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2.xml" ContentType="application/vnd.openxmlformats-officedocument.them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3.xml" ContentType="application/vnd.openxmlformats-officedocument.them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2.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9" r:id="rId2"/>
    <p:sldMasterId id="2147483766" r:id="rId3"/>
  </p:sldMasterIdLst>
  <p:notesMasterIdLst>
    <p:notesMasterId r:id="rId21"/>
  </p:notesMasterIdLst>
  <p:handoutMasterIdLst>
    <p:handoutMasterId r:id="rId22"/>
  </p:handoutMasterIdLst>
  <p:sldIdLst>
    <p:sldId id="307" r:id="rId4"/>
    <p:sldId id="308" r:id="rId5"/>
    <p:sldId id="343" r:id="rId6"/>
    <p:sldId id="344" r:id="rId7"/>
    <p:sldId id="372" r:id="rId8"/>
    <p:sldId id="374" r:id="rId9"/>
    <p:sldId id="376" r:id="rId10"/>
    <p:sldId id="348" r:id="rId11"/>
    <p:sldId id="352" r:id="rId12"/>
    <p:sldId id="382" r:id="rId13"/>
    <p:sldId id="385" r:id="rId14"/>
    <p:sldId id="380" r:id="rId15"/>
    <p:sldId id="373" r:id="rId16"/>
    <p:sldId id="353" r:id="rId17"/>
    <p:sldId id="357" r:id="rId18"/>
    <p:sldId id="323" r:id="rId19"/>
    <p:sldId id="384" r:id="rId20"/>
  </p:sldIdLst>
  <p:sldSz cx="13322300" cy="7561263"/>
  <p:notesSz cx="6889750" cy="10021888"/>
  <p:defaultTextStyle>
    <a:defPPr>
      <a:defRPr lang="en-US"/>
    </a:defPPr>
    <a:lvl1pPr marL="0" algn="l" defTabSz="534924" rtl="0" eaLnBrk="1" latinLnBrk="0" hangingPunct="1">
      <a:defRPr sz="2100" kern="1200">
        <a:solidFill>
          <a:schemeClr val="tx1"/>
        </a:solidFill>
        <a:latin typeface="+mn-lt"/>
        <a:ea typeface="+mn-ea"/>
        <a:cs typeface="+mn-cs"/>
      </a:defRPr>
    </a:lvl1pPr>
    <a:lvl2pPr marL="534924" algn="l" defTabSz="534924" rtl="0" eaLnBrk="1" latinLnBrk="0" hangingPunct="1">
      <a:defRPr sz="2100" kern="1200">
        <a:solidFill>
          <a:schemeClr val="tx1"/>
        </a:solidFill>
        <a:latin typeface="+mn-lt"/>
        <a:ea typeface="+mn-ea"/>
        <a:cs typeface="+mn-cs"/>
      </a:defRPr>
    </a:lvl2pPr>
    <a:lvl3pPr marL="1069848" algn="l" defTabSz="534924" rtl="0" eaLnBrk="1" latinLnBrk="0" hangingPunct="1">
      <a:defRPr sz="2100" kern="1200">
        <a:solidFill>
          <a:schemeClr val="tx1"/>
        </a:solidFill>
        <a:latin typeface="+mn-lt"/>
        <a:ea typeface="+mn-ea"/>
        <a:cs typeface="+mn-cs"/>
      </a:defRPr>
    </a:lvl3pPr>
    <a:lvl4pPr marL="1604772" algn="l" defTabSz="534924" rtl="0" eaLnBrk="1" latinLnBrk="0" hangingPunct="1">
      <a:defRPr sz="2100" kern="1200">
        <a:solidFill>
          <a:schemeClr val="tx1"/>
        </a:solidFill>
        <a:latin typeface="+mn-lt"/>
        <a:ea typeface="+mn-ea"/>
        <a:cs typeface="+mn-cs"/>
      </a:defRPr>
    </a:lvl4pPr>
    <a:lvl5pPr marL="2139696" algn="l" defTabSz="534924" rtl="0" eaLnBrk="1" latinLnBrk="0" hangingPunct="1">
      <a:defRPr sz="2100" kern="1200">
        <a:solidFill>
          <a:schemeClr val="tx1"/>
        </a:solidFill>
        <a:latin typeface="+mn-lt"/>
        <a:ea typeface="+mn-ea"/>
        <a:cs typeface="+mn-cs"/>
      </a:defRPr>
    </a:lvl5pPr>
    <a:lvl6pPr marL="2674620" algn="l" defTabSz="534924" rtl="0" eaLnBrk="1" latinLnBrk="0" hangingPunct="1">
      <a:defRPr sz="2100" kern="1200">
        <a:solidFill>
          <a:schemeClr val="tx1"/>
        </a:solidFill>
        <a:latin typeface="+mn-lt"/>
        <a:ea typeface="+mn-ea"/>
        <a:cs typeface="+mn-cs"/>
      </a:defRPr>
    </a:lvl6pPr>
    <a:lvl7pPr marL="3209544" algn="l" defTabSz="534924" rtl="0" eaLnBrk="1" latinLnBrk="0" hangingPunct="1">
      <a:defRPr sz="2100" kern="1200">
        <a:solidFill>
          <a:schemeClr val="tx1"/>
        </a:solidFill>
        <a:latin typeface="+mn-lt"/>
        <a:ea typeface="+mn-ea"/>
        <a:cs typeface="+mn-cs"/>
      </a:defRPr>
    </a:lvl7pPr>
    <a:lvl8pPr marL="3744468" algn="l" defTabSz="534924" rtl="0" eaLnBrk="1" latinLnBrk="0" hangingPunct="1">
      <a:defRPr sz="2100" kern="1200">
        <a:solidFill>
          <a:schemeClr val="tx1"/>
        </a:solidFill>
        <a:latin typeface="+mn-lt"/>
        <a:ea typeface="+mn-ea"/>
        <a:cs typeface="+mn-cs"/>
      </a:defRPr>
    </a:lvl8pPr>
    <a:lvl9pPr marL="4279392" algn="l" defTabSz="534924"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2" userDrawn="1">
          <p15:clr>
            <a:srgbClr val="A4A3A4"/>
          </p15:clr>
        </p15:guide>
        <p15:guide id="2" pos="3493"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niela" initials="D" lastIdx="1" clrIdx="0">
    <p:extLst>
      <p:ext uri="{19B8F6BF-5375-455C-9EA6-DF929625EA0E}">
        <p15:presenceInfo xmlns:p15="http://schemas.microsoft.com/office/powerpoint/2012/main" userId="Daniela" providerId="None"/>
      </p:ext>
    </p:extLst>
  </p:cmAuthor>
  <p:cmAuthor id="2" name="julia.grein" initials="j" lastIdx="2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65656"/>
    <a:srgbClr val="B58B23"/>
    <a:srgbClr val="E7C675"/>
    <a:srgbClr val="1E1E1E"/>
    <a:srgbClr val="DDDDDD"/>
    <a:srgbClr val="687AFE"/>
    <a:srgbClr val="B48A20"/>
    <a:srgbClr val="E0E0E0"/>
    <a:srgbClr val="339933"/>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édio 2 - Ênfas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Estilo Mé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06799F8-075E-4A3A-A7F6-7FBC6576F1A4}" styleName="Estilo com Tema 2 - Ênfase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Estilo com Tema 1 - Ênfase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6E25E649-3F16-4E02-A733-19D2CDBF48F0}" styleName="Estilo Médio 3 - Ênfase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202B0CA-FC54-4496-8BCA-5EF66A818D29}" styleName="Estilo Escuro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C083E6E3-FA7D-4D7B-A595-EF9225AFEA82}" styleName="Estilo Claro 1 - Ênfase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793D81CF-94F2-401A-BA57-92F5A7B2D0C5}" styleName="Estilo Mé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Estilo Médio 1 - Ênfase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EC20E35-A176-4012-BC5E-935CFFF8708E}" styleName="Estilo Mé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Estilo Médio 3 - Ênfase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Estilo Médio 3 - Ênfase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3C2FFA5D-87B4-456A-9821-1D502468CF0F}" styleName="Estilo com Tema 1 - Ênfas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Estilo com Tema 1 - Ênfase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enhum Estilo, Nenhuma Grad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113A9D2-9D6B-4929-AA2D-F23B5EE8CBE7}" styleName="Estilo com Tema 2 - Ênfase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1E4AEA4-8DFA-4A89-87EB-49C32662AFE0}" styleName="Estilo Médio 2 - Ênfas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Nenhum Estilo, Grade de Tabe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034E78-7F5D-4C2E-B375-FC64B27BC917}" styleName="Estilo Escuro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Estilo Escuro 1 - Ênfase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Estilo Escuro 1 - Ênfase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B1032C-EA38-4F05-BA0D-38AFFFC7BED3}" styleName="Estilo Claro 3 - Ênfase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84E427A-3D55-4303-BF80-6455036E1DE7}" styleName="Estilo com Tema 1 - Ênfase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8603FDC-E32A-4AB5-989C-0864C3EAD2B8}" styleName="Estilo com Tema 2 - Ênfase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Estilo com Tema 1 - Ênfase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2833802-FEF1-4C79-8D5D-14CF1EAF98D9}" styleName="Estilo Claro 2 - Ênfase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5758FB7-9AC5-4552-8A53-C91805E547FA}" styleName="Estilo com Tema 1 - Ênfase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38B1855-1B75-4FBE-930C-398BA8C253C6}" styleName="Estilo com Tema 2 - Ênfase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7AC3CCA-C797-4891-BE02-D94E43425B78}" styleName="Estilo Mé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B301B821-A1FF-4177-AEE7-76D212191A09}" styleName="Estilo Médio 1 - Ênfas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434" autoAdjust="0"/>
  </p:normalViewPr>
  <p:slideViewPr>
    <p:cSldViewPr snapToGrid="0">
      <p:cViewPr>
        <p:scale>
          <a:sx n="80" d="100"/>
          <a:sy n="80" d="100"/>
        </p:scale>
        <p:origin x="60" y="-684"/>
      </p:cViewPr>
      <p:guideLst>
        <p:guide orient="horz" pos="2382"/>
        <p:guide pos="3493"/>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906"/>
    </p:cViewPr>
  </p:sorterViewPr>
  <p:notesViewPr>
    <p:cSldViewPr snapToGrid="0">
      <p:cViewPr varScale="1">
        <p:scale>
          <a:sx n="75" d="100"/>
          <a:sy n="75" d="100"/>
        </p:scale>
        <p:origin x="2625" y="65"/>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oleObject" Target="file:///C:\Users\MSC\Desktop\Analises\Divultec\Divultec%20%20Base%20Gr&#225;fico.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MSC\Desktop\Analises\Divultec\Divultec%20%20Base%20Gr&#225;fico.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MSC\Desktop\Analises\Divultec\Divultec%20%20Base%20Gr&#225;fico.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MSC\Desktop\Analises\Divultec\Divultec%20%20Base%20Gr&#225;fico.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2.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rgbClr val="565656"/>
                </a:solidFill>
                <a:latin typeface="Abadi" panose="020B0604020104020204" pitchFamily="34" charset="0"/>
                <a:ea typeface="+mn-ea"/>
                <a:cs typeface="+mn-cs"/>
              </a:defRPr>
            </a:pPr>
            <a:r>
              <a:rPr lang="pt-BR" b="1"/>
              <a:t>Dívida tributária</a:t>
            </a:r>
          </a:p>
        </c:rich>
      </c:tx>
      <c:overlay val="0"/>
      <c:spPr>
        <a:noFill/>
        <a:ln>
          <a:noFill/>
        </a:ln>
        <a:effectLst/>
      </c:spPr>
      <c:txPr>
        <a:bodyPr rot="0" spcFirstLastPara="1" vertOverflow="ellipsis" vert="horz" wrap="square" anchor="ctr" anchorCtr="1"/>
        <a:lstStyle/>
        <a:p>
          <a:pPr>
            <a:defRPr sz="1200" b="1" i="0" u="none" strike="noStrike" kern="1200" spc="0" baseline="0">
              <a:solidFill>
                <a:srgbClr val="565656"/>
              </a:solidFill>
              <a:latin typeface="Abadi" panose="020B0604020104020204" pitchFamily="34" charset="0"/>
              <a:ea typeface="+mn-ea"/>
              <a:cs typeface="+mn-cs"/>
            </a:defRPr>
          </a:pPr>
          <a:endParaRPr lang="pt-BR"/>
        </a:p>
      </c:txPr>
    </c:title>
    <c:autoTitleDeleted val="0"/>
    <c:plotArea>
      <c:layout/>
      <c:pieChart>
        <c:varyColors val="1"/>
        <c:ser>
          <c:idx val="0"/>
          <c:order val="0"/>
          <c:dPt>
            <c:idx val="0"/>
            <c:bubble3D val="0"/>
            <c:spPr>
              <a:solidFill>
                <a:srgbClr val="B48A20"/>
              </a:solidFill>
              <a:ln w="19050">
                <a:solidFill>
                  <a:schemeClr val="lt1"/>
                </a:solidFill>
              </a:ln>
              <a:effectLst/>
            </c:spPr>
            <c:extLst>
              <c:ext xmlns:c16="http://schemas.microsoft.com/office/drawing/2014/chart" uri="{C3380CC4-5D6E-409C-BE32-E72D297353CC}">
                <c16:uniqueId val="{00000001-7FC8-40AB-8460-00E39C16AE16}"/>
              </c:ext>
            </c:extLst>
          </c:dPt>
          <c:dPt>
            <c:idx val="1"/>
            <c:bubble3D val="0"/>
            <c:spPr>
              <a:solidFill>
                <a:srgbClr val="565656"/>
              </a:solidFill>
              <a:ln w="19050">
                <a:solidFill>
                  <a:schemeClr val="lt1"/>
                </a:solidFill>
              </a:ln>
              <a:effectLst/>
            </c:spPr>
            <c:extLst>
              <c:ext xmlns:c16="http://schemas.microsoft.com/office/drawing/2014/chart" uri="{C3380CC4-5D6E-409C-BE32-E72D297353CC}">
                <c16:uniqueId val="{00000003-7FC8-40AB-8460-00E39C16AE16}"/>
              </c:ext>
            </c:extLst>
          </c:dPt>
          <c:dLbls>
            <c:dLbl>
              <c:idx val="0"/>
              <c:layout>
                <c:manualLayout>
                  <c:x val="3.7141294838145232E-2"/>
                  <c:y val="-6.4284653097608183E-2"/>
                </c:manualLayout>
              </c:layout>
              <c:tx>
                <c:rich>
                  <a:bodyPr/>
                  <a:lstStyle/>
                  <a:p>
                    <a:fld id="{62A2E9A6-1F6B-4CA4-BC31-9AE41CB460EE}" type="CATEGORYNAME">
                      <a:rPr lang="en-US"/>
                      <a:pPr/>
                      <a:t>[NOME DA CATEGORIA]</a:t>
                    </a:fld>
                    <a:r>
                      <a:rPr lang="en-US" baseline="0" dirty="0"/>
                      <a:t>; 74%</a:t>
                    </a:r>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7FC8-40AB-8460-00E39C16AE16}"/>
                </c:ext>
              </c:extLst>
            </c:dLbl>
            <c:dLbl>
              <c:idx val="1"/>
              <c:layout>
                <c:manualLayout>
                  <c:x val="-6.9937117235345583E-2"/>
                  <c:y val="2.1400343824946409E-2"/>
                </c:manualLayout>
              </c:layout>
              <c:tx>
                <c:rich>
                  <a:bodyPr/>
                  <a:lstStyle/>
                  <a:p>
                    <a:fld id="{65EC7879-A25F-40AA-A62D-641B23D4AFA0}" type="CATEGORYNAME">
                      <a:rPr lang="en-US"/>
                      <a:pPr/>
                      <a:t>[NOME DA CATEGORIA]</a:t>
                    </a:fld>
                    <a:r>
                      <a:rPr lang="en-US" baseline="0" dirty="0"/>
                      <a:t>; 26%</a:t>
                    </a:r>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FC8-40AB-8460-00E39C16AE16}"/>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565656"/>
                    </a:solidFill>
                    <a:latin typeface="Abadi" panose="020B0604020104020204" pitchFamily="34" charset="0"/>
                    <a:ea typeface="+mn-ea"/>
                    <a:cs typeface="+mn-cs"/>
                  </a:defRPr>
                </a:pPr>
                <a:endParaRPr lang="pt-BR"/>
              </a:p>
            </c:txPr>
            <c:showLegendKey val="0"/>
            <c:showVal val="0"/>
            <c:showCatName val="0"/>
            <c:showSerName val="0"/>
            <c:showPercent val="0"/>
            <c:showBubbleSize val="0"/>
            <c:extLst>
              <c:ext xmlns:c15="http://schemas.microsoft.com/office/drawing/2012/chart" uri="{CE6537A1-D6FC-4f65-9D91-7224C49458BB}"/>
            </c:extLst>
          </c:dLbls>
          <c:cat>
            <c:strRef>
              <c:f>'5. IMPOSTOS'!$F$2:$F$3</c:f>
              <c:strCache>
                <c:ptCount val="2"/>
                <c:pt idx="0">
                  <c:v>Parcelado</c:v>
                </c:pt>
                <c:pt idx="1">
                  <c:v>Em aberto</c:v>
                </c:pt>
              </c:strCache>
            </c:strRef>
          </c:cat>
          <c:val>
            <c:numRef>
              <c:f>'5. IMPOSTOS'!$G$2:$G$3</c:f>
              <c:numCache>
                <c:formatCode>_(* #,##0.00_);_(* \(#,##0.00\);_(* "-"??_);_(@_)</c:formatCode>
                <c:ptCount val="2"/>
                <c:pt idx="0">
                  <c:v>343831.78</c:v>
                </c:pt>
                <c:pt idx="1">
                  <c:v>110449.79000000001</c:v>
                </c:pt>
              </c:numCache>
            </c:numRef>
          </c:val>
          <c:extLst>
            <c:ext xmlns:c16="http://schemas.microsoft.com/office/drawing/2014/chart" uri="{C3380CC4-5D6E-409C-BE32-E72D297353CC}">
              <c16:uniqueId val="{00000004-7FC8-40AB-8460-00E39C16AE16}"/>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rgbClr val="565656"/>
          </a:solidFill>
          <a:latin typeface="Abadi" panose="020B0604020104020204" pitchFamily="34" charset="0"/>
        </a:defRPr>
      </a:pPr>
      <a:endParaRPr lang="pt-BR"/>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Abadi" panose="020B0604020104020204" pitchFamily="34" charset="0"/>
              <a:ea typeface="+mn-ea"/>
              <a:cs typeface="+mn-cs"/>
            </a:defRPr>
          </a:pPr>
          <a:endParaRPr lang="pt-BR"/>
        </a:p>
      </c:txPr>
    </c:title>
    <c:autoTitleDeleted val="0"/>
    <c:plotArea>
      <c:layout/>
      <c:barChart>
        <c:barDir val="col"/>
        <c:grouping val="clustered"/>
        <c:varyColors val="0"/>
        <c:ser>
          <c:idx val="0"/>
          <c:order val="0"/>
          <c:tx>
            <c:strRef>
              <c:f>'2. DRE'!$DB$3</c:f>
              <c:strCache>
                <c:ptCount val="1"/>
                <c:pt idx="0">
                  <c:v>Receita Líquida</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badi" panose="020B0604020104020204" pitchFamily="34"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 DRE'!$DG$2:$DI$2</c:f>
              <c:strCache>
                <c:ptCount val="3"/>
                <c:pt idx="0">
                  <c:v>nov/21</c:v>
                </c:pt>
                <c:pt idx="1">
                  <c:v>dez/21</c:v>
                </c:pt>
                <c:pt idx="2">
                  <c:v>jan/22</c:v>
                </c:pt>
              </c:strCache>
            </c:strRef>
          </c:cat>
          <c:val>
            <c:numRef>
              <c:f>'2. DRE'!$DG$3:$DI$3</c:f>
              <c:numCache>
                <c:formatCode>_(* #,##0_);_(* \(#,##0\);_(* "-"??_);_(@_)</c:formatCode>
                <c:ptCount val="3"/>
                <c:pt idx="0">
                  <c:v>1202245.0499999998</c:v>
                </c:pt>
                <c:pt idx="1">
                  <c:v>509691.99000000005</c:v>
                </c:pt>
                <c:pt idx="2">
                  <c:v>275130.11</c:v>
                </c:pt>
              </c:numCache>
            </c:numRef>
          </c:val>
          <c:extLst>
            <c:ext xmlns:c16="http://schemas.microsoft.com/office/drawing/2014/chart" uri="{C3380CC4-5D6E-409C-BE32-E72D297353CC}">
              <c16:uniqueId val="{00000000-BB88-4FAB-8CC1-1CAA9E75BE25}"/>
            </c:ext>
          </c:extLst>
        </c:ser>
        <c:dLbls>
          <c:showLegendKey val="0"/>
          <c:showVal val="0"/>
          <c:showCatName val="0"/>
          <c:showSerName val="0"/>
          <c:showPercent val="0"/>
          <c:showBubbleSize val="0"/>
        </c:dLbls>
        <c:gapWidth val="219"/>
        <c:overlap val="-27"/>
        <c:axId val="149930816"/>
        <c:axId val="149916672"/>
      </c:barChart>
      <c:catAx>
        <c:axId val="14993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badi" panose="020B0604020104020204" pitchFamily="34" charset="0"/>
                <a:ea typeface="+mn-ea"/>
                <a:cs typeface="+mn-cs"/>
              </a:defRPr>
            </a:pPr>
            <a:endParaRPr lang="pt-BR"/>
          </a:p>
        </c:txPr>
        <c:crossAx val="149916672"/>
        <c:crosses val="autoZero"/>
        <c:auto val="1"/>
        <c:lblAlgn val="ctr"/>
        <c:lblOffset val="100"/>
        <c:noMultiLvlLbl val="0"/>
      </c:catAx>
      <c:valAx>
        <c:axId val="149916672"/>
        <c:scaling>
          <c:orientation val="minMax"/>
        </c:scaling>
        <c:delete val="1"/>
        <c:axPos val="l"/>
        <c:numFmt formatCode="_(* #,##0_);_(* \(#,##0\);_(* &quot;-&quot;??_);_(@_)" sourceLinked="1"/>
        <c:majorTickMark val="none"/>
        <c:minorTickMark val="none"/>
        <c:tickLblPos val="nextTo"/>
        <c:crossAx val="149930816"/>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Abadi" panose="020B0604020104020204" pitchFamily="34" charset="0"/>
        </a:defRPr>
      </a:pPr>
      <a:endParaRPr lang="pt-B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Abadi" panose="020B0604020104020204" pitchFamily="34" charset="0"/>
              <a:ea typeface="+mn-ea"/>
              <a:cs typeface="+mn-cs"/>
            </a:defRPr>
          </a:pPr>
          <a:endParaRPr lang="pt-BR"/>
        </a:p>
      </c:txPr>
    </c:title>
    <c:autoTitleDeleted val="0"/>
    <c:plotArea>
      <c:layout>
        <c:manualLayout>
          <c:layoutTarget val="inner"/>
          <c:xMode val="edge"/>
          <c:yMode val="edge"/>
          <c:x val="3.1418711113160212E-2"/>
          <c:y val="0.20379075884526057"/>
          <c:w val="0.93716257777367962"/>
          <c:h val="0.60288304556418215"/>
        </c:manualLayout>
      </c:layout>
      <c:barChart>
        <c:barDir val="col"/>
        <c:grouping val="clustered"/>
        <c:varyColors val="0"/>
        <c:ser>
          <c:idx val="0"/>
          <c:order val="0"/>
          <c:tx>
            <c:strRef>
              <c:f>'2. DRE'!$DB$4</c:f>
              <c:strCache>
                <c:ptCount val="1"/>
                <c:pt idx="0">
                  <c:v>Resultado</c:v>
                </c:pt>
              </c:strCache>
            </c:strRef>
          </c:tx>
          <c:spPr>
            <a:solidFill>
              <a:srgbClr val="B48A2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badi" panose="020B0604020104020204" pitchFamily="34"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 DRE'!$DG$2:$DI$2</c:f>
              <c:strCache>
                <c:ptCount val="3"/>
                <c:pt idx="0">
                  <c:v>nov/21</c:v>
                </c:pt>
                <c:pt idx="1">
                  <c:v>dez/21</c:v>
                </c:pt>
                <c:pt idx="2">
                  <c:v>jan/22</c:v>
                </c:pt>
              </c:strCache>
            </c:strRef>
          </c:cat>
          <c:val>
            <c:numRef>
              <c:f>'2. DRE'!$DG$4:$DI$4</c:f>
              <c:numCache>
                <c:formatCode>_(* #,##0_);_(* \(#,##0\);_(* "-"??_);_(@_)</c:formatCode>
                <c:ptCount val="3"/>
                <c:pt idx="0">
                  <c:v>359398.18999999977</c:v>
                </c:pt>
                <c:pt idx="1">
                  <c:v>96254.870000000068</c:v>
                </c:pt>
                <c:pt idx="2">
                  <c:v>-1287398.4000000001</c:v>
                </c:pt>
              </c:numCache>
            </c:numRef>
          </c:val>
          <c:extLst>
            <c:ext xmlns:c16="http://schemas.microsoft.com/office/drawing/2014/chart" uri="{C3380CC4-5D6E-409C-BE32-E72D297353CC}">
              <c16:uniqueId val="{00000000-B32E-4796-AD1A-584CC9593D0A}"/>
            </c:ext>
          </c:extLst>
        </c:ser>
        <c:dLbls>
          <c:dLblPos val="outEnd"/>
          <c:showLegendKey val="0"/>
          <c:showVal val="1"/>
          <c:showCatName val="0"/>
          <c:showSerName val="0"/>
          <c:showPercent val="0"/>
          <c:showBubbleSize val="0"/>
        </c:dLbls>
        <c:gapWidth val="219"/>
        <c:overlap val="-27"/>
        <c:axId val="117890048"/>
        <c:axId val="117877568"/>
      </c:barChart>
      <c:catAx>
        <c:axId val="117890048"/>
        <c:scaling>
          <c:orientation val="minMax"/>
        </c:scaling>
        <c:delete val="0"/>
        <c:axPos val="b"/>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badi" panose="020B0604020104020204" pitchFamily="34" charset="0"/>
                <a:ea typeface="+mn-ea"/>
                <a:cs typeface="+mn-cs"/>
              </a:defRPr>
            </a:pPr>
            <a:endParaRPr lang="pt-BR"/>
          </a:p>
        </c:txPr>
        <c:crossAx val="117877568"/>
        <c:crosses val="autoZero"/>
        <c:auto val="1"/>
        <c:lblAlgn val="ctr"/>
        <c:lblOffset val="100"/>
        <c:noMultiLvlLbl val="0"/>
      </c:catAx>
      <c:valAx>
        <c:axId val="117877568"/>
        <c:scaling>
          <c:orientation val="minMax"/>
        </c:scaling>
        <c:delete val="1"/>
        <c:axPos val="l"/>
        <c:numFmt formatCode="_(* #,##0_);_(* \(#,##0\);_(* &quot;-&quot;??_);_(@_)" sourceLinked="1"/>
        <c:majorTickMark val="out"/>
        <c:minorTickMark val="none"/>
        <c:tickLblPos val="nextTo"/>
        <c:crossAx val="11789004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Abadi" panose="020B0604020104020204" pitchFamily="34" charset="0"/>
        </a:defRPr>
      </a:pPr>
      <a:endParaRPr lang="pt-B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rgbClr val="565656"/>
                </a:solidFill>
                <a:latin typeface="Abadi" panose="020B0604020104020204" pitchFamily="34" charset="0"/>
                <a:ea typeface="+mn-ea"/>
                <a:cs typeface="+mn-cs"/>
              </a:defRPr>
            </a:pPr>
            <a:r>
              <a:rPr lang="pt-BR" b="1">
                <a:solidFill>
                  <a:srgbClr val="565656"/>
                </a:solidFill>
              </a:rPr>
              <a:t>Numero de funcionário</a:t>
            </a:r>
          </a:p>
        </c:rich>
      </c:tx>
      <c:overlay val="0"/>
      <c:spPr>
        <a:noFill/>
        <a:ln>
          <a:noFill/>
        </a:ln>
        <a:effectLst/>
      </c:spPr>
      <c:txPr>
        <a:bodyPr rot="0" spcFirstLastPara="1" vertOverflow="ellipsis" vert="horz" wrap="square" anchor="ctr" anchorCtr="1"/>
        <a:lstStyle/>
        <a:p>
          <a:pPr>
            <a:defRPr sz="1400" b="1" i="0" u="none" strike="noStrike" kern="1200" spc="0" baseline="0">
              <a:solidFill>
                <a:srgbClr val="565656"/>
              </a:solidFill>
              <a:latin typeface="Abadi" panose="020B0604020104020204" pitchFamily="34" charset="0"/>
              <a:ea typeface="+mn-ea"/>
              <a:cs typeface="+mn-cs"/>
            </a:defRPr>
          </a:pPr>
          <a:endParaRPr lang="pt-BR"/>
        </a:p>
      </c:txPr>
    </c:title>
    <c:autoTitleDeleted val="0"/>
    <c:plotArea>
      <c:layout/>
      <c:barChart>
        <c:barDir val="col"/>
        <c:grouping val="clustered"/>
        <c:varyColors val="0"/>
        <c:ser>
          <c:idx val="0"/>
          <c:order val="0"/>
          <c:spPr>
            <a:solidFill>
              <a:schemeClr val="tx1"/>
            </a:solidFill>
            <a:ln>
              <a:noFill/>
            </a:ln>
            <a:effectLst/>
          </c:spPr>
          <c:invertIfNegative val="0"/>
          <c:dPt>
            <c:idx val="0"/>
            <c:invertIfNegative val="0"/>
            <c:bubble3D val="0"/>
            <c:spPr>
              <a:solidFill>
                <a:schemeClr val="tx1">
                  <a:lumMod val="65000"/>
                  <a:lumOff val="35000"/>
                </a:schemeClr>
              </a:solidFill>
              <a:ln>
                <a:noFill/>
              </a:ln>
              <a:effectLst/>
            </c:spPr>
            <c:extLst>
              <c:ext xmlns:c16="http://schemas.microsoft.com/office/drawing/2014/chart" uri="{C3380CC4-5D6E-409C-BE32-E72D297353CC}">
                <c16:uniqueId val="{00000001-E7E6-4113-AC75-EC0473AD1C73}"/>
              </c:ext>
            </c:extLst>
          </c:dPt>
          <c:dPt>
            <c:idx val="1"/>
            <c:invertIfNegative val="0"/>
            <c:bubble3D val="0"/>
            <c:spPr>
              <a:solidFill>
                <a:srgbClr val="B48A20"/>
              </a:solidFill>
              <a:ln>
                <a:noFill/>
              </a:ln>
              <a:effectLst/>
            </c:spPr>
            <c:extLst>
              <c:ext xmlns:c16="http://schemas.microsoft.com/office/drawing/2014/chart" uri="{C3380CC4-5D6E-409C-BE32-E72D297353CC}">
                <c16:uniqueId val="{00000003-E7E6-4113-AC75-EC0473AD1C73}"/>
              </c:ext>
            </c:extLst>
          </c:dPt>
          <c:dPt>
            <c:idx val="2"/>
            <c:invertIfNegative val="0"/>
            <c:bubble3D val="0"/>
            <c:spPr>
              <a:solidFill>
                <a:schemeClr val="tx1"/>
              </a:solidFill>
              <a:ln>
                <a:noFill/>
              </a:ln>
              <a:effectLst/>
            </c:spPr>
            <c:extLst>
              <c:ext xmlns:c16="http://schemas.microsoft.com/office/drawing/2014/chart" uri="{C3380CC4-5D6E-409C-BE32-E72D297353CC}">
                <c16:uniqueId val="{00000005-E7E6-4113-AC75-EC0473AD1C73}"/>
              </c:ext>
            </c:extLst>
          </c:dPt>
          <c:dPt>
            <c:idx val="3"/>
            <c:invertIfNegative val="0"/>
            <c:bubble3D val="0"/>
            <c:spPr>
              <a:solidFill>
                <a:srgbClr val="565656"/>
              </a:solidFill>
              <a:ln>
                <a:noFill/>
              </a:ln>
              <a:effectLst/>
            </c:spPr>
            <c:extLst>
              <c:ext xmlns:c16="http://schemas.microsoft.com/office/drawing/2014/chart" uri="{C3380CC4-5D6E-409C-BE32-E72D297353CC}">
                <c16:uniqueId val="{00000007-E7E6-4113-AC75-EC0473AD1C73}"/>
              </c:ext>
            </c:extLst>
          </c:dPt>
          <c:dPt>
            <c:idx val="4"/>
            <c:invertIfNegative val="0"/>
            <c:bubble3D val="0"/>
            <c:spPr>
              <a:solidFill>
                <a:srgbClr val="B48A20"/>
              </a:solidFill>
              <a:ln>
                <a:noFill/>
              </a:ln>
              <a:effectLst/>
            </c:spPr>
            <c:extLst>
              <c:ext xmlns:c16="http://schemas.microsoft.com/office/drawing/2014/chart" uri="{C3380CC4-5D6E-409C-BE32-E72D297353CC}">
                <c16:uniqueId val="{00000009-E7E6-4113-AC75-EC0473AD1C73}"/>
              </c:ext>
            </c:extLst>
          </c:dPt>
          <c:dPt>
            <c:idx val="6"/>
            <c:invertIfNegative val="0"/>
            <c:bubble3D val="0"/>
            <c:spPr>
              <a:solidFill>
                <a:srgbClr val="565656"/>
              </a:solidFill>
              <a:ln>
                <a:noFill/>
              </a:ln>
              <a:effectLst/>
            </c:spPr>
            <c:extLst>
              <c:ext xmlns:c16="http://schemas.microsoft.com/office/drawing/2014/chart" uri="{C3380CC4-5D6E-409C-BE32-E72D297353CC}">
                <c16:uniqueId val="{0000000B-E7E6-4113-AC75-EC0473AD1C73}"/>
              </c:ext>
            </c:extLst>
          </c:dPt>
          <c:dPt>
            <c:idx val="7"/>
            <c:invertIfNegative val="0"/>
            <c:bubble3D val="0"/>
            <c:spPr>
              <a:solidFill>
                <a:srgbClr val="B48A20"/>
              </a:solidFill>
              <a:ln>
                <a:noFill/>
              </a:ln>
              <a:effectLst/>
            </c:spPr>
            <c:extLst>
              <c:ext xmlns:c16="http://schemas.microsoft.com/office/drawing/2014/chart" uri="{C3380CC4-5D6E-409C-BE32-E72D297353CC}">
                <c16:uniqueId val="{0000000D-E7E6-4113-AC75-EC0473AD1C73}"/>
              </c:ext>
            </c:extLst>
          </c:dPt>
          <c:dPt>
            <c:idx val="9"/>
            <c:invertIfNegative val="0"/>
            <c:bubble3D val="0"/>
            <c:spPr>
              <a:solidFill>
                <a:srgbClr val="565656"/>
              </a:solidFill>
              <a:ln>
                <a:noFill/>
              </a:ln>
              <a:effectLst/>
            </c:spPr>
            <c:extLst>
              <c:ext xmlns:c16="http://schemas.microsoft.com/office/drawing/2014/chart" uri="{C3380CC4-5D6E-409C-BE32-E72D297353CC}">
                <c16:uniqueId val="{0000000F-E7E6-4113-AC75-EC0473AD1C73}"/>
              </c:ext>
            </c:extLst>
          </c:dPt>
          <c:dPt>
            <c:idx val="10"/>
            <c:invertIfNegative val="0"/>
            <c:bubble3D val="0"/>
            <c:spPr>
              <a:solidFill>
                <a:srgbClr val="B48A20"/>
              </a:solidFill>
              <a:ln>
                <a:noFill/>
              </a:ln>
              <a:effectLst/>
            </c:spPr>
            <c:extLst>
              <c:ext xmlns:c16="http://schemas.microsoft.com/office/drawing/2014/chart" uri="{C3380CC4-5D6E-409C-BE32-E72D297353CC}">
                <c16:uniqueId val="{00000011-E7E6-4113-AC75-EC0473AD1C73}"/>
              </c:ext>
            </c:extLst>
          </c:dPt>
          <c:dLbls>
            <c:spPr>
              <a:noFill/>
              <a:ln>
                <a:noFill/>
              </a:ln>
              <a:effectLst/>
            </c:spPr>
            <c:txPr>
              <a:bodyPr rot="0" spcFirstLastPara="1" vertOverflow="ellipsis" vert="horz" wrap="square" anchor="ctr" anchorCtr="1"/>
              <a:lstStyle/>
              <a:p>
                <a:pPr>
                  <a:defRPr sz="900" b="0" i="0" u="none" strike="noStrike" kern="1200" baseline="0">
                    <a:solidFill>
                      <a:srgbClr val="565656"/>
                    </a:solidFill>
                    <a:latin typeface="Abadi" panose="020B0604020104020204" pitchFamily="34"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'4. FUNCIONÁRIOS'!$B$55:$B$66</c:f>
              <c:numCache>
                <c:formatCode>mmm\-yy</c:formatCode>
                <c:ptCount val="12"/>
                <c:pt idx="0">
                  <c:v>44228</c:v>
                </c:pt>
                <c:pt idx="1">
                  <c:v>44256</c:v>
                </c:pt>
                <c:pt idx="2">
                  <c:v>44287</c:v>
                </c:pt>
                <c:pt idx="3">
                  <c:v>44317</c:v>
                </c:pt>
                <c:pt idx="4">
                  <c:v>44348</c:v>
                </c:pt>
                <c:pt idx="5">
                  <c:v>44378</c:v>
                </c:pt>
                <c:pt idx="6">
                  <c:v>44409</c:v>
                </c:pt>
                <c:pt idx="7">
                  <c:v>44440</c:v>
                </c:pt>
                <c:pt idx="8">
                  <c:v>44470</c:v>
                </c:pt>
                <c:pt idx="9">
                  <c:v>44501</c:v>
                </c:pt>
                <c:pt idx="10">
                  <c:v>44531</c:v>
                </c:pt>
                <c:pt idx="11">
                  <c:v>44562</c:v>
                </c:pt>
              </c:numCache>
            </c:numRef>
          </c:cat>
          <c:val>
            <c:numRef>
              <c:f>'4. FUNCIONÁRIOS'!$E$55:$E$66</c:f>
              <c:numCache>
                <c:formatCode>General</c:formatCode>
                <c:ptCount val="12"/>
                <c:pt idx="0">
                  <c:v>37</c:v>
                </c:pt>
                <c:pt idx="1">
                  <c:v>34</c:v>
                </c:pt>
                <c:pt idx="2">
                  <c:v>34</c:v>
                </c:pt>
                <c:pt idx="3">
                  <c:v>39</c:v>
                </c:pt>
                <c:pt idx="4">
                  <c:v>38</c:v>
                </c:pt>
                <c:pt idx="5">
                  <c:v>37</c:v>
                </c:pt>
                <c:pt idx="6">
                  <c:v>37</c:v>
                </c:pt>
                <c:pt idx="7">
                  <c:v>40</c:v>
                </c:pt>
                <c:pt idx="8">
                  <c:v>36</c:v>
                </c:pt>
                <c:pt idx="9">
                  <c:v>34</c:v>
                </c:pt>
                <c:pt idx="10">
                  <c:v>32</c:v>
                </c:pt>
                <c:pt idx="11">
                  <c:v>38</c:v>
                </c:pt>
              </c:numCache>
            </c:numRef>
          </c:val>
          <c:extLst>
            <c:ext xmlns:c16="http://schemas.microsoft.com/office/drawing/2014/chart" uri="{C3380CC4-5D6E-409C-BE32-E72D297353CC}">
              <c16:uniqueId val="{00000012-E7E6-4113-AC75-EC0473AD1C73}"/>
            </c:ext>
          </c:extLst>
        </c:ser>
        <c:dLbls>
          <c:dLblPos val="outEnd"/>
          <c:showLegendKey val="0"/>
          <c:showVal val="1"/>
          <c:showCatName val="0"/>
          <c:showSerName val="0"/>
          <c:showPercent val="0"/>
          <c:showBubbleSize val="0"/>
        </c:dLbls>
        <c:gapWidth val="0"/>
        <c:axId val="-1458699216"/>
        <c:axId val="-1458713360"/>
      </c:barChart>
      <c:dateAx>
        <c:axId val="-1458699216"/>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565656"/>
                </a:solidFill>
                <a:latin typeface="Abadi" panose="020B0604020104020204" pitchFamily="34" charset="0"/>
                <a:ea typeface="+mn-ea"/>
                <a:cs typeface="+mn-cs"/>
              </a:defRPr>
            </a:pPr>
            <a:endParaRPr lang="pt-BR"/>
          </a:p>
        </c:txPr>
        <c:crossAx val="-1458713360"/>
        <c:crosses val="autoZero"/>
        <c:auto val="1"/>
        <c:lblOffset val="100"/>
        <c:baseTimeUnit val="months"/>
      </c:dateAx>
      <c:valAx>
        <c:axId val="-1458713360"/>
        <c:scaling>
          <c:orientation val="minMax"/>
        </c:scaling>
        <c:delete val="1"/>
        <c:axPos val="l"/>
        <c:numFmt formatCode="General" sourceLinked="1"/>
        <c:majorTickMark val="out"/>
        <c:minorTickMark val="none"/>
        <c:tickLblPos val="nextTo"/>
        <c:crossAx val="-1458699216"/>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rgbClr val="565656"/>
          </a:solidFill>
          <a:latin typeface="Abadi" panose="020B0604020104020204" pitchFamily="34" charset="0"/>
        </a:defRPr>
      </a:pPr>
      <a:endParaRPr lang="pt-B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033945756780402"/>
          <c:y val="0.24319262175561387"/>
          <c:w val="0.39209908136482946"/>
          <c:h val="0.65349846894138242"/>
        </c:manualLayout>
      </c:layout>
      <c:pieChart>
        <c:varyColors val="1"/>
        <c:ser>
          <c:idx val="0"/>
          <c:order val="0"/>
          <c:dPt>
            <c:idx val="0"/>
            <c:bubble3D val="0"/>
            <c:spPr>
              <a:gradFill>
                <a:gsLst>
                  <a:gs pos="100000">
                    <a:schemeClr val="accent1">
                      <a:lumMod val="60000"/>
                      <a:lumOff val="40000"/>
                    </a:schemeClr>
                  </a:gs>
                  <a:gs pos="0">
                    <a:schemeClr val="accent1"/>
                  </a:gs>
                </a:gsLst>
                <a:lin ang="5400000" scaled="0"/>
              </a:gradFill>
              <a:ln w="19050">
                <a:solidFill>
                  <a:schemeClr val="lt1"/>
                </a:solidFill>
              </a:ln>
              <a:effectLst/>
            </c:spPr>
            <c:extLst>
              <c:ext xmlns:c16="http://schemas.microsoft.com/office/drawing/2014/chart" uri="{C3380CC4-5D6E-409C-BE32-E72D297353CC}">
                <c16:uniqueId val="{00000001-0BCE-41ED-8018-13754BF83E4F}"/>
              </c:ext>
            </c:extLst>
          </c:dPt>
          <c:dPt>
            <c:idx val="1"/>
            <c:bubble3D val="0"/>
            <c:spPr>
              <a:solidFill>
                <a:schemeClr val="tx1"/>
              </a:solidFill>
              <a:ln w="19050">
                <a:solidFill>
                  <a:schemeClr val="lt1"/>
                </a:solidFill>
              </a:ln>
              <a:effectLst/>
            </c:spPr>
            <c:extLst>
              <c:ext xmlns:c16="http://schemas.microsoft.com/office/drawing/2014/chart" uri="{C3380CC4-5D6E-409C-BE32-E72D297353CC}">
                <c16:uniqueId val="{00000003-0BCE-41ED-8018-13754BF83E4F}"/>
              </c:ext>
            </c:extLst>
          </c:dPt>
          <c:dPt>
            <c:idx val="2"/>
            <c:bubble3D val="0"/>
            <c:spPr>
              <a:solidFill>
                <a:srgbClr val="B58B23"/>
              </a:solidFill>
              <a:ln w="19050">
                <a:solidFill>
                  <a:schemeClr val="lt1"/>
                </a:solidFill>
              </a:ln>
              <a:effectLst/>
            </c:spPr>
            <c:extLst>
              <c:ext xmlns:c16="http://schemas.microsoft.com/office/drawing/2014/chart" uri="{C3380CC4-5D6E-409C-BE32-E72D297353CC}">
                <c16:uniqueId val="{00000005-0BCE-41ED-8018-13754BF83E4F}"/>
              </c:ext>
            </c:extLst>
          </c:dPt>
          <c:dLbls>
            <c:spPr>
              <a:noFill/>
              <a:ln>
                <a:noFill/>
              </a:ln>
              <a:effectLst/>
            </c:spPr>
            <c:txPr>
              <a:bodyPr rot="0" spcFirstLastPara="1" vertOverflow="ellipsis" vert="horz" wrap="square" anchor="ctr" anchorCtr="1"/>
              <a:lstStyle/>
              <a:p>
                <a:pPr>
                  <a:defRPr sz="1000" b="0" i="0" u="none" strike="noStrike" kern="1200" baseline="0">
                    <a:solidFill>
                      <a:srgbClr val="565656"/>
                    </a:solidFill>
                    <a:latin typeface="Abadi" panose="020B0604020104020204" pitchFamily="34" charset="0"/>
                    <a:ea typeface="+mn-ea"/>
                    <a:cs typeface="+mn-cs"/>
                  </a:defRPr>
                </a:pPr>
                <a:endParaRPr lang="pt-BR"/>
              </a:p>
            </c:txPr>
            <c:dLblPos val="outEnd"/>
            <c:showLegendKey val="0"/>
            <c:showVal val="1"/>
            <c:showCatName val="1"/>
            <c:showSerName val="0"/>
            <c:showPercent val="1"/>
            <c:showBubbleSize val="0"/>
            <c:separator>
</c:separator>
            <c:showLeaderLines val="0"/>
            <c:extLst>
              <c:ext xmlns:c15="http://schemas.microsoft.com/office/drawing/2012/chart" uri="{CE6537A1-D6FC-4f65-9D91-7224C49458BB}"/>
            </c:extLst>
          </c:dLbls>
          <c:cat>
            <c:strRef>
              <c:f>'6. ENDIVIDAMENTO'!$A$5:$A$7</c:f>
              <c:strCache>
                <c:ptCount val="3"/>
                <c:pt idx="0">
                  <c:v>Trabalhista</c:v>
                </c:pt>
                <c:pt idx="1">
                  <c:v>Garantia Real</c:v>
                </c:pt>
                <c:pt idx="2">
                  <c:v>Quirografário</c:v>
                </c:pt>
              </c:strCache>
            </c:strRef>
          </c:cat>
          <c:val>
            <c:numRef>
              <c:f>'6. ENDIVIDAMENTO'!$G$5:$G$7</c:f>
              <c:numCache>
                <c:formatCode>_(* #,##0.00_);_(* \(#,##0.00\);_(* "-"??_);_(@_)</c:formatCode>
                <c:ptCount val="3"/>
                <c:pt idx="0">
                  <c:v>13567.94</c:v>
                </c:pt>
                <c:pt idx="1">
                  <c:v>1615944.17</c:v>
                </c:pt>
                <c:pt idx="2">
                  <c:v>3215344.92</c:v>
                </c:pt>
              </c:numCache>
            </c:numRef>
          </c:val>
          <c:extLst>
            <c:ext xmlns:c16="http://schemas.microsoft.com/office/drawing/2014/chart" uri="{C3380CC4-5D6E-409C-BE32-E72D297353CC}">
              <c16:uniqueId val="{00000006-0BCE-41ED-8018-13754BF83E4F}"/>
            </c:ext>
          </c:extLst>
        </c:ser>
        <c:dLbls>
          <c:showLegendKey val="0"/>
          <c:showVal val="0"/>
          <c:showCatName val="0"/>
          <c:showSerName val="0"/>
          <c:showPercent val="0"/>
          <c:showBubbleSize val="0"/>
          <c:showLeaderLines val="0"/>
        </c:dLbls>
        <c:firstSliceAng val="38"/>
      </c:pieChart>
      <c:spPr>
        <a:noFill/>
        <a:ln>
          <a:noFill/>
        </a:ln>
        <a:effectLst/>
      </c:spPr>
    </c:plotArea>
    <c:plotVisOnly val="1"/>
    <c:dispBlanksAs val="gap"/>
    <c:showDLblsOverMax val="0"/>
  </c:chart>
  <c:spPr>
    <a:noFill/>
    <a:ln w="9525" cap="flat" cmpd="sng" algn="ctr">
      <a:noFill/>
      <a:round/>
    </a:ln>
    <a:effectLst/>
  </c:spPr>
  <c:txPr>
    <a:bodyPr/>
    <a:lstStyle/>
    <a:p>
      <a:pPr>
        <a:defRPr sz="1000">
          <a:solidFill>
            <a:schemeClr val="tx1"/>
          </a:solidFill>
          <a:latin typeface="Abadi" panose="020B0604020104020204" pitchFamily="34" charset="0"/>
        </a:defRPr>
      </a:pPr>
      <a:endParaRPr lang="pt-B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062460866838092E-2"/>
          <c:y val="0.20936288434254813"/>
          <c:w val="0.9483950185862895"/>
          <c:h val="0.65710230378541234"/>
        </c:manualLayout>
      </c:layout>
      <c:barChart>
        <c:barDir val="col"/>
        <c:grouping val="clustered"/>
        <c:varyColors val="0"/>
        <c:ser>
          <c:idx val="0"/>
          <c:order val="0"/>
          <c:spPr>
            <a:solidFill>
              <a:srgbClr val="B48A20"/>
            </a:solidFill>
            <a:ln>
              <a:noFill/>
            </a:ln>
            <a:effectLst/>
          </c:spPr>
          <c:invertIfNegative val="0"/>
          <c:dLbls>
            <c:dLbl>
              <c:idx val="2"/>
              <c:layout>
                <c:manualLayout>
                  <c:x val="0"/>
                  <c:y val="-1.403481143804396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F67-414D-8403-5B74327E6E17}"/>
                </c:ext>
              </c:extLst>
            </c:dLbl>
            <c:spPr>
              <a:noFill/>
              <a:ln>
                <a:noFill/>
              </a:ln>
              <a:effectLst/>
            </c:spPr>
            <c:txPr>
              <a:bodyPr rot="0" spcFirstLastPara="1" vertOverflow="ellipsis" vert="horz" wrap="square" anchor="ctr" anchorCtr="1"/>
              <a:lstStyle/>
              <a:p>
                <a:pPr>
                  <a:defRPr sz="900" b="0" i="0" u="none" strike="noStrike" kern="1200" baseline="0">
                    <a:solidFill>
                      <a:srgbClr val="565656"/>
                    </a:solidFill>
                    <a:latin typeface="Abadi" panose="020B0604020104020204" pitchFamily="34"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 BALANCETE'!$CT$3:$CT$7</c:f>
              <c:strCache>
                <c:ptCount val="5"/>
                <c:pt idx="0">
                  <c:v>OUTROS DÉBITOS</c:v>
                </c:pt>
                <c:pt idx="1">
                  <c:v>INST. FINANCEIRAS</c:v>
                </c:pt>
                <c:pt idx="2">
                  <c:v>FORNECEDORES</c:v>
                </c:pt>
                <c:pt idx="3">
                  <c:v>DÉBITOS TRIBUTÁRIOS</c:v>
                </c:pt>
                <c:pt idx="4">
                  <c:v>DÉBITOS TRABALHISTAS</c:v>
                </c:pt>
              </c:strCache>
            </c:strRef>
          </c:cat>
          <c:val>
            <c:numRef>
              <c:f>'1. BALANCETE'!$CU$3:$CU$7</c:f>
              <c:numCache>
                <c:formatCode>_(* #,##0_);_(* \(#,##0\);_(* "-"??_);_(@_)</c:formatCode>
                <c:ptCount val="5"/>
                <c:pt idx="0">
                  <c:v>1580955.1099999999</c:v>
                </c:pt>
                <c:pt idx="1">
                  <c:v>1633031.0499999998</c:v>
                </c:pt>
                <c:pt idx="2">
                  <c:v>1369628.96</c:v>
                </c:pt>
                <c:pt idx="3">
                  <c:v>237450.78000000003</c:v>
                </c:pt>
                <c:pt idx="4">
                  <c:v>48491.77</c:v>
                </c:pt>
              </c:numCache>
            </c:numRef>
          </c:val>
          <c:extLst>
            <c:ext xmlns:c16="http://schemas.microsoft.com/office/drawing/2014/chart" uri="{C3380CC4-5D6E-409C-BE32-E72D297353CC}">
              <c16:uniqueId val="{00000001-4F67-414D-8403-5B74327E6E17}"/>
            </c:ext>
          </c:extLst>
        </c:ser>
        <c:dLbls>
          <c:dLblPos val="outEnd"/>
          <c:showLegendKey val="0"/>
          <c:showVal val="1"/>
          <c:showCatName val="0"/>
          <c:showSerName val="0"/>
          <c:showPercent val="0"/>
          <c:showBubbleSize val="0"/>
        </c:dLbls>
        <c:gapWidth val="219"/>
        <c:overlap val="-27"/>
        <c:axId val="-1638004144"/>
        <c:axId val="-1637617008"/>
      </c:barChart>
      <c:catAx>
        <c:axId val="-163800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565656"/>
                </a:solidFill>
                <a:latin typeface="Abadi" panose="020B0604020104020204" pitchFamily="34" charset="0"/>
                <a:ea typeface="+mn-ea"/>
                <a:cs typeface="+mn-cs"/>
              </a:defRPr>
            </a:pPr>
            <a:endParaRPr lang="pt-BR"/>
          </a:p>
        </c:txPr>
        <c:crossAx val="-1637617008"/>
        <c:crosses val="autoZero"/>
        <c:auto val="1"/>
        <c:lblAlgn val="ctr"/>
        <c:lblOffset val="100"/>
        <c:noMultiLvlLbl val="0"/>
      </c:catAx>
      <c:valAx>
        <c:axId val="-1637617008"/>
        <c:scaling>
          <c:orientation val="minMax"/>
        </c:scaling>
        <c:delete val="1"/>
        <c:axPos val="l"/>
        <c:numFmt formatCode="_(* #,##0_);_(* \(#,##0\);_(* &quot;-&quot;??_);_(@_)" sourceLinked="1"/>
        <c:majorTickMark val="none"/>
        <c:minorTickMark val="none"/>
        <c:tickLblPos val="nextTo"/>
        <c:crossAx val="-1638004144"/>
        <c:crosses val="autoZero"/>
        <c:crossBetween val="between"/>
      </c:valAx>
      <c:spPr>
        <a:noFill/>
        <a:ln w="25400">
          <a:noFill/>
        </a:ln>
        <a:effectLst/>
      </c:spPr>
    </c:plotArea>
    <c:plotVisOnly val="1"/>
    <c:dispBlanksAs val="gap"/>
    <c:showDLblsOverMax val="0"/>
  </c:chart>
  <c:spPr>
    <a:noFill/>
    <a:ln>
      <a:noFill/>
    </a:ln>
    <a:effectLst/>
  </c:spPr>
  <c:txPr>
    <a:bodyPr/>
    <a:lstStyle/>
    <a:p>
      <a:pPr>
        <a:defRPr>
          <a:solidFill>
            <a:srgbClr val="565656"/>
          </a:solidFill>
          <a:latin typeface="Abadi" panose="020B0604020104020204" pitchFamily="34" charset="0"/>
        </a:defRPr>
      </a:pPr>
      <a:endParaRPr lang="pt-B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rgbClr val="565656"/>
                </a:solidFill>
                <a:latin typeface="Abadi" panose="020B0604020104020204" pitchFamily="34" charset="0"/>
                <a:ea typeface="+mn-ea"/>
                <a:cs typeface="+mn-cs"/>
              </a:defRPr>
            </a:pPr>
            <a:r>
              <a:rPr lang="pt-BR" b="1"/>
              <a:t>Posição Tributaria</a:t>
            </a:r>
          </a:p>
        </c:rich>
      </c:tx>
      <c:overlay val="0"/>
      <c:spPr>
        <a:noFill/>
        <a:ln>
          <a:noFill/>
        </a:ln>
        <a:effectLst/>
      </c:spPr>
      <c:txPr>
        <a:bodyPr rot="0" spcFirstLastPara="1" vertOverflow="ellipsis" vert="horz" wrap="square" anchor="ctr" anchorCtr="1"/>
        <a:lstStyle/>
        <a:p>
          <a:pPr>
            <a:defRPr sz="1400" b="1" i="0" u="none" strike="noStrike" kern="1200" spc="0" baseline="0">
              <a:solidFill>
                <a:srgbClr val="565656"/>
              </a:solidFill>
              <a:latin typeface="Abadi" panose="020B0604020104020204" pitchFamily="34" charset="0"/>
              <a:ea typeface="+mn-ea"/>
              <a:cs typeface="+mn-cs"/>
            </a:defRPr>
          </a:pPr>
          <a:endParaRPr lang="pt-BR"/>
        </a:p>
      </c:txPr>
    </c:title>
    <c:autoTitleDeleted val="0"/>
    <c:plotArea>
      <c:layout/>
      <c:barChart>
        <c:barDir val="col"/>
        <c:grouping val="clustered"/>
        <c:varyColors val="0"/>
        <c:ser>
          <c:idx val="0"/>
          <c:order val="0"/>
          <c:spPr>
            <a:solidFill>
              <a:srgbClr val="B48A20"/>
            </a:solidFill>
            <a:ln>
              <a:noFill/>
            </a:ln>
            <a:effectLst/>
          </c:spPr>
          <c:invertIfNegative val="0"/>
          <c:dPt>
            <c:idx val="1"/>
            <c:invertIfNegative val="0"/>
            <c:bubble3D val="0"/>
            <c:spPr>
              <a:solidFill>
                <a:srgbClr val="565656"/>
              </a:solidFill>
              <a:ln>
                <a:noFill/>
              </a:ln>
              <a:effectLst/>
            </c:spPr>
            <c:extLst>
              <c:ext xmlns:c16="http://schemas.microsoft.com/office/drawing/2014/chart" uri="{C3380CC4-5D6E-409C-BE32-E72D297353CC}">
                <c16:uniqueId val="{00000001-40EF-4977-B501-7CC6CE0CF6A0}"/>
              </c:ext>
            </c:extLst>
          </c:dPt>
          <c:dLbls>
            <c:dLbl>
              <c:idx val="1"/>
              <c:tx>
                <c:rich>
                  <a:bodyPr/>
                  <a:lstStyle/>
                  <a:p>
                    <a:r>
                      <a:rPr lang="en-US"/>
                      <a:t>456.160,05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40EF-4977-B501-7CC6CE0CF6A0}"/>
                </c:ext>
              </c:extLst>
            </c:dLbl>
            <c:spPr>
              <a:noFill/>
              <a:ln>
                <a:noFill/>
              </a:ln>
              <a:effectLst/>
            </c:spPr>
            <c:txPr>
              <a:bodyPr rot="0" spcFirstLastPara="1" vertOverflow="ellipsis" vert="horz" wrap="square" anchor="ctr" anchorCtr="1"/>
              <a:lstStyle/>
              <a:p>
                <a:pPr>
                  <a:defRPr sz="900" b="0" i="0" u="none" strike="noStrike" kern="1200" baseline="0">
                    <a:solidFill>
                      <a:srgbClr val="565656"/>
                    </a:solidFill>
                    <a:latin typeface="Abadi" panose="020B0604020104020204" pitchFamily="34"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 IMPOSTOS'!$F$7:$F$8</c:f>
              <c:strCache>
                <c:ptCount val="2"/>
                <c:pt idx="0">
                  <c:v>Antes RJ</c:v>
                </c:pt>
                <c:pt idx="1">
                  <c:v>Após RJ</c:v>
                </c:pt>
              </c:strCache>
            </c:strRef>
          </c:cat>
          <c:val>
            <c:numRef>
              <c:f>'5. IMPOSTOS'!$G$7:$G$8</c:f>
              <c:numCache>
                <c:formatCode>_(* #,##0.00_);_(* \(#,##0.00\);_(* "-"??_);_(@_)</c:formatCode>
                <c:ptCount val="2"/>
                <c:pt idx="0">
                  <c:v>82006.059999999983</c:v>
                </c:pt>
                <c:pt idx="1">
                  <c:v>454281.57000000007</c:v>
                </c:pt>
              </c:numCache>
            </c:numRef>
          </c:val>
          <c:extLst>
            <c:ext xmlns:c16="http://schemas.microsoft.com/office/drawing/2014/chart" uri="{C3380CC4-5D6E-409C-BE32-E72D297353CC}">
              <c16:uniqueId val="{00000002-40EF-4977-B501-7CC6CE0CF6A0}"/>
            </c:ext>
          </c:extLst>
        </c:ser>
        <c:dLbls>
          <c:dLblPos val="outEnd"/>
          <c:showLegendKey val="0"/>
          <c:showVal val="1"/>
          <c:showCatName val="0"/>
          <c:showSerName val="0"/>
          <c:showPercent val="0"/>
          <c:showBubbleSize val="0"/>
        </c:dLbls>
        <c:gapWidth val="219"/>
        <c:overlap val="-27"/>
        <c:axId val="-1418149616"/>
        <c:axId val="-1418154512"/>
      </c:barChart>
      <c:catAx>
        <c:axId val="-1418149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565656"/>
                </a:solidFill>
                <a:latin typeface="Abadi" panose="020B0604020104020204" pitchFamily="34" charset="0"/>
                <a:ea typeface="+mn-ea"/>
                <a:cs typeface="+mn-cs"/>
              </a:defRPr>
            </a:pPr>
            <a:endParaRPr lang="pt-BR"/>
          </a:p>
        </c:txPr>
        <c:crossAx val="-1418154512"/>
        <c:crosses val="autoZero"/>
        <c:auto val="1"/>
        <c:lblAlgn val="ctr"/>
        <c:lblOffset val="100"/>
        <c:noMultiLvlLbl val="0"/>
      </c:catAx>
      <c:valAx>
        <c:axId val="-1418154512"/>
        <c:scaling>
          <c:orientation val="minMax"/>
        </c:scaling>
        <c:delete val="1"/>
        <c:axPos val="l"/>
        <c:numFmt formatCode="_(* #,##0.00_);_(* \(#,##0.00\);_(* &quot;-&quot;??_);_(@_)" sourceLinked="1"/>
        <c:majorTickMark val="none"/>
        <c:minorTickMark val="none"/>
        <c:tickLblPos val="nextTo"/>
        <c:crossAx val="-1418149616"/>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rgbClr val="565656"/>
          </a:solidFill>
          <a:latin typeface="Abadi" panose="020B0604020104020204" pitchFamily="34" charset="0"/>
        </a:defRPr>
      </a:pPr>
      <a:endParaRPr lang="pt-BR"/>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rgbClr val="565656"/>
                </a:solidFill>
                <a:latin typeface="Abadi" panose="020B0604020104020204" pitchFamily="34" charset="0"/>
                <a:ea typeface="+mn-ea"/>
                <a:cs typeface="+mn-cs"/>
              </a:defRPr>
            </a:pPr>
            <a:r>
              <a:rPr lang="pt-BR" b="1"/>
              <a:t>Dívida tributária</a:t>
            </a:r>
          </a:p>
        </c:rich>
      </c:tx>
      <c:overlay val="0"/>
      <c:spPr>
        <a:noFill/>
        <a:ln>
          <a:noFill/>
        </a:ln>
        <a:effectLst/>
      </c:spPr>
      <c:txPr>
        <a:bodyPr rot="0" spcFirstLastPara="1" vertOverflow="ellipsis" vert="horz" wrap="square" anchor="ctr" anchorCtr="1"/>
        <a:lstStyle/>
        <a:p>
          <a:pPr>
            <a:defRPr sz="1200" b="1" i="0" u="none" strike="noStrike" kern="1200" spc="0" baseline="0">
              <a:solidFill>
                <a:srgbClr val="565656"/>
              </a:solidFill>
              <a:latin typeface="Abadi" panose="020B0604020104020204" pitchFamily="34" charset="0"/>
              <a:ea typeface="+mn-ea"/>
              <a:cs typeface="+mn-cs"/>
            </a:defRPr>
          </a:pPr>
          <a:endParaRPr lang="pt-BR"/>
        </a:p>
      </c:txPr>
    </c:title>
    <c:autoTitleDeleted val="0"/>
    <c:plotArea>
      <c:layout/>
      <c:pieChart>
        <c:varyColors val="1"/>
        <c:ser>
          <c:idx val="0"/>
          <c:order val="0"/>
          <c:dPt>
            <c:idx val="0"/>
            <c:bubble3D val="0"/>
            <c:spPr>
              <a:solidFill>
                <a:srgbClr val="B48A20"/>
              </a:solidFill>
              <a:ln w="19050">
                <a:solidFill>
                  <a:schemeClr val="lt1"/>
                </a:solidFill>
              </a:ln>
              <a:effectLst/>
            </c:spPr>
            <c:extLst>
              <c:ext xmlns:c16="http://schemas.microsoft.com/office/drawing/2014/chart" uri="{C3380CC4-5D6E-409C-BE32-E72D297353CC}">
                <c16:uniqueId val="{00000001-8F3B-4AA7-AEF3-58675D1D2A5F}"/>
              </c:ext>
            </c:extLst>
          </c:dPt>
          <c:dPt>
            <c:idx val="1"/>
            <c:bubble3D val="0"/>
            <c:spPr>
              <a:solidFill>
                <a:srgbClr val="565656"/>
              </a:solidFill>
              <a:ln w="19050">
                <a:solidFill>
                  <a:schemeClr val="lt1"/>
                </a:solidFill>
              </a:ln>
              <a:effectLst/>
            </c:spPr>
            <c:extLst>
              <c:ext xmlns:c16="http://schemas.microsoft.com/office/drawing/2014/chart" uri="{C3380CC4-5D6E-409C-BE32-E72D297353CC}">
                <c16:uniqueId val="{00000003-8F3B-4AA7-AEF3-58675D1D2A5F}"/>
              </c:ext>
            </c:extLst>
          </c:dPt>
          <c:dLbls>
            <c:dLbl>
              <c:idx val="0"/>
              <c:layout>
                <c:manualLayout>
                  <c:x val="3.7141294838145232E-2"/>
                  <c:y val="-6.4284653097608183E-2"/>
                </c:manualLayout>
              </c:layout>
              <c:tx>
                <c:rich>
                  <a:bodyPr/>
                  <a:lstStyle/>
                  <a:p>
                    <a:fld id="{7DEF237D-5273-4FD2-9390-ED86F7D8922C}" type="CATEGORYNAME">
                      <a:rPr lang="en-US"/>
                      <a:pPr/>
                      <a:t>[NOME DA CATEGORIA]</a:t>
                    </a:fld>
                    <a:r>
                      <a:rPr lang="en-US" baseline="0" dirty="0"/>
                      <a:t>; 74%</a:t>
                    </a:r>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F3B-4AA7-AEF3-58675D1D2A5F}"/>
                </c:ext>
              </c:extLst>
            </c:dLbl>
            <c:dLbl>
              <c:idx val="1"/>
              <c:layout>
                <c:manualLayout>
                  <c:x val="-6.9937117235345583E-2"/>
                  <c:y val="2.1400343824946409E-2"/>
                </c:manualLayout>
              </c:layout>
              <c:tx>
                <c:rich>
                  <a:bodyPr/>
                  <a:lstStyle/>
                  <a:p>
                    <a:fld id="{8DE93F01-986F-4181-873D-2A06C8382002}" type="CATEGORYNAME">
                      <a:rPr lang="en-US"/>
                      <a:pPr/>
                      <a:t>[NOME DA CATEGORIA]</a:t>
                    </a:fld>
                    <a:r>
                      <a:rPr lang="en-US" baseline="0" dirty="0"/>
                      <a:t>; 26%</a:t>
                    </a:r>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F3B-4AA7-AEF3-58675D1D2A5F}"/>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565656"/>
                    </a:solidFill>
                    <a:latin typeface="Abadi" panose="020B0604020104020204" pitchFamily="34" charset="0"/>
                    <a:ea typeface="+mn-ea"/>
                    <a:cs typeface="+mn-cs"/>
                  </a:defRPr>
                </a:pPr>
                <a:endParaRPr lang="pt-BR"/>
              </a:p>
            </c:txPr>
            <c:showLegendKey val="0"/>
            <c:showVal val="0"/>
            <c:showCatName val="0"/>
            <c:showSerName val="0"/>
            <c:showPercent val="0"/>
            <c:showBubbleSize val="0"/>
            <c:extLst>
              <c:ext xmlns:c15="http://schemas.microsoft.com/office/drawing/2012/chart" uri="{CE6537A1-D6FC-4f65-9D91-7224C49458BB}"/>
            </c:extLst>
          </c:dLbls>
          <c:cat>
            <c:strRef>
              <c:f>'5. IMPOSTOS'!$F$2:$F$3</c:f>
              <c:strCache>
                <c:ptCount val="2"/>
                <c:pt idx="0">
                  <c:v>Parcelado</c:v>
                </c:pt>
                <c:pt idx="1">
                  <c:v>Em aberto</c:v>
                </c:pt>
              </c:strCache>
            </c:strRef>
          </c:cat>
          <c:val>
            <c:numRef>
              <c:f>'5. IMPOSTOS'!$G$2:$G$3</c:f>
              <c:numCache>
                <c:formatCode>_(* #,##0.00_);_(* \(#,##0.00\);_(* "-"??_);_(@_)</c:formatCode>
                <c:ptCount val="2"/>
                <c:pt idx="0">
                  <c:v>343831.78</c:v>
                </c:pt>
                <c:pt idx="1">
                  <c:v>110449.79000000001</c:v>
                </c:pt>
              </c:numCache>
            </c:numRef>
          </c:val>
          <c:extLst>
            <c:ext xmlns:c16="http://schemas.microsoft.com/office/drawing/2014/chart" uri="{C3380CC4-5D6E-409C-BE32-E72D297353CC}">
              <c16:uniqueId val="{00000004-8F3B-4AA7-AEF3-58675D1D2A5F}"/>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rgbClr val="565656"/>
          </a:solidFill>
          <a:latin typeface="Abadi" panose="020B0604020104020204" pitchFamily="34" charset="0"/>
        </a:defRPr>
      </a:pPr>
      <a:endParaRPr lang="pt-B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8" Type="http://schemas.openxmlformats.org/officeDocument/2006/relationships/image" Target="../media/image76.svg"/><Relationship Id="rId13" Type="http://schemas.openxmlformats.org/officeDocument/2006/relationships/image" Target="../media/image81.png"/><Relationship Id="rId3" Type="http://schemas.openxmlformats.org/officeDocument/2006/relationships/image" Target="../media/image71.png"/><Relationship Id="rId7" Type="http://schemas.openxmlformats.org/officeDocument/2006/relationships/image" Target="../media/image75.png"/><Relationship Id="rId12" Type="http://schemas.openxmlformats.org/officeDocument/2006/relationships/image" Target="../media/image80.svg"/><Relationship Id="rId2" Type="http://schemas.openxmlformats.org/officeDocument/2006/relationships/image" Target="../media/image70.svg"/><Relationship Id="rId1" Type="http://schemas.openxmlformats.org/officeDocument/2006/relationships/image" Target="../media/image69.png"/><Relationship Id="rId6" Type="http://schemas.openxmlformats.org/officeDocument/2006/relationships/image" Target="../media/image74.svg"/><Relationship Id="rId11" Type="http://schemas.openxmlformats.org/officeDocument/2006/relationships/image" Target="../media/image79.png"/><Relationship Id="rId5" Type="http://schemas.openxmlformats.org/officeDocument/2006/relationships/image" Target="../media/image73.png"/><Relationship Id="rId10" Type="http://schemas.openxmlformats.org/officeDocument/2006/relationships/image" Target="../media/image78.svg"/><Relationship Id="rId4" Type="http://schemas.openxmlformats.org/officeDocument/2006/relationships/image" Target="../media/image72.svg"/><Relationship Id="rId9" Type="http://schemas.openxmlformats.org/officeDocument/2006/relationships/image" Target="../media/image77.png"/><Relationship Id="rId14" Type="http://schemas.openxmlformats.org/officeDocument/2006/relationships/image" Target="../media/image82.svg"/></Relationships>
</file>

<file path=ppt/diagrams/_rels/data3.xml.rels><?xml version="1.0" encoding="UTF-8" standalone="yes"?>
<Relationships xmlns="http://schemas.openxmlformats.org/package/2006/relationships"><Relationship Id="rId8" Type="http://schemas.openxmlformats.org/officeDocument/2006/relationships/image" Target="../media/image90.svg"/><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image" Target="../media/image84.svg"/><Relationship Id="rId1" Type="http://schemas.openxmlformats.org/officeDocument/2006/relationships/image" Target="../media/image83.png"/><Relationship Id="rId6" Type="http://schemas.openxmlformats.org/officeDocument/2006/relationships/image" Target="../media/image88.svg"/><Relationship Id="rId5" Type="http://schemas.openxmlformats.org/officeDocument/2006/relationships/image" Target="../media/image87.png"/><Relationship Id="rId10" Type="http://schemas.openxmlformats.org/officeDocument/2006/relationships/image" Target="../media/image92.svg"/><Relationship Id="rId4" Type="http://schemas.openxmlformats.org/officeDocument/2006/relationships/image" Target="../media/image86.svg"/><Relationship Id="rId9" Type="http://schemas.openxmlformats.org/officeDocument/2006/relationships/image" Target="../media/image91.png"/></Relationships>
</file>

<file path=ppt/diagrams/_rels/data4.xml.rels><?xml version="1.0" encoding="UTF-8" standalone="yes"?>
<Relationships xmlns="http://schemas.openxmlformats.org/package/2006/relationships"><Relationship Id="rId8" Type="http://schemas.openxmlformats.org/officeDocument/2006/relationships/image" Target="../media/image100.svg"/><Relationship Id="rId3" Type="http://schemas.openxmlformats.org/officeDocument/2006/relationships/image" Target="../media/image95.png"/><Relationship Id="rId7" Type="http://schemas.openxmlformats.org/officeDocument/2006/relationships/image" Target="../media/image99.png"/><Relationship Id="rId12" Type="http://schemas.openxmlformats.org/officeDocument/2006/relationships/image" Target="../media/image104.svg"/><Relationship Id="rId2" Type="http://schemas.openxmlformats.org/officeDocument/2006/relationships/image" Target="../media/image94.svg"/><Relationship Id="rId1" Type="http://schemas.openxmlformats.org/officeDocument/2006/relationships/image" Target="../media/image93.png"/><Relationship Id="rId6" Type="http://schemas.openxmlformats.org/officeDocument/2006/relationships/image" Target="../media/image98.svg"/><Relationship Id="rId11" Type="http://schemas.openxmlformats.org/officeDocument/2006/relationships/image" Target="../media/image103.png"/><Relationship Id="rId5" Type="http://schemas.openxmlformats.org/officeDocument/2006/relationships/image" Target="../media/image97.png"/><Relationship Id="rId10" Type="http://schemas.openxmlformats.org/officeDocument/2006/relationships/image" Target="../media/image102.svg"/><Relationship Id="rId4" Type="http://schemas.openxmlformats.org/officeDocument/2006/relationships/image" Target="../media/image96.svg"/><Relationship Id="rId9" Type="http://schemas.openxmlformats.org/officeDocument/2006/relationships/image" Target="../media/image101.png"/></Relationships>
</file>

<file path=ppt/diagrams/_rels/drawing2.xml.rels><?xml version="1.0" encoding="UTF-8" standalone="yes"?>
<Relationships xmlns="http://schemas.openxmlformats.org/package/2006/relationships"><Relationship Id="rId8" Type="http://schemas.openxmlformats.org/officeDocument/2006/relationships/image" Target="../media/image76.svg"/><Relationship Id="rId13" Type="http://schemas.openxmlformats.org/officeDocument/2006/relationships/image" Target="../media/image81.png"/><Relationship Id="rId3" Type="http://schemas.openxmlformats.org/officeDocument/2006/relationships/image" Target="../media/image71.png"/><Relationship Id="rId7" Type="http://schemas.openxmlformats.org/officeDocument/2006/relationships/image" Target="../media/image75.png"/><Relationship Id="rId12" Type="http://schemas.openxmlformats.org/officeDocument/2006/relationships/image" Target="../media/image80.svg"/><Relationship Id="rId2" Type="http://schemas.openxmlformats.org/officeDocument/2006/relationships/image" Target="../media/image70.svg"/><Relationship Id="rId1" Type="http://schemas.openxmlformats.org/officeDocument/2006/relationships/image" Target="../media/image69.png"/><Relationship Id="rId6" Type="http://schemas.openxmlformats.org/officeDocument/2006/relationships/image" Target="../media/image74.svg"/><Relationship Id="rId11" Type="http://schemas.openxmlformats.org/officeDocument/2006/relationships/image" Target="../media/image79.png"/><Relationship Id="rId5" Type="http://schemas.openxmlformats.org/officeDocument/2006/relationships/image" Target="../media/image73.png"/><Relationship Id="rId10" Type="http://schemas.openxmlformats.org/officeDocument/2006/relationships/image" Target="../media/image78.svg"/><Relationship Id="rId4" Type="http://schemas.openxmlformats.org/officeDocument/2006/relationships/image" Target="../media/image72.svg"/><Relationship Id="rId9" Type="http://schemas.openxmlformats.org/officeDocument/2006/relationships/image" Target="../media/image77.png"/><Relationship Id="rId14" Type="http://schemas.openxmlformats.org/officeDocument/2006/relationships/image" Target="../media/image82.svg"/></Relationships>
</file>

<file path=ppt/diagrams/_rels/drawing3.xml.rels><?xml version="1.0" encoding="UTF-8" standalone="yes"?>
<Relationships xmlns="http://schemas.openxmlformats.org/package/2006/relationships"><Relationship Id="rId8" Type="http://schemas.openxmlformats.org/officeDocument/2006/relationships/image" Target="../media/image90.svg"/><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image" Target="../media/image84.svg"/><Relationship Id="rId1" Type="http://schemas.openxmlformats.org/officeDocument/2006/relationships/image" Target="../media/image83.png"/><Relationship Id="rId6" Type="http://schemas.openxmlformats.org/officeDocument/2006/relationships/image" Target="../media/image88.svg"/><Relationship Id="rId5" Type="http://schemas.openxmlformats.org/officeDocument/2006/relationships/image" Target="../media/image87.png"/><Relationship Id="rId10" Type="http://schemas.openxmlformats.org/officeDocument/2006/relationships/image" Target="../media/image92.svg"/><Relationship Id="rId4" Type="http://schemas.openxmlformats.org/officeDocument/2006/relationships/image" Target="../media/image86.svg"/><Relationship Id="rId9" Type="http://schemas.openxmlformats.org/officeDocument/2006/relationships/image" Target="../media/image91.png"/></Relationships>
</file>

<file path=ppt/diagrams/_rels/drawing4.xml.rels><?xml version="1.0" encoding="UTF-8" standalone="yes"?>
<Relationships xmlns="http://schemas.openxmlformats.org/package/2006/relationships"><Relationship Id="rId8" Type="http://schemas.openxmlformats.org/officeDocument/2006/relationships/image" Target="../media/image100.svg"/><Relationship Id="rId3" Type="http://schemas.openxmlformats.org/officeDocument/2006/relationships/image" Target="../media/image95.png"/><Relationship Id="rId7" Type="http://schemas.openxmlformats.org/officeDocument/2006/relationships/image" Target="../media/image99.png"/><Relationship Id="rId12" Type="http://schemas.openxmlformats.org/officeDocument/2006/relationships/image" Target="../media/image104.svg"/><Relationship Id="rId2" Type="http://schemas.openxmlformats.org/officeDocument/2006/relationships/image" Target="../media/image94.svg"/><Relationship Id="rId1" Type="http://schemas.openxmlformats.org/officeDocument/2006/relationships/image" Target="../media/image93.png"/><Relationship Id="rId6" Type="http://schemas.openxmlformats.org/officeDocument/2006/relationships/image" Target="../media/image98.svg"/><Relationship Id="rId11" Type="http://schemas.openxmlformats.org/officeDocument/2006/relationships/image" Target="../media/image103.png"/><Relationship Id="rId5" Type="http://schemas.openxmlformats.org/officeDocument/2006/relationships/image" Target="../media/image97.png"/><Relationship Id="rId10" Type="http://schemas.openxmlformats.org/officeDocument/2006/relationships/image" Target="../media/image102.svg"/><Relationship Id="rId4" Type="http://schemas.openxmlformats.org/officeDocument/2006/relationships/image" Target="../media/image96.svg"/><Relationship Id="rId9" Type="http://schemas.openxmlformats.org/officeDocument/2006/relationships/image" Target="../media/image10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A8F779-6E8E-4891-A149-2361AF560A7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pt-BR"/>
        </a:p>
      </dgm:t>
    </dgm:pt>
    <dgm:pt modelId="{6E96A128-3195-479A-B2DC-A65145B9D7C8}">
      <dgm:prSet custT="1"/>
      <dgm:spPr>
        <a:solidFill>
          <a:srgbClr val="565656"/>
        </a:solidFill>
      </dgm:spPr>
      <dgm:t>
        <a:bodyPr/>
        <a:lstStyle/>
        <a:p>
          <a:r>
            <a:rPr lang="pt-BR" sz="1300" cap="all" dirty="0">
              <a:latin typeface="Abadi" panose="020B0604020104020204" pitchFamily="34" charset="0"/>
            </a:rPr>
            <a:t>DIVULTEC INDÚSTRIA, COMÉRCIO E SERVIÇOS LTDA - GLASSRAL</a:t>
          </a:r>
          <a:endParaRPr lang="pt-BR" sz="1300" b="1" dirty="0">
            <a:solidFill>
              <a:schemeClr val="bg1"/>
            </a:solidFill>
            <a:latin typeface="Abadi" panose="020B0604020104020204" pitchFamily="34" charset="0"/>
          </a:endParaRPr>
        </a:p>
      </dgm:t>
    </dgm:pt>
    <dgm:pt modelId="{40CC10E8-44CA-4629-8F5B-F6F92B2A6E49}" type="sibTrans" cxnId="{42AE81F1-1F97-4207-8AD5-C95D2550586C}">
      <dgm:prSet/>
      <dgm:spPr/>
      <dgm:t>
        <a:bodyPr/>
        <a:lstStyle/>
        <a:p>
          <a:endParaRPr lang="pt-BR" sz="1200">
            <a:solidFill>
              <a:srgbClr val="1E1E1E"/>
            </a:solidFill>
            <a:latin typeface="Abadi" panose="020B0604020104020204" pitchFamily="34" charset="0"/>
          </a:endParaRPr>
        </a:p>
      </dgm:t>
    </dgm:pt>
    <dgm:pt modelId="{649622F2-686C-4535-8025-C65BBC04C971}" type="parTrans" cxnId="{42AE81F1-1F97-4207-8AD5-C95D2550586C}">
      <dgm:prSet/>
      <dgm:spPr/>
      <dgm:t>
        <a:bodyPr/>
        <a:lstStyle/>
        <a:p>
          <a:endParaRPr lang="pt-BR" sz="1200">
            <a:solidFill>
              <a:srgbClr val="1E1E1E"/>
            </a:solidFill>
            <a:latin typeface="Abadi" panose="020B0604020104020204" pitchFamily="34" charset="0"/>
          </a:endParaRPr>
        </a:p>
      </dgm:t>
    </dgm:pt>
    <dgm:pt modelId="{EE4C19F3-ACCD-4611-AB38-6819CDDEC522}">
      <dgm:prSet custT="1"/>
      <dgm:spPr>
        <a:solidFill>
          <a:srgbClr val="B48A20"/>
        </a:solidFill>
      </dgm:spPr>
      <dgm:t>
        <a:bodyPr/>
        <a:lstStyle/>
        <a:p>
          <a:r>
            <a:rPr lang="pt-BR" sz="1200" b="1" i="0" dirty="0">
              <a:solidFill>
                <a:schemeClr val="tx1"/>
              </a:solidFill>
              <a:latin typeface="Abadi" panose="020B0604020104020204" pitchFamily="34" charset="0"/>
            </a:rPr>
            <a:t>RAUL FERNANDO DE OLIVEIRA</a:t>
          </a:r>
        </a:p>
        <a:p>
          <a:r>
            <a:rPr lang="pt-BR" sz="1200" b="1" i="0" dirty="0">
              <a:solidFill>
                <a:schemeClr val="tx1"/>
              </a:solidFill>
              <a:latin typeface="Abadi" panose="020B0604020104020204" pitchFamily="34" charset="0"/>
            </a:rPr>
            <a:t>Sócio Administrador</a:t>
          </a:r>
        </a:p>
        <a:p>
          <a:r>
            <a:rPr lang="pt-BR" sz="1200" b="1" i="0" dirty="0">
              <a:solidFill>
                <a:schemeClr val="tx1"/>
              </a:solidFill>
              <a:latin typeface="Abadi" panose="020B0604020104020204" pitchFamily="34" charset="0"/>
            </a:rPr>
            <a:t>60%</a:t>
          </a:r>
        </a:p>
      </dgm:t>
    </dgm:pt>
    <dgm:pt modelId="{70E428B0-7E08-4981-8977-70008D18378F}" type="parTrans" cxnId="{C9C4DD53-CBFA-456B-9ACD-AEFC2294318B}">
      <dgm:prSet/>
      <dgm:spPr/>
      <dgm:t>
        <a:bodyPr/>
        <a:lstStyle/>
        <a:p>
          <a:endParaRPr lang="pt-BR" sz="1200">
            <a:solidFill>
              <a:srgbClr val="1E1E1E"/>
            </a:solidFill>
            <a:latin typeface="Abadi" panose="020B0604020104020204" pitchFamily="34" charset="0"/>
          </a:endParaRPr>
        </a:p>
      </dgm:t>
    </dgm:pt>
    <dgm:pt modelId="{63DDD138-7D1D-4289-803B-076E55963A04}" type="sibTrans" cxnId="{C9C4DD53-CBFA-456B-9ACD-AEFC2294318B}">
      <dgm:prSet/>
      <dgm:spPr/>
      <dgm:t>
        <a:bodyPr/>
        <a:lstStyle/>
        <a:p>
          <a:endParaRPr lang="pt-BR" sz="1200">
            <a:solidFill>
              <a:srgbClr val="1E1E1E"/>
            </a:solidFill>
            <a:latin typeface="Abadi" panose="020B0604020104020204" pitchFamily="34" charset="0"/>
          </a:endParaRPr>
        </a:p>
      </dgm:t>
    </dgm:pt>
    <dgm:pt modelId="{D63056B7-0949-41EC-86C2-09382AD8AFC5}">
      <dgm:prSet custT="1"/>
      <dgm:spPr>
        <a:solidFill>
          <a:srgbClr val="B48A20"/>
        </a:solidFill>
      </dgm:spPr>
      <dgm:t>
        <a:bodyPr/>
        <a:lstStyle/>
        <a:p>
          <a:r>
            <a:rPr lang="pt-BR" sz="1200" b="1" i="0" dirty="0">
              <a:solidFill>
                <a:schemeClr val="tx1"/>
              </a:solidFill>
              <a:latin typeface="Abadi" panose="020B0604020104020204" pitchFamily="34" charset="0"/>
            </a:rPr>
            <a:t>ROSEANA BEATRIZ DE OLIVEIRA</a:t>
          </a:r>
        </a:p>
        <a:p>
          <a:r>
            <a:rPr lang="pt-BR" sz="1200" b="1" i="0" dirty="0">
              <a:solidFill>
                <a:schemeClr val="tx1"/>
              </a:solidFill>
              <a:latin typeface="Abadi" panose="020B0604020104020204" pitchFamily="34" charset="0"/>
            </a:rPr>
            <a:t>Sócio Administrador</a:t>
          </a:r>
        </a:p>
        <a:p>
          <a:r>
            <a:rPr lang="pt-BR" sz="1200" b="1" i="0" dirty="0">
              <a:solidFill>
                <a:schemeClr val="tx1"/>
              </a:solidFill>
              <a:latin typeface="Abadi" panose="020B0604020104020204" pitchFamily="34" charset="0"/>
            </a:rPr>
            <a:t>40%</a:t>
          </a:r>
          <a:endParaRPr lang="pt-BR" sz="1200" b="1" dirty="0">
            <a:solidFill>
              <a:schemeClr val="tx1"/>
            </a:solidFill>
            <a:latin typeface="Abadi" panose="020B0604020104020204" pitchFamily="34" charset="0"/>
          </a:endParaRPr>
        </a:p>
      </dgm:t>
    </dgm:pt>
    <dgm:pt modelId="{DF5FEDBF-2EDE-4034-8CE0-37FFA8EF5450}" type="parTrans" cxnId="{BCD8A6C3-5DAF-4136-94BD-80A21DA27443}">
      <dgm:prSet/>
      <dgm:spPr/>
      <dgm:t>
        <a:bodyPr/>
        <a:lstStyle/>
        <a:p>
          <a:endParaRPr lang="pt-BR" sz="1200">
            <a:latin typeface="Abadi" panose="020B0604020104020204" pitchFamily="34" charset="0"/>
          </a:endParaRPr>
        </a:p>
      </dgm:t>
    </dgm:pt>
    <dgm:pt modelId="{DEEC36D1-7E6D-4EFB-94E9-90ACD563EC18}" type="sibTrans" cxnId="{BCD8A6C3-5DAF-4136-94BD-80A21DA27443}">
      <dgm:prSet/>
      <dgm:spPr/>
      <dgm:t>
        <a:bodyPr/>
        <a:lstStyle/>
        <a:p>
          <a:endParaRPr lang="pt-BR" sz="1200">
            <a:latin typeface="Abadi" panose="020B0604020104020204" pitchFamily="34" charset="0"/>
          </a:endParaRPr>
        </a:p>
      </dgm:t>
    </dgm:pt>
    <dgm:pt modelId="{F372472D-7376-4DCB-8245-AD646359089B}" type="pres">
      <dgm:prSet presAssocID="{68A8F779-6E8E-4891-A149-2361AF560A7C}" presName="hierChild1" presStyleCnt="0">
        <dgm:presLayoutVars>
          <dgm:orgChart val="1"/>
          <dgm:chPref val="1"/>
          <dgm:dir/>
          <dgm:animOne val="branch"/>
          <dgm:animLvl val="lvl"/>
          <dgm:resizeHandles/>
        </dgm:presLayoutVars>
      </dgm:prSet>
      <dgm:spPr/>
    </dgm:pt>
    <dgm:pt modelId="{4FC8E34E-0A76-4E02-B203-F289903A208B}" type="pres">
      <dgm:prSet presAssocID="{6E96A128-3195-479A-B2DC-A65145B9D7C8}" presName="hierRoot1" presStyleCnt="0">
        <dgm:presLayoutVars>
          <dgm:hierBranch val="init"/>
        </dgm:presLayoutVars>
      </dgm:prSet>
      <dgm:spPr/>
    </dgm:pt>
    <dgm:pt modelId="{4F8FE0A4-FB8B-4DA2-9146-601EA7072AA9}" type="pres">
      <dgm:prSet presAssocID="{6E96A128-3195-479A-B2DC-A65145B9D7C8}" presName="rootComposite1" presStyleCnt="0"/>
      <dgm:spPr/>
    </dgm:pt>
    <dgm:pt modelId="{85238461-3671-4670-B4CB-DB4CE4C2C5DA}" type="pres">
      <dgm:prSet presAssocID="{6E96A128-3195-479A-B2DC-A65145B9D7C8}" presName="rootText1" presStyleLbl="node0" presStyleIdx="0" presStyleCnt="1" custScaleX="115530" custScaleY="58933" custLinFactNeighborX="-1913" custLinFactNeighborY="-1265">
        <dgm:presLayoutVars>
          <dgm:chPref val="3"/>
        </dgm:presLayoutVars>
      </dgm:prSet>
      <dgm:spPr/>
    </dgm:pt>
    <dgm:pt modelId="{CADFEAEA-9D84-47BC-AE0D-E8CE50D2AF49}" type="pres">
      <dgm:prSet presAssocID="{6E96A128-3195-479A-B2DC-A65145B9D7C8}" presName="rootConnector1" presStyleLbl="node1" presStyleIdx="0" presStyleCnt="0"/>
      <dgm:spPr/>
    </dgm:pt>
    <dgm:pt modelId="{74BCA18F-B3EB-47F6-A826-03B361BCAB3C}" type="pres">
      <dgm:prSet presAssocID="{6E96A128-3195-479A-B2DC-A65145B9D7C8}" presName="hierChild2" presStyleCnt="0"/>
      <dgm:spPr/>
    </dgm:pt>
    <dgm:pt modelId="{4F8DC628-0F74-46C3-B927-C0EBDDD1DB6C}" type="pres">
      <dgm:prSet presAssocID="{70E428B0-7E08-4981-8977-70008D18378F}" presName="Name37" presStyleLbl="parChTrans1D2" presStyleIdx="0" presStyleCnt="2"/>
      <dgm:spPr/>
    </dgm:pt>
    <dgm:pt modelId="{7CA9A32A-C5BE-4380-A97F-1165E6CF4038}" type="pres">
      <dgm:prSet presAssocID="{EE4C19F3-ACCD-4611-AB38-6819CDDEC522}" presName="hierRoot2" presStyleCnt="0">
        <dgm:presLayoutVars>
          <dgm:hierBranch val="init"/>
        </dgm:presLayoutVars>
      </dgm:prSet>
      <dgm:spPr/>
    </dgm:pt>
    <dgm:pt modelId="{1F890FAE-F417-42FD-BED3-DA58084820EF}" type="pres">
      <dgm:prSet presAssocID="{EE4C19F3-ACCD-4611-AB38-6819CDDEC522}" presName="rootComposite" presStyleCnt="0"/>
      <dgm:spPr/>
    </dgm:pt>
    <dgm:pt modelId="{73EF6883-08A4-4B17-B8F4-4BF8F6910C05}" type="pres">
      <dgm:prSet presAssocID="{EE4C19F3-ACCD-4611-AB38-6819CDDEC522}" presName="rootText" presStyleLbl="node2" presStyleIdx="0" presStyleCnt="2" custScaleX="76930" custScaleY="85277">
        <dgm:presLayoutVars>
          <dgm:chPref val="3"/>
        </dgm:presLayoutVars>
      </dgm:prSet>
      <dgm:spPr/>
    </dgm:pt>
    <dgm:pt modelId="{5115FACB-6D81-47B0-8DDC-4F72D22EA822}" type="pres">
      <dgm:prSet presAssocID="{EE4C19F3-ACCD-4611-AB38-6819CDDEC522}" presName="rootConnector" presStyleLbl="node2" presStyleIdx="0" presStyleCnt="2"/>
      <dgm:spPr/>
    </dgm:pt>
    <dgm:pt modelId="{09EDCB17-C37B-4B54-90C7-C6FF0F2BEF74}" type="pres">
      <dgm:prSet presAssocID="{EE4C19F3-ACCD-4611-AB38-6819CDDEC522}" presName="hierChild4" presStyleCnt="0"/>
      <dgm:spPr/>
    </dgm:pt>
    <dgm:pt modelId="{B4FC7CB6-EC87-4205-AC79-9C6EB9784E11}" type="pres">
      <dgm:prSet presAssocID="{EE4C19F3-ACCD-4611-AB38-6819CDDEC522}" presName="hierChild5" presStyleCnt="0"/>
      <dgm:spPr/>
    </dgm:pt>
    <dgm:pt modelId="{49C189D8-A512-4562-8BA7-D49595EEEC6B}" type="pres">
      <dgm:prSet presAssocID="{DF5FEDBF-2EDE-4034-8CE0-37FFA8EF5450}" presName="Name37" presStyleLbl="parChTrans1D2" presStyleIdx="1" presStyleCnt="2"/>
      <dgm:spPr/>
    </dgm:pt>
    <dgm:pt modelId="{FD8E302E-B244-4A9E-9D63-38D5B48D8EF4}" type="pres">
      <dgm:prSet presAssocID="{D63056B7-0949-41EC-86C2-09382AD8AFC5}" presName="hierRoot2" presStyleCnt="0">
        <dgm:presLayoutVars>
          <dgm:hierBranch val="init"/>
        </dgm:presLayoutVars>
      </dgm:prSet>
      <dgm:spPr/>
    </dgm:pt>
    <dgm:pt modelId="{13AB2D25-AFDF-4259-BF2D-9CF5069DBCE4}" type="pres">
      <dgm:prSet presAssocID="{D63056B7-0949-41EC-86C2-09382AD8AFC5}" presName="rootComposite" presStyleCnt="0"/>
      <dgm:spPr/>
    </dgm:pt>
    <dgm:pt modelId="{C0E4DD69-D698-4345-9487-44CB19B6CBB0}" type="pres">
      <dgm:prSet presAssocID="{D63056B7-0949-41EC-86C2-09382AD8AFC5}" presName="rootText" presStyleLbl="node2" presStyleIdx="1" presStyleCnt="2" custScaleX="72403" custScaleY="85270">
        <dgm:presLayoutVars>
          <dgm:chPref val="3"/>
        </dgm:presLayoutVars>
      </dgm:prSet>
      <dgm:spPr/>
    </dgm:pt>
    <dgm:pt modelId="{11217392-255B-41A6-840F-C26881F7FEFA}" type="pres">
      <dgm:prSet presAssocID="{D63056B7-0949-41EC-86C2-09382AD8AFC5}" presName="rootConnector" presStyleLbl="node2" presStyleIdx="1" presStyleCnt="2"/>
      <dgm:spPr/>
    </dgm:pt>
    <dgm:pt modelId="{BD4A75E2-FFBB-4090-AB65-3035A00F867B}" type="pres">
      <dgm:prSet presAssocID="{D63056B7-0949-41EC-86C2-09382AD8AFC5}" presName="hierChild4" presStyleCnt="0"/>
      <dgm:spPr/>
    </dgm:pt>
    <dgm:pt modelId="{247D6A17-C6EB-4E2F-8F12-2937FAE5D14E}" type="pres">
      <dgm:prSet presAssocID="{D63056B7-0949-41EC-86C2-09382AD8AFC5}" presName="hierChild5" presStyleCnt="0"/>
      <dgm:spPr/>
    </dgm:pt>
    <dgm:pt modelId="{C0E0EE08-B3BE-4F05-A067-7213C5E1906A}" type="pres">
      <dgm:prSet presAssocID="{6E96A128-3195-479A-B2DC-A65145B9D7C8}" presName="hierChild3" presStyleCnt="0"/>
      <dgm:spPr/>
    </dgm:pt>
  </dgm:ptLst>
  <dgm:cxnLst>
    <dgm:cxn modelId="{66FCCB17-BFDA-4066-B629-01E005D7B330}" type="presOf" srcId="{DF5FEDBF-2EDE-4034-8CE0-37FFA8EF5450}" destId="{49C189D8-A512-4562-8BA7-D49595EEEC6B}" srcOrd="0" destOrd="0" presId="urn:microsoft.com/office/officeart/2005/8/layout/orgChart1"/>
    <dgm:cxn modelId="{0484A646-BCD2-43CD-87C6-BFA8E433B60D}" type="presOf" srcId="{EE4C19F3-ACCD-4611-AB38-6819CDDEC522}" destId="{5115FACB-6D81-47B0-8DDC-4F72D22EA822}" srcOrd="1" destOrd="0" presId="urn:microsoft.com/office/officeart/2005/8/layout/orgChart1"/>
    <dgm:cxn modelId="{5216556D-A088-4A7C-96EF-5A3F888F94A6}" type="presOf" srcId="{D63056B7-0949-41EC-86C2-09382AD8AFC5}" destId="{C0E4DD69-D698-4345-9487-44CB19B6CBB0}" srcOrd="0" destOrd="0" presId="urn:microsoft.com/office/officeart/2005/8/layout/orgChart1"/>
    <dgm:cxn modelId="{5086BF6F-C3A8-4A33-906C-DD238E2650E4}" type="presOf" srcId="{6E96A128-3195-479A-B2DC-A65145B9D7C8}" destId="{85238461-3671-4670-B4CB-DB4CE4C2C5DA}" srcOrd="0" destOrd="0" presId="urn:microsoft.com/office/officeart/2005/8/layout/orgChart1"/>
    <dgm:cxn modelId="{C9C4DD53-CBFA-456B-9ACD-AEFC2294318B}" srcId="{6E96A128-3195-479A-B2DC-A65145B9D7C8}" destId="{EE4C19F3-ACCD-4611-AB38-6819CDDEC522}" srcOrd="0" destOrd="0" parTransId="{70E428B0-7E08-4981-8977-70008D18378F}" sibTransId="{63DDD138-7D1D-4289-803B-076E55963A04}"/>
    <dgm:cxn modelId="{FBEC1699-3578-43B0-A6F2-8F51B800CFA5}" type="presOf" srcId="{EE4C19F3-ACCD-4611-AB38-6819CDDEC522}" destId="{73EF6883-08A4-4B17-B8F4-4BF8F6910C05}" srcOrd="0" destOrd="0" presId="urn:microsoft.com/office/officeart/2005/8/layout/orgChart1"/>
    <dgm:cxn modelId="{9E524A9C-1C34-4F8C-805A-ADB8EF863878}" type="presOf" srcId="{D63056B7-0949-41EC-86C2-09382AD8AFC5}" destId="{11217392-255B-41A6-840F-C26881F7FEFA}" srcOrd="1" destOrd="0" presId="urn:microsoft.com/office/officeart/2005/8/layout/orgChart1"/>
    <dgm:cxn modelId="{0F0AEAB4-450B-4125-AC02-644F2043636C}" type="presOf" srcId="{68A8F779-6E8E-4891-A149-2361AF560A7C}" destId="{F372472D-7376-4DCB-8245-AD646359089B}" srcOrd="0" destOrd="0" presId="urn:microsoft.com/office/officeart/2005/8/layout/orgChart1"/>
    <dgm:cxn modelId="{0932DCBB-C078-4F8E-B582-D08902BA5387}" type="presOf" srcId="{70E428B0-7E08-4981-8977-70008D18378F}" destId="{4F8DC628-0F74-46C3-B927-C0EBDDD1DB6C}" srcOrd="0" destOrd="0" presId="urn:microsoft.com/office/officeart/2005/8/layout/orgChart1"/>
    <dgm:cxn modelId="{BCD8A6C3-5DAF-4136-94BD-80A21DA27443}" srcId="{6E96A128-3195-479A-B2DC-A65145B9D7C8}" destId="{D63056B7-0949-41EC-86C2-09382AD8AFC5}" srcOrd="1" destOrd="0" parTransId="{DF5FEDBF-2EDE-4034-8CE0-37FFA8EF5450}" sibTransId="{DEEC36D1-7E6D-4EFB-94E9-90ACD563EC18}"/>
    <dgm:cxn modelId="{BB6140E1-A8D4-4E0B-875E-1CD32730B067}" type="presOf" srcId="{6E96A128-3195-479A-B2DC-A65145B9D7C8}" destId="{CADFEAEA-9D84-47BC-AE0D-E8CE50D2AF49}" srcOrd="1" destOrd="0" presId="urn:microsoft.com/office/officeart/2005/8/layout/orgChart1"/>
    <dgm:cxn modelId="{42AE81F1-1F97-4207-8AD5-C95D2550586C}" srcId="{68A8F779-6E8E-4891-A149-2361AF560A7C}" destId="{6E96A128-3195-479A-B2DC-A65145B9D7C8}" srcOrd="0" destOrd="0" parTransId="{649622F2-686C-4535-8025-C65BBC04C971}" sibTransId="{40CC10E8-44CA-4629-8F5B-F6F92B2A6E49}"/>
    <dgm:cxn modelId="{76908696-55BB-41EA-8815-2A9077452C30}" type="presParOf" srcId="{F372472D-7376-4DCB-8245-AD646359089B}" destId="{4FC8E34E-0A76-4E02-B203-F289903A208B}" srcOrd="0" destOrd="0" presId="urn:microsoft.com/office/officeart/2005/8/layout/orgChart1"/>
    <dgm:cxn modelId="{1FECF8B1-2823-454A-84C4-80F8164430AE}" type="presParOf" srcId="{4FC8E34E-0A76-4E02-B203-F289903A208B}" destId="{4F8FE0A4-FB8B-4DA2-9146-601EA7072AA9}" srcOrd="0" destOrd="0" presId="urn:microsoft.com/office/officeart/2005/8/layout/orgChart1"/>
    <dgm:cxn modelId="{880D6448-0013-4F80-830D-2753FD6AA93D}" type="presParOf" srcId="{4F8FE0A4-FB8B-4DA2-9146-601EA7072AA9}" destId="{85238461-3671-4670-B4CB-DB4CE4C2C5DA}" srcOrd="0" destOrd="0" presId="urn:microsoft.com/office/officeart/2005/8/layout/orgChart1"/>
    <dgm:cxn modelId="{70956165-6E93-4676-8A7D-AB7FC5A408F2}" type="presParOf" srcId="{4F8FE0A4-FB8B-4DA2-9146-601EA7072AA9}" destId="{CADFEAEA-9D84-47BC-AE0D-E8CE50D2AF49}" srcOrd="1" destOrd="0" presId="urn:microsoft.com/office/officeart/2005/8/layout/orgChart1"/>
    <dgm:cxn modelId="{58B05E5F-852B-4B1D-8649-9DA917116B55}" type="presParOf" srcId="{4FC8E34E-0A76-4E02-B203-F289903A208B}" destId="{74BCA18F-B3EB-47F6-A826-03B361BCAB3C}" srcOrd="1" destOrd="0" presId="urn:microsoft.com/office/officeart/2005/8/layout/orgChart1"/>
    <dgm:cxn modelId="{2947398A-AEA6-42FE-89AC-0CD72EDC8E05}" type="presParOf" srcId="{74BCA18F-B3EB-47F6-A826-03B361BCAB3C}" destId="{4F8DC628-0F74-46C3-B927-C0EBDDD1DB6C}" srcOrd="0" destOrd="0" presId="urn:microsoft.com/office/officeart/2005/8/layout/orgChart1"/>
    <dgm:cxn modelId="{EF5B1DB6-D2B0-4A5E-A54B-2C0127F9CEAC}" type="presParOf" srcId="{74BCA18F-B3EB-47F6-A826-03B361BCAB3C}" destId="{7CA9A32A-C5BE-4380-A97F-1165E6CF4038}" srcOrd="1" destOrd="0" presId="urn:microsoft.com/office/officeart/2005/8/layout/orgChart1"/>
    <dgm:cxn modelId="{648038F1-28C2-4C63-A344-DBD079B56F3A}" type="presParOf" srcId="{7CA9A32A-C5BE-4380-A97F-1165E6CF4038}" destId="{1F890FAE-F417-42FD-BED3-DA58084820EF}" srcOrd="0" destOrd="0" presId="urn:microsoft.com/office/officeart/2005/8/layout/orgChart1"/>
    <dgm:cxn modelId="{1A6AF231-6F67-44A6-9206-00376280E8E4}" type="presParOf" srcId="{1F890FAE-F417-42FD-BED3-DA58084820EF}" destId="{73EF6883-08A4-4B17-B8F4-4BF8F6910C05}" srcOrd="0" destOrd="0" presId="urn:microsoft.com/office/officeart/2005/8/layout/orgChart1"/>
    <dgm:cxn modelId="{CDC14A62-110E-4671-95DE-FEAC87E66216}" type="presParOf" srcId="{1F890FAE-F417-42FD-BED3-DA58084820EF}" destId="{5115FACB-6D81-47B0-8DDC-4F72D22EA822}" srcOrd="1" destOrd="0" presId="urn:microsoft.com/office/officeart/2005/8/layout/orgChart1"/>
    <dgm:cxn modelId="{CCEC6962-FA94-4F64-A5DB-D4B06FDF6F2D}" type="presParOf" srcId="{7CA9A32A-C5BE-4380-A97F-1165E6CF4038}" destId="{09EDCB17-C37B-4B54-90C7-C6FF0F2BEF74}" srcOrd="1" destOrd="0" presId="urn:microsoft.com/office/officeart/2005/8/layout/orgChart1"/>
    <dgm:cxn modelId="{F4486804-C1D8-4C53-8C49-5E28E8FB1C32}" type="presParOf" srcId="{7CA9A32A-C5BE-4380-A97F-1165E6CF4038}" destId="{B4FC7CB6-EC87-4205-AC79-9C6EB9784E11}" srcOrd="2" destOrd="0" presId="urn:microsoft.com/office/officeart/2005/8/layout/orgChart1"/>
    <dgm:cxn modelId="{C5F35836-40AC-42B2-BA6E-20CAAFE8BB17}" type="presParOf" srcId="{74BCA18F-B3EB-47F6-A826-03B361BCAB3C}" destId="{49C189D8-A512-4562-8BA7-D49595EEEC6B}" srcOrd="2" destOrd="0" presId="urn:microsoft.com/office/officeart/2005/8/layout/orgChart1"/>
    <dgm:cxn modelId="{950E890D-BC24-4670-9864-E6B14E48E6C7}" type="presParOf" srcId="{74BCA18F-B3EB-47F6-A826-03B361BCAB3C}" destId="{FD8E302E-B244-4A9E-9D63-38D5B48D8EF4}" srcOrd="3" destOrd="0" presId="urn:microsoft.com/office/officeart/2005/8/layout/orgChart1"/>
    <dgm:cxn modelId="{8BDDF5F0-7AFB-4527-A87D-EC723D88880C}" type="presParOf" srcId="{FD8E302E-B244-4A9E-9D63-38D5B48D8EF4}" destId="{13AB2D25-AFDF-4259-BF2D-9CF5069DBCE4}" srcOrd="0" destOrd="0" presId="urn:microsoft.com/office/officeart/2005/8/layout/orgChart1"/>
    <dgm:cxn modelId="{4EC3AF31-35ED-44D6-95F6-E3EE7D6153EA}" type="presParOf" srcId="{13AB2D25-AFDF-4259-BF2D-9CF5069DBCE4}" destId="{C0E4DD69-D698-4345-9487-44CB19B6CBB0}" srcOrd="0" destOrd="0" presId="urn:microsoft.com/office/officeart/2005/8/layout/orgChart1"/>
    <dgm:cxn modelId="{661D3BF2-630F-4130-A7CB-DCF72BEB7B8D}" type="presParOf" srcId="{13AB2D25-AFDF-4259-BF2D-9CF5069DBCE4}" destId="{11217392-255B-41A6-840F-C26881F7FEFA}" srcOrd="1" destOrd="0" presId="urn:microsoft.com/office/officeart/2005/8/layout/orgChart1"/>
    <dgm:cxn modelId="{AC83FA50-1463-4F8B-B8D8-9888DEDCF20A}" type="presParOf" srcId="{FD8E302E-B244-4A9E-9D63-38D5B48D8EF4}" destId="{BD4A75E2-FFBB-4090-AB65-3035A00F867B}" srcOrd="1" destOrd="0" presId="urn:microsoft.com/office/officeart/2005/8/layout/orgChart1"/>
    <dgm:cxn modelId="{5B916155-D22C-47E4-BF51-C9B5C4E15E21}" type="presParOf" srcId="{FD8E302E-B244-4A9E-9D63-38D5B48D8EF4}" destId="{247D6A17-C6EB-4E2F-8F12-2937FAE5D14E}" srcOrd="2" destOrd="0" presId="urn:microsoft.com/office/officeart/2005/8/layout/orgChart1"/>
    <dgm:cxn modelId="{74078968-8149-4D1E-9B58-C38C2389D3FB}" type="presParOf" srcId="{4FC8E34E-0A76-4E02-B203-F289903A208B}" destId="{C0E0EE08-B3BE-4F05-A067-7213C5E1906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A8596AF9-3B60-46FF-9E71-E1A6A33D56CA}" type="doc">
      <dgm:prSet loTypeId="urn:microsoft.com/office/officeart/2005/8/layout/vList3" loCatId="picture" qsTypeId="urn:microsoft.com/office/officeart/2005/8/quickstyle/simple1" qsCatId="simple" csTypeId="urn:microsoft.com/office/officeart/2005/8/colors/accent1_2" csCatId="accent1" phldr="1"/>
      <dgm:spPr/>
    </dgm:pt>
    <dgm:pt modelId="{E17553CA-D5C6-46A5-AAD9-6B473EC3A876}">
      <dgm:prSet phldrT="[Texto]" custT="1"/>
      <dgm:spPr>
        <a:noFill/>
      </dgm:spPr>
      <dgm:t>
        <a:bodyPr/>
        <a:lstStyle/>
        <a:p>
          <a:pPr algn="just"/>
          <a:r>
            <a:rPr lang="pt-BR" sz="1000" b="1" kern="1200" dirty="0">
              <a:solidFill>
                <a:srgbClr val="B58B23"/>
              </a:solidFill>
              <a:latin typeface="Abadi" panose="020B0604020104020204" pitchFamily="34" charset="0"/>
            </a:rPr>
            <a:t>Disponibilidades: </a:t>
          </a:r>
          <a:r>
            <a:rPr lang="pt-BR" sz="1000" b="0" kern="1200" dirty="0">
              <a:solidFill>
                <a:srgbClr val="565656"/>
              </a:solidFill>
              <a:latin typeface="Abadi" panose="020B0604020104020204" pitchFamily="34" charset="0"/>
            </a:rPr>
            <a:t>compreende o caixa (R$ 11.050) e contas bancarias (R$ 1.551). A queda no disponível deve-se a baixa no faturamentos dos últimos dois meses. </a:t>
          </a:r>
          <a:r>
            <a:rPr lang="pt-BR" sz="1000" kern="1200" dirty="0">
              <a:solidFill>
                <a:srgbClr val="565656"/>
              </a:solidFill>
              <a:latin typeface="Abadi" panose="020B0604020104020204" pitchFamily="34" charset="0"/>
            </a:rPr>
            <a:t>Os extratos bancários do Banrisul, Banco do Brasil e Sicredi, atestam o valor contabilizado. O extrato referente a Aplicação do Sicredi não foi enviado, pois a conta não sofre movimentação. Quando questionada, sobre o montante contabilizado em caixa, a Recuperanda informou que confere com a realidade.</a:t>
          </a:r>
        </a:p>
      </dgm:t>
    </dgm:pt>
    <dgm:pt modelId="{793E5537-B9C1-436F-8E40-4BFEF9C85717}" type="parTrans" cxnId="{592E5C16-59AC-4442-9607-D98550660695}">
      <dgm:prSet/>
      <dgm:spPr/>
      <dgm:t>
        <a:bodyPr/>
        <a:lstStyle/>
        <a:p>
          <a:pPr algn="just"/>
          <a:endParaRPr lang="pt-BR" sz="1000">
            <a:solidFill>
              <a:srgbClr val="565656"/>
            </a:solidFill>
            <a:latin typeface="Abadi" panose="020B0604020104020204" pitchFamily="34" charset="0"/>
          </a:endParaRPr>
        </a:p>
      </dgm:t>
    </dgm:pt>
    <dgm:pt modelId="{D2F2D70C-B3AA-4533-8818-F1F6EC8873E9}" type="sibTrans" cxnId="{592E5C16-59AC-4442-9607-D98550660695}">
      <dgm:prSet/>
      <dgm:spPr/>
      <dgm:t>
        <a:bodyPr/>
        <a:lstStyle/>
        <a:p>
          <a:pPr algn="just"/>
          <a:endParaRPr lang="pt-BR" sz="1000">
            <a:solidFill>
              <a:srgbClr val="565656"/>
            </a:solidFill>
            <a:latin typeface="Abadi" panose="020B0604020104020204" pitchFamily="34" charset="0"/>
          </a:endParaRPr>
        </a:p>
      </dgm:t>
    </dgm:pt>
    <dgm:pt modelId="{A1CF8B13-111B-4C3A-AE27-4896979D350E}">
      <dgm:prSet phldrT="[Texto]" custT="1"/>
      <dgm:spPr>
        <a:noFill/>
      </dgm:spPr>
      <dgm:t>
        <a:bodyPr/>
        <a:lstStyle/>
        <a:p>
          <a:pPr algn="just"/>
          <a:r>
            <a:rPr lang="pt-BR" sz="1000" b="1" dirty="0">
              <a:solidFill>
                <a:srgbClr val="B58B23"/>
              </a:solidFill>
              <a:latin typeface="Abadi" panose="020B0604020104020204" pitchFamily="34" charset="0"/>
            </a:rPr>
            <a:t>Duplicatas a receber:</a:t>
          </a:r>
          <a:r>
            <a:rPr lang="pt-BR" sz="1000" dirty="0">
              <a:solidFill>
                <a:srgbClr val="B58B23"/>
              </a:solidFill>
              <a:latin typeface="Abadi" panose="020B0604020104020204" pitchFamily="34" charset="0"/>
            </a:rPr>
            <a:t> </a:t>
          </a:r>
          <a:r>
            <a:rPr lang="pt-BR" sz="1000" dirty="0">
              <a:solidFill>
                <a:srgbClr val="565656"/>
              </a:solidFill>
              <a:latin typeface="Abadi" panose="020B0604020104020204" pitchFamily="34" charset="0"/>
            </a:rPr>
            <a:t>apresentou decréscimo de 23% devido a baixa no faturamento. O </a:t>
          </a:r>
          <a:r>
            <a:rPr lang="pt-BR" sz="1000" dirty="0" err="1">
              <a:solidFill>
                <a:srgbClr val="565656"/>
              </a:solidFill>
              <a:latin typeface="Abadi" panose="020B0604020104020204" pitchFamily="34" charset="0"/>
            </a:rPr>
            <a:t>aging</a:t>
          </a:r>
          <a:r>
            <a:rPr lang="pt-BR" sz="1000" dirty="0">
              <a:solidFill>
                <a:srgbClr val="565656"/>
              </a:solidFill>
              <a:latin typeface="Abadi" panose="020B0604020104020204" pitchFamily="34" charset="0"/>
            </a:rPr>
            <a:t> </a:t>
          </a:r>
          <a:r>
            <a:rPr lang="pt-BR" sz="1000" dirty="0" err="1">
              <a:solidFill>
                <a:srgbClr val="565656"/>
              </a:solidFill>
              <a:latin typeface="Abadi" panose="020B0604020104020204" pitchFamily="34" charset="0"/>
            </a:rPr>
            <a:t>list</a:t>
          </a:r>
          <a:r>
            <a:rPr lang="pt-BR" sz="1000" dirty="0">
              <a:solidFill>
                <a:srgbClr val="565656"/>
              </a:solidFill>
              <a:latin typeface="Abadi" panose="020B0604020104020204" pitchFamily="34" charset="0"/>
            </a:rPr>
            <a:t> enviado pela Recuperanda, atesta o saldo contabilizado, porém, o mesmo ainda está em processo de elaboração, visto que algumas quantias tratam-se de saldos da contabilidade antiga, não sabendo se efetivamente estão em aberto. Os valores mais significativos do período foram faturados para os clientes Cervejaria Campo Bom Ltda ME (R$ 49 mil); e Zaffari (R$ 96 mil). A Divultec encaminhou um relatório de clientes em cobrança, que totaliza R$ 9.439. Segundo a Recuperanda, os valores inadimplentes, estão sendo cobrados judicialmente.</a:t>
          </a:r>
        </a:p>
        <a:p>
          <a:pPr algn="just"/>
          <a:endParaRPr lang="pt-BR" sz="1000" dirty="0">
            <a:solidFill>
              <a:srgbClr val="565656"/>
            </a:solidFill>
            <a:latin typeface="Abadi" panose="020B0604020104020204" pitchFamily="34" charset="0"/>
          </a:endParaRPr>
        </a:p>
      </dgm:t>
    </dgm:pt>
    <dgm:pt modelId="{E0E26C11-22D5-42F3-93DD-C43BEDA96CD7}" type="parTrans" cxnId="{E2E0C7C1-5B3B-4ACF-B792-91F3EB4D484E}">
      <dgm:prSet/>
      <dgm:spPr/>
      <dgm:t>
        <a:bodyPr/>
        <a:lstStyle/>
        <a:p>
          <a:pPr algn="just"/>
          <a:endParaRPr lang="pt-BR" sz="1000">
            <a:solidFill>
              <a:srgbClr val="565656"/>
            </a:solidFill>
            <a:latin typeface="Abadi" panose="020B0604020104020204" pitchFamily="34" charset="0"/>
          </a:endParaRPr>
        </a:p>
      </dgm:t>
    </dgm:pt>
    <dgm:pt modelId="{84F055E0-5F74-4924-819D-E1D3DCF3410F}" type="sibTrans" cxnId="{E2E0C7C1-5B3B-4ACF-B792-91F3EB4D484E}">
      <dgm:prSet/>
      <dgm:spPr/>
      <dgm:t>
        <a:bodyPr/>
        <a:lstStyle/>
        <a:p>
          <a:pPr algn="just"/>
          <a:endParaRPr lang="pt-BR" sz="1000">
            <a:solidFill>
              <a:srgbClr val="565656"/>
            </a:solidFill>
            <a:latin typeface="Abadi" panose="020B0604020104020204" pitchFamily="34" charset="0"/>
          </a:endParaRPr>
        </a:p>
      </dgm:t>
    </dgm:pt>
    <dgm:pt modelId="{5A69023D-5F03-4F4C-8665-1CFAAD06CEED}">
      <dgm:prSet phldrT="[Texto]" custT="1"/>
      <dgm:spPr>
        <a:noFill/>
      </dgm:spPr>
      <dgm:t>
        <a:bodyPr/>
        <a:lstStyle/>
        <a:p>
          <a:pPr algn="just"/>
          <a:r>
            <a:rPr lang="pt-BR" sz="1000" b="1" dirty="0">
              <a:solidFill>
                <a:srgbClr val="B58B23"/>
              </a:solidFill>
              <a:latin typeface="Abadi" panose="020B0604020104020204" pitchFamily="34" charset="0"/>
            </a:rPr>
            <a:t>Estoque:</a:t>
          </a:r>
          <a:r>
            <a:rPr lang="pt-BR" sz="1000" dirty="0">
              <a:solidFill>
                <a:srgbClr val="565656"/>
              </a:solidFill>
              <a:latin typeface="Abadi" panose="020B0604020104020204" pitchFamily="34" charset="0"/>
            </a:rPr>
            <a:t> Em janeiro, a </a:t>
          </a:r>
          <a:r>
            <a:rPr lang="pt-BR" sz="1000" dirty="0" err="1">
              <a:solidFill>
                <a:srgbClr val="565656"/>
              </a:solidFill>
              <a:latin typeface="Abadi" panose="020B0604020104020204" pitchFamily="34" charset="0"/>
            </a:rPr>
            <a:t>Recuperanda</a:t>
          </a:r>
          <a:r>
            <a:rPr lang="pt-BR" sz="1000" dirty="0">
              <a:solidFill>
                <a:srgbClr val="565656"/>
              </a:solidFill>
              <a:latin typeface="Abadi" panose="020B0604020104020204" pitchFamily="34" charset="0"/>
            </a:rPr>
            <a:t> realizou parametrização no sistema, visto que não vinha computando corretamente as baixas. Após verificação de estoque, com inventario enviado pela </a:t>
          </a:r>
          <a:r>
            <a:rPr lang="pt-BR" sz="1000" dirty="0" err="1">
              <a:solidFill>
                <a:srgbClr val="565656"/>
              </a:solidFill>
              <a:latin typeface="Abadi" panose="020B0604020104020204" pitchFamily="34" charset="0"/>
            </a:rPr>
            <a:t>Recuperanda</a:t>
          </a:r>
          <a:r>
            <a:rPr lang="pt-BR" sz="1000" dirty="0">
              <a:solidFill>
                <a:srgbClr val="565656"/>
              </a:solidFill>
              <a:latin typeface="Abadi" panose="020B0604020104020204" pitchFamily="34" charset="0"/>
            </a:rPr>
            <a:t>, ocorreu o ajuste sendo a contra partida contábil em ajustes de exercícios anteriores. Os saldos apresentados estão validados conforme inventário e e-mail de confirmação do responsável pelo departamento. </a:t>
          </a:r>
          <a:endParaRPr lang="pt-BR" sz="1000" dirty="0">
            <a:solidFill>
              <a:srgbClr val="FF0000"/>
            </a:solidFill>
            <a:latin typeface="Abadi" panose="020B0604020104020204" pitchFamily="34" charset="0"/>
          </a:endParaRPr>
        </a:p>
      </dgm:t>
    </dgm:pt>
    <dgm:pt modelId="{C1409646-B1DD-4D4A-A82E-D359C6738D07}" type="parTrans" cxnId="{45769B3B-EA2F-4D19-A348-7FC41442BECF}">
      <dgm:prSet/>
      <dgm:spPr/>
      <dgm:t>
        <a:bodyPr/>
        <a:lstStyle/>
        <a:p>
          <a:pPr algn="just"/>
          <a:endParaRPr lang="pt-BR" sz="1000">
            <a:solidFill>
              <a:srgbClr val="565656"/>
            </a:solidFill>
          </a:endParaRPr>
        </a:p>
      </dgm:t>
    </dgm:pt>
    <dgm:pt modelId="{8F64C196-B7B2-4458-A46C-F8CB7D7DEDAE}" type="sibTrans" cxnId="{45769B3B-EA2F-4D19-A348-7FC41442BECF}">
      <dgm:prSet/>
      <dgm:spPr/>
      <dgm:t>
        <a:bodyPr/>
        <a:lstStyle/>
        <a:p>
          <a:pPr algn="just"/>
          <a:endParaRPr lang="pt-BR" sz="1000">
            <a:solidFill>
              <a:srgbClr val="565656"/>
            </a:solidFill>
          </a:endParaRPr>
        </a:p>
      </dgm:t>
    </dgm:pt>
    <dgm:pt modelId="{97E1D7F0-4626-4405-8615-939D99F512E7}">
      <dgm:prSet phldrT="[Texto]" custT="1"/>
      <dgm:spPr>
        <a:noFill/>
      </dgm:spPr>
      <dgm:t>
        <a:bodyPr/>
        <a:lstStyle/>
        <a:p>
          <a:pPr algn="just"/>
          <a:r>
            <a:rPr lang="pt-BR" sz="1000" b="1" dirty="0">
              <a:solidFill>
                <a:srgbClr val="B58B23"/>
              </a:solidFill>
              <a:latin typeface="Abadi" panose="020B0604020104020204" pitchFamily="34" charset="0"/>
            </a:rPr>
            <a:t>Despesas a apropriar: </a:t>
          </a:r>
          <a:r>
            <a:rPr lang="pt-BR" sz="1000" b="0" dirty="0">
              <a:solidFill>
                <a:srgbClr val="565656"/>
              </a:solidFill>
              <a:latin typeface="Abadi" panose="020B0604020104020204" pitchFamily="34" charset="0"/>
            </a:rPr>
            <a:t>o decréscimo do mês de janeiro </a:t>
          </a:r>
          <a:r>
            <a:rPr lang="pt-BR" sz="1000" dirty="0">
              <a:solidFill>
                <a:srgbClr val="565656"/>
              </a:solidFill>
              <a:latin typeface="Abadi" panose="020B0604020104020204" pitchFamily="34" charset="0"/>
            </a:rPr>
            <a:t>é resultante da baixa de juros de parcelamentos de impostos (R$ 885,50) e seguros a apropriar (R$ 807,46).</a:t>
          </a:r>
        </a:p>
      </dgm:t>
    </dgm:pt>
    <dgm:pt modelId="{98841C4F-A5BC-437B-A601-0ED97B084671}" type="parTrans" cxnId="{0B75C9F3-319D-4586-BF26-067A66A09287}">
      <dgm:prSet/>
      <dgm:spPr/>
      <dgm:t>
        <a:bodyPr/>
        <a:lstStyle/>
        <a:p>
          <a:pPr algn="just"/>
          <a:endParaRPr lang="pt-BR" sz="1000"/>
        </a:p>
      </dgm:t>
    </dgm:pt>
    <dgm:pt modelId="{A72FC7E2-3B94-4CE5-90B5-B7D934A147B2}" type="sibTrans" cxnId="{0B75C9F3-319D-4586-BF26-067A66A09287}">
      <dgm:prSet/>
      <dgm:spPr/>
      <dgm:t>
        <a:bodyPr/>
        <a:lstStyle/>
        <a:p>
          <a:pPr algn="just"/>
          <a:endParaRPr lang="pt-BR" sz="1000"/>
        </a:p>
      </dgm:t>
    </dgm:pt>
    <dgm:pt modelId="{B5739F41-22B5-4918-A172-8A82BA4A6A8A}">
      <dgm:prSet phldrT="[Texto]" custT="1"/>
      <dgm:spPr>
        <a:noFill/>
      </dgm:spPr>
      <dgm:t>
        <a:bodyPr/>
        <a:lstStyle/>
        <a:p>
          <a:pPr algn="just"/>
          <a:r>
            <a:rPr lang="pt-BR" sz="1000" b="1" dirty="0">
              <a:solidFill>
                <a:srgbClr val="B58B23"/>
              </a:solidFill>
              <a:latin typeface="Abadi" panose="020B0604020104020204" pitchFamily="34" charset="0"/>
            </a:rPr>
            <a:t>Imobilizado:</a:t>
          </a:r>
          <a:r>
            <a:rPr lang="pt-BR" sz="1000" dirty="0">
              <a:solidFill>
                <a:srgbClr val="565656"/>
              </a:solidFill>
              <a:latin typeface="Abadi" panose="020B0604020104020204" pitchFamily="34" charset="0"/>
            </a:rPr>
            <a:t> </a:t>
          </a:r>
          <a:r>
            <a:rPr lang="pt-BR" sz="1000" b="0" dirty="0">
              <a:solidFill>
                <a:schemeClr val="accent6"/>
              </a:solidFill>
              <a:latin typeface="Abadi" panose="020B0604020104020204" pitchFamily="34" charset="0"/>
            </a:rPr>
            <a:t>as variações de janeiro compreendem aquisições de imobilizado referente a máquinas e aparelhos no valor total de R$38.346,30 conforme notas fiscais Anexo II deste RMA e depreciação do período (R$ 26 mil). A </a:t>
          </a:r>
          <a:r>
            <a:rPr lang="pt-BR" sz="1000" b="0" dirty="0" err="1">
              <a:solidFill>
                <a:schemeClr val="accent6"/>
              </a:solidFill>
              <a:latin typeface="Abadi" panose="020B0604020104020204" pitchFamily="34" charset="0"/>
            </a:rPr>
            <a:t>Recuperanda</a:t>
          </a:r>
          <a:r>
            <a:rPr lang="pt-BR" sz="1000" b="0" dirty="0">
              <a:solidFill>
                <a:schemeClr val="accent6"/>
              </a:solidFill>
              <a:latin typeface="Abadi" panose="020B0604020104020204" pitchFamily="34" charset="0"/>
            </a:rPr>
            <a:t> enviou também relatório de bens, atestando os valores contabilizados. </a:t>
          </a:r>
          <a:endParaRPr lang="pt-BR" sz="1000" b="1" dirty="0">
            <a:solidFill>
              <a:srgbClr val="565656"/>
            </a:solidFill>
            <a:latin typeface="Abadi" panose="020B0604020104020204" pitchFamily="34" charset="0"/>
          </a:endParaRPr>
        </a:p>
      </dgm:t>
    </dgm:pt>
    <dgm:pt modelId="{8025030A-1470-4354-89EA-360E65D7D7A4}" type="parTrans" cxnId="{4681BC7F-7DD7-4ACB-A6B8-97D3EB59C36A}">
      <dgm:prSet/>
      <dgm:spPr/>
      <dgm:t>
        <a:bodyPr/>
        <a:lstStyle/>
        <a:p>
          <a:pPr algn="just"/>
          <a:endParaRPr lang="pt-BR" sz="1000"/>
        </a:p>
      </dgm:t>
    </dgm:pt>
    <dgm:pt modelId="{6E56E2B3-1488-47A0-8E1A-334D7E438CA1}" type="sibTrans" cxnId="{4681BC7F-7DD7-4ACB-A6B8-97D3EB59C36A}">
      <dgm:prSet/>
      <dgm:spPr/>
      <dgm:t>
        <a:bodyPr/>
        <a:lstStyle/>
        <a:p>
          <a:pPr algn="just"/>
          <a:endParaRPr lang="pt-BR" sz="1000"/>
        </a:p>
      </dgm:t>
    </dgm:pt>
    <dgm:pt modelId="{0044E3A9-631C-4541-92B7-837A48009740}">
      <dgm:prSet phldrT="[Texto]" custT="1"/>
      <dgm:spPr>
        <a:noFill/>
      </dgm:spPr>
      <dgm:t>
        <a:bodyPr/>
        <a:lstStyle/>
        <a:p>
          <a:pPr algn="just"/>
          <a:r>
            <a:rPr lang="pt-BR" sz="1000" b="1" dirty="0">
              <a:solidFill>
                <a:srgbClr val="B58B23"/>
              </a:solidFill>
              <a:latin typeface="Abadi" panose="020B0604020104020204" pitchFamily="34" charset="0"/>
            </a:rPr>
            <a:t>Outros Créditos: </a:t>
          </a:r>
          <a:r>
            <a:rPr lang="pt-BR" sz="1000" dirty="0">
              <a:solidFill>
                <a:srgbClr val="565656"/>
              </a:solidFill>
              <a:latin typeface="Abadi" panose="020B0604020104020204" pitchFamily="34" charset="0"/>
            </a:rPr>
            <a:t>Engloba adiantamento a colaboradores (R$ 1,2 mil), adiantamento a fornecedores (R$ 40,3 mil), adiantamentos de importações, ainda em processo de desembaraço (R$ 187 mil) e outros adiantamentos (R$ 117 mil). A retração do mês (R$ 38 mil), está relacionada, com o recebimento de mercadorias do fornecedor Schultz.  A Recuperanda apresentou os controles de adiantamento validando as informações, </a:t>
          </a:r>
        </a:p>
      </dgm:t>
    </dgm:pt>
    <dgm:pt modelId="{F315F44A-00FD-4453-A8D9-6CFC185BF218}" type="parTrans" cxnId="{3C1903ED-A856-4582-B813-F2EA69CE0BF1}">
      <dgm:prSet/>
      <dgm:spPr/>
      <dgm:t>
        <a:bodyPr/>
        <a:lstStyle/>
        <a:p>
          <a:endParaRPr lang="pt-BR"/>
        </a:p>
      </dgm:t>
    </dgm:pt>
    <dgm:pt modelId="{22A7F57C-E095-47A2-96B6-2016BE68FD81}" type="sibTrans" cxnId="{3C1903ED-A856-4582-B813-F2EA69CE0BF1}">
      <dgm:prSet/>
      <dgm:spPr/>
      <dgm:t>
        <a:bodyPr/>
        <a:lstStyle/>
        <a:p>
          <a:endParaRPr lang="pt-BR"/>
        </a:p>
      </dgm:t>
    </dgm:pt>
    <dgm:pt modelId="{689BCABC-C9C2-4B39-8221-64ABACD9338E}">
      <dgm:prSet phldrT="[Texto]" custT="1"/>
      <dgm:spPr>
        <a:noFill/>
      </dgm:spPr>
      <dgm:t>
        <a:bodyPr/>
        <a:lstStyle/>
        <a:p>
          <a:pPr algn="just"/>
          <a:r>
            <a:rPr lang="pt-BR" sz="1000" b="1" dirty="0">
              <a:solidFill>
                <a:srgbClr val="B58B23"/>
              </a:solidFill>
              <a:latin typeface="Abadi" panose="020B0604020104020204" pitchFamily="34" charset="0"/>
            </a:rPr>
            <a:t>Realizável a Longo Prazo: </a:t>
          </a:r>
          <a:r>
            <a:rPr lang="pt-BR" sz="1000" b="0" dirty="0">
              <a:solidFill>
                <a:srgbClr val="565656"/>
              </a:solidFill>
              <a:latin typeface="Abadi" panose="020B0604020104020204" pitchFamily="34" charset="0"/>
            </a:rPr>
            <a:t>Compreende créditos a longo prazo de clientes (R$ 18.174) e pessoas ligadas à empresa que apresentou baixa do saldo de R$6.809 conforme recibos apresentados pelo sócio Raul Fernando de Oliveira relacionados aos adiantamentos de viagens. Quando questionada, a Recuperanda informou que são despesas com viagens referentes a assuntos da empresa (clientes, fornecedores, </a:t>
          </a:r>
          <a:r>
            <a:rPr lang="pt-BR" sz="1000" b="0" dirty="0" err="1">
              <a:solidFill>
                <a:srgbClr val="565656"/>
              </a:solidFill>
              <a:latin typeface="Abadi" panose="020B0604020104020204" pitchFamily="34" charset="0"/>
            </a:rPr>
            <a:t>etc</a:t>
          </a:r>
          <a:r>
            <a:rPr lang="pt-BR" sz="1000" b="0" dirty="0">
              <a:solidFill>
                <a:srgbClr val="565656"/>
              </a:solidFill>
              <a:latin typeface="Abadi" panose="020B0604020104020204" pitchFamily="34" charset="0"/>
            </a:rPr>
            <a:t>), essa conta existe especificamente para essa finalidade e os valores são baixados mediante prestação de contas apresentada. A Administração Judicial esclareceu que de acordo com a Lei 11.101/2005, é vedado à empresa distribuir lucros de qualquer forma aos seus sócios, até a homologação do Plano, o que ainda não ocorreu na empresa Divultec. </a:t>
          </a:r>
        </a:p>
        <a:p>
          <a:pPr algn="just"/>
          <a:endParaRPr lang="pt-BR" sz="1000" b="0" dirty="0">
            <a:solidFill>
              <a:srgbClr val="565656"/>
            </a:solidFill>
            <a:latin typeface="Abadi" panose="020B0604020104020204" pitchFamily="34" charset="0"/>
          </a:endParaRPr>
        </a:p>
      </dgm:t>
    </dgm:pt>
    <dgm:pt modelId="{1C2EB937-DBC7-4E39-BBEF-0165CC56564C}" type="parTrans" cxnId="{28DB3220-A039-49A8-BD3E-CB8C623E623E}">
      <dgm:prSet/>
      <dgm:spPr/>
      <dgm:t>
        <a:bodyPr/>
        <a:lstStyle/>
        <a:p>
          <a:endParaRPr lang="pt-BR"/>
        </a:p>
      </dgm:t>
    </dgm:pt>
    <dgm:pt modelId="{FB3E664E-8412-4F9B-8A4B-544080CB8DDF}" type="sibTrans" cxnId="{28DB3220-A039-49A8-BD3E-CB8C623E623E}">
      <dgm:prSet/>
      <dgm:spPr/>
      <dgm:t>
        <a:bodyPr/>
        <a:lstStyle/>
        <a:p>
          <a:endParaRPr lang="pt-BR"/>
        </a:p>
      </dgm:t>
    </dgm:pt>
    <dgm:pt modelId="{D02DD75A-FFD9-44ED-A744-1450DF79AD84}" type="pres">
      <dgm:prSet presAssocID="{A8596AF9-3B60-46FF-9E71-E1A6A33D56CA}" presName="linearFlow" presStyleCnt="0">
        <dgm:presLayoutVars>
          <dgm:dir/>
          <dgm:resizeHandles val="exact"/>
        </dgm:presLayoutVars>
      </dgm:prSet>
      <dgm:spPr/>
    </dgm:pt>
    <dgm:pt modelId="{70E69349-99C2-4DAE-BA54-A20EAD82C695}" type="pres">
      <dgm:prSet presAssocID="{E17553CA-D5C6-46A5-AAD9-6B473EC3A876}" presName="composite" presStyleCnt="0"/>
      <dgm:spPr/>
    </dgm:pt>
    <dgm:pt modelId="{1191BE69-6661-4DBF-BD4B-02557DF087E2}" type="pres">
      <dgm:prSet presAssocID="{E17553CA-D5C6-46A5-AAD9-6B473EC3A876}" presName="imgShp" presStyleLbl="fgImgPlace1" presStyleIdx="0" presStyleCnt="7" custScaleX="50713" custScaleY="50713" custLinFactNeighborX="-22833"/>
      <dgm:spPr>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Moedas"/>
        </a:ext>
      </dgm:extLst>
    </dgm:pt>
    <dgm:pt modelId="{970FE4FA-68AB-4DB7-B2FE-61217295FFF7}" type="pres">
      <dgm:prSet presAssocID="{E17553CA-D5C6-46A5-AAD9-6B473EC3A876}" presName="txShp" presStyleLbl="node1" presStyleIdx="0" presStyleCnt="7" custScaleX="100027" custLinFactNeighborX="-3261" custLinFactNeighborY="10853">
        <dgm:presLayoutVars>
          <dgm:bulletEnabled val="1"/>
        </dgm:presLayoutVars>
      </dgm:prSet>
      <dgm:spPr/>
    </dgm:pt>
    <dgm:pt modelId="{59AA350A-A240-417E-9693-E2642E3226E7}" type="pres">
      <dgm:prSet presAssocID="{D2F2D70C-B3AA-4533-8818-F1F6EC8873E9}" presName="spacing" presStyleCnt="0"/>
      <dgm:spPr/>
    </dgm:pt>
    <dgm:pt modelId="{75AC9092-CDF6-4641-8083-2D21401753EF}" type="pres">
      <dgm:prSet presAssocID="{A1CF8B13-111B-4C3A-AE27-4896979D350E}" presName="composite" presStyleCnt="0"/>
      <dgm:spPr/>
    </dgm:pt>
    <dgm:pt modelId="{0220E771-C2BD-4608-97EA-2AD9958E2B9B}" type="pres">
      <dgm:prSet presAssocID="{A1CF8B13-111B-4C3A-AE27-4896979D350E}" presName="imgShp" presStyleLbl="fgImgPlace1" presStyleIdx="1" presStyleCnt="7" custScaleX="50713" custScaleY="50713" custLinFactNeighborX="-22833" custLinFactNeighborY="2519"/>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Dinheiro"/>
        </a:ext>
      </dgm:extLst>
    </dgm:pt>
    <dgm:pt modelId="{8E3C85B4-643F-4C7E-B25A-E92486E91957}" type="pres">
      <dgm:prSet presAssocID="{A1CF8B13-111B-4C3A-AE27-4896979D350E}" presName="txShp" presStyleLbl="node1" presStyleIdx="1" presStyleCnt="7" custScaleX="100027" custLinFactNeighborX="-3056" custLinFactNeighborY="21920">
        <dgm:presLayoutVars>
          <dgm:bulletEnabled val="1"/>
        </dgm:presLayoutVars>
      </dgm:prSet>
      <dgm:spPr/>
    </dgm:pt>
    <dgm:pt modelId="{EFCFBA92-FD69-4F78-9CF3-CF264CA12AD6}" type="pres">
      <dgm:prSet presAssocID="{84F055E0-5F74-4924-819D-E1D3DCF3410F}" presName="spacing" presStyleCnt="0"/>
      <dgm:spPr/>
    </dgm:pt>
    <dgm:pt modelId="{EF8D35F9-7693-41CA-AE6D-7640A6518F7D}" type="pres">
      <dgm:prSet presAssocID="{5A69023D-5F03-4F4C-8665-1CFAAD06CEED}" presName="composite" presStyleCnt="0"/>
      <dgm:spPr/>
    </dgm:pt>
    <dgm:pt modelId="{8546A2E4-3528-494A-8250-72053A491E84}" type="pres">
      <dgm:prSet presAssocID="{5A69023D-5F03-4F4C-8665-1CFAAD06CEED}" presName="imgShp" presStyleLbl="fgImgPlace1" presStyleIdx="2" presStyleCnt="7" custScaleX="50713" custScaleY="50713" custLinFactNeighborX="-19554" custLinFactNeighborY="1302"/>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Cesto de compras"/>
        </a:ext>
      </dgm:extLst>
    </dgm:pt>
    <dgm:pt modelId="{76F96BC7-226F-4701-B9BF-4AB1A477DC5F}" type="pres">
      <dgm:prSet presAssocID="{5A69023D-5F03-4F4C-8665-1CFAAD06CEED}" presName="txShp" presStyleLbl="node1" presStyleIdx="2" presStyleCnt="7" custScaleX="101374" custScaleY="115331" custLinFactNeighborX="-2310" custLinFactNeighborY="-3085">
        <dgm:presLayoutVars>
          <dgm:bulletEnabled val="1"/>
        </dgm:presLayoutVars>
      </dgm:prSet>
      <dgm:spPr/>
    </dgm:pt>
    <dgm:pt modelId="{5C65DA18-D4EF-461C-AD36-85E41477CBA2}" type="pres">
      <dgm:prSet presAssocID="{8F64C196-B7B2-4458-A46C-F8CB7D7DEDAE}" presName="spacing" presStyleCnt="0"/>
      <dgm:spPr/>
    </dgm:pt>
    <dgm:pt modelId="{E0F54785-4D12-413C-B5FC-BFCB5835CF2C}" type="pres">
      <dgm:prSet presAssocID="{0044E3A9-631C-4541-92B7-837A48009740}" presName="composite" presStyleCnt="0"/>
      <dgm:spPr/>
    </dgm:pt>
    <dgm:pt modelId="{61559D09-96D8-4F7C-91E7-488C1BBBE3DF}" type="pres">
      <dgm:prSet presAssocID="{0044E3A9-631C-4541-92B7-837A48009740}" presName="imgShp" presStyleLbl="fgImgPlace1" presStyleIdx="3" presStyleCnt="7" custScaleX="50677" custScaleY="50677" custLinFactNeighborX="-22842" custLinFactNeighborY="-38508"/>
      <dgm:spPr>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Rede do usuário"/>
        </a:ext>
      </dgm:extLst>
    </dgm:pt>
    <dgm:pt modelId="{96627246-B8A2-45D5-AB25-1A71EA62BA67}" type="pres">
      <dgm:prSet presAssocID="{0044E3A9-631C-4541-92B7-837A48009740}" presName="txShp" presStyleLbl="node1" presStyleIdx="3" presStyleCnt="7" custScaleX="100027" custScaleY="79339" custLinFactNeighborX="-2781" custLinFactNeighborY="-31911">
        <dgm:presLayoutVars>
          <dgm:bulletEnabled val="1"/>
        </dgm:presLayoutVars>
      </dgm:prSet>
      <dgm:spPr/>
    </dgm:pt>
    <dgm:pt modelId="{9569CE5C-6496-4E70-9C07-64867FB235B5}" type="pres">
      <dgm:prSet presAssocID="{22A7F57C-E095-47A2-96B6-2016BE68FD81}" presName="spacing" presStyleCnt="0"/>
      <dgm:spPr/>
    </dgm:pt>
    <dgm:pt modelId="{2F3E1517-64AC-49ED-95AD-6825EF11251B}" type="pres">
      <dgm:prSet presAssocID="{97E1D7F0-4626-4405-8615-939D99F512E7}" presName="composite" presStyleCnt="0"/>
      <dgm:spPr/>
    </dgm:pt>
    <dgm:pt modelId="{5294A5CA-79C7-491A-AC13-ACD3F78DD77E}" type="pres">
      <dgm:prSet presAssocID="{97E1D7F0-4626-4405-8615-939D99F512E7}" presName="imgShp" presStyleLbl="fgImgPlace1" presStyleIdx="4" presStyleCnt="7" custScaleX="50677" custScaleY="50677" custLinFactNeighborX="-22842" custLinFactNeighborY="-67490"/>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Carro"/>
        </a:ext>
      </dgm:extLst>
    </dgm:pt>
    <dgm:pt modelId="{79BA2C1D-4882-419E-AF3B-2B4626DEA323}" type="pres">
      <dgm:prSet presAssocID="{97E1D7F0-4626-4405-8615-939D99F512E7}" presName="txShp" presStyleLbl="node1" presStyleIdx="4" presStyleCnt="7" custScaleX="100027" custScaleY="79644" custLinFactNeighborX="-2781" custLinFactNeighborY="-63491">
        <dgm:presLayoutVars>
          <dgm:bulletEnabled val="1"/>
        </dgm:presLayoutVars>
      </dgm:prSet>
      <dgm:spPr/>
    </dgm:pt>
    <dgm:pt modelId="{508259C3-437E-4539-8F08-639973691D32}" type="pres">
      <dgm:prSet presAssocID="{A72FC7E2-3B94-4CE5-90B5-B7D934A147B2}" presName="spacing" presStyleCnt="0"/>
      <dgm:spPr/>
    </dgm:pt>
    <dgm:pt modelId="{9706AD11-1557-4783-B78E-A02A06B6F973}" type="pres">
      <dgm:prSet presAssocID="{689BCABC-C9C2-4B39-8221-64ABACD9338E}" presName="composite" presStyleCnt="0"/>
      <dgm:spPr/>
    </dgm:pt>
    <dgm:pt modelId="{17700702-DEEA-45E0-B861-37A5453C145D}" type="pres">
      <dgm:prSet presAssocID="{689BCABC-C9C2-4B39-8221-64ABACD9338E}" presName="imgShp" presStyleLbl="fgImgPlace1" presStyleIdx="5" presStyleCnt="7" custScaleX="50677" custScaleY="50677" custLinFactNeighborX="-22842" custLinFactNeighborY="-60398"/>
      <dgm:spPr>
        <a:blipFill>
          <a:blip xmlns:r="http://schemas.openxmlformats.org/officeDocument/2006/relationships" r:embed="rId11">
            <a:duotone>
              <a:prstClr val="black"/>
              <a:schemeClr val="accent6">
                <a:tint val="45000"/>
                <a:satMod val="400000"/>
              </a:schemeClr>
            </a:duotone>
            <a:extLs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Ampulheta"/>
        </a:ext>
      </dgm:extLst>
    </dgm:pt>
    <dgm:pt modelId="{B4CE6B37-1082-40EB-8641-F2263EDA1188}" type="pres">
      <dgm:prSet presAssocID="{689BCABC-C9C2-4B39-8221-64ABACD9338E}" presName="txShp" presStyleLbl="node1" presStyleIdx="5" presStyleCnt="7" custScaleX="100027" custLinFactNeighborX="-3319" custLinFactNeighborY="-41422">
        <dgm:presLayoutVars>
          <dgm:bulletEnabled val="1"/>
        </dgm:presLayoutVars>
      </dgm:prSet>
      <dgm:spPr/>
    </dgm:pt>
    <dgm:pt modelId="{CA781392-2BB9-422B-8958-C317B206BCB4}" type="pres">
      <dgm:prSet presAssocID="{FB3E664E-8412-4F9B-8A4B-544080CB8DDF}" presName="spacing" presStyleCnt="0"/>
      <dgm:spPr/>
    </dgm:pt>
    <dgm:pt modelId="{A9C7118B-4A39-4123-8326-E7DEFF670AB6}" type="pres">
      <dgm:prSet presAssocID="{B5739F41-22B5-4918-A172-8A82BA4A6A8A}" presName="composite" presStyleCnt="0"/>
      <dgm:spPr/>
    </dgm:pt>
    <dgm:pt modelId="{01FEC1A8-5B05-4455-B4D8-46CC42B3AA99}" type="pres">
      <dgm:prSet presAssocID="{B5739F41-22B5-4918-A172-8A82BA4A6A8A}" presName="imgShp" presStyleLbl="fgImgPlace1" presStyleIdx="6" presStyleCnt="7" custScaleX="50713" custScaleY="50713" custLinFactNeighborX="-22833" custLinFactNeighborY="-44395"/>
      <dgm:spPr>
        <a:blipFill>
          <a:blip xmlns:r="http://schemas.openxmlformats.org/officeDocument/2006/relationships" r:embed="rId13">
            <a:extLst>
              <a:ext uri="{96DAC541-7B7A-43D3-8B79-37D633B846F1}">
                <asvg:svgBlip xmlns:asvg="http://schemas.microsoft.com/office/drawing/2016/SVG/main" r:embed="rId14"/>
              </a:ext>
            </a:extLst>
          </a:blip>
          <a:srcRect/>
          <a:stretch>
            <a:fillRect/>
          </a:stretch>
        </a:blipFill>
      </dgm:spPr>
      <dgm:extLst>
        <a:ext uri="{E40237B7-FDA0-4F09-8148-C483321AD2D9}">
          <dgm14:cNvPr xmlns:dgm14="http://schemas.microsoft.com/office/drawing/2010/diagram" id="0" name="" descr="Cidade"/>
        </a:ext>
      </dgm:extLst>
    </dgm:pt>
    <dgm:pt modelId="{CC4FA677-D6BC-4953-BFFC-AA609F302ED4}" type="pres">
      <dgm:prSet presAssocID="{B5739F41-22B5-4918-A172-8A82BA4A6A8A}" presName="txShp" presStyleLbl="node1" presStyleIdx="6" presStyleCnt="7" custScaleX="100027" custLinFactNeighborX="-3320" custLinFactNeighborY="-45963">
        <dgm:presLayoutVars>
          <dgm:bulletEnabled val="1"/>
        </dgm:presLayoutVars>
      </dgm:prSet>
      <dgm:spPr/>
    </dgm:pt>
  </dgm:ptLst>
  <dgm:cxnLst>
    <dgm:cxn modelId="{3A482906-E240-4849-B98F-1C111819E844}" type="presOf" srcId="{A8596AF9-3B60-46FF-9E71-E1A6A33D56CA}" destId="{D02DD75A-FFD9-44ED-A744-1450DF79AD84}" srcOrd="0" destOrd="0" presId="urn:microsoft.com/office/officeart/2005/8/layout/vList3"/>
    <dgm:cxn modelId="{592E5C16-59AC-4442-9607-D98550660695}" srcId="{A8596AF9-3B60-46FF-9E71-E1A6A33D56CA}" destId="{E17553CA-D5C6-46A5-AAD9-6B473EC3A876}" srcOrd="0" destOrd="0" parTransId="{793E5537-B9C1-436F-8E40-4BFEF9C85717}" sibTransId="{D2F2D70C-B3AA-4533-8818-F1F6EC8873E9}"/>
    <dgm:cxn modelId="{28DB3220-A039-49A8-BD3E-CB8C623E623E}" srcId="{A8596AF9-3B60-46FF-9E71-E1A6A33D56CA}" destId="{689BCABC-C9C2-4B39-8221-64ABACD9338E}" srcOrd="5" destOrd="0" parTransId="{1C2EB937-DBC7-4E39-BBEF-0165CC56564C}" sibTransId="{FB3E664E-8412-4F9B-8A4B-544080CB8DDF}"/>
    <dgm:cxn modelId="{45769B3B-EA2F-4D19-A348-7FC41442BECF}" srcId="{A8596AF9-3B60-46FF-9E71-E1A6A33D56CA}" destId="{5A69023D-5F03-4F4C-8665-1CFAAD06CEED}" srcOrd="2" destOrd="0" parTransId="{C1409646-B1DD-4D4A-A82E-D359C6738D07}" sibTransId="{8F64C196-B7B2-4458-A46C-F8CB7D7DEDAE}"/>
    <dgm:cxn modelId="{452A284D-5AAF-4434-8ECD-C532AB4A581B}" type="presOf" srcId="{0044E3A9-631C-4541-92B7-837A48009740}" destId="{96627246-B8A2-45D5-AB25-1A71EA62BA67}" srcOrd="0" destOrd="0" presId="urn:microsoft.com/office/officeart/2005/8/layout/vList3"/>
    <dgm:cxn modelId="{4681BC7F-7DD7-4ACB-A6B8-97D3EB59C36A}" srcId="{A8596AF9-3B60-46FF-9E71-E1A6A33D56CA}" destId="{B5739F41-22B5-4918-A172-8A82BA4A6A8A}" srcOrd="6" destOrd="0" parTransId="{8025030A-1470-4354-89EA-360E65D7D7A4}" sibTransId="{6E56E2B3-1488-47A0-8E1A-334D7E438CA1}"/>
    <dgm:cxn modelId="{E2E0C7C1-5B3B-4ACF-B792-91F3EB4D484E}" srcId="{A8596AF9-3B60-46FF-9E71-E1A6A33D56CA}" destId="{A1CF8B13-111B-4C3A-AE27-4896979D350E}" srcOrd="1" destOrd="0" parTransId="{E0E26C11-22D5-42F3-93DD-C43BEDA96CD7}" sibTransId="{84F055E0-5F74-4924-819D-E1D3DCF3410F}"/>
    <dgm:cxn modelId="{22224CD2-42ED-43D9-8492-2AAD0BD09109}" type="presOf" srcId="{E17553CA-D5C6-46A5-AAD9-6B473EC3A876}" destId="{970FE4FA-68AB-4DB7-B2FE-61217295FFF7}" srcOrd="0" destOrd="0" presId="urn:microsoft.com/office/officeart/2005/8/layout/vList3"/>
    <dgm:cxn modelId="{E1DB07D5-E5B6-414A-BF12-1ED065469692}" type="presOf" srcId="{97E1D7F0-4626-4405-8615-939D99F512E7}" destId="{79BA2C1D-4882-419E-AF3B-2B4626DEA323}" srcOrd="0" destOrd="0" presId="urn:microsoft.com/office/officeart/2005/8/layout/vList3"/>
    <dgm:cxn modelId="{00F78ED8-DDC2-413F-A0FB-9C560638EBF3}" type="presOf" srcId="{B5739F41-22B5-4918-A172-8A82BA4A6A8A}" destId="{CC4FA677-D6BC-4953-BFFC-AA609F302ED4}" srcOrd="0" destOrd="0" presId="urn:microsoft.com/office/officeart/2005/8/layout/vList3"/>
    <dgm:cxn modelId="{84EDFED8-D8A1-4E23-912B-C1CF95463AD2}" type="presOf" srcId="{689BCABC-C9C2-4B39-8221-64ABACD9338E}" destId="{B4CE6B37-1082-40EB-8641-F2263EDA1188}" srcOrd="0" destOrd="0" presId="urn:microsoft.com/office/officeart/2005/8/layout/vList3"/>
    <dgm:cxn modelId="{3C1903ED-A856-4582-B813-F2EA69CE0BF1}" srcId="{A8596AF9-3B60-46FF-9E71-E1A6A33D56CA}" destId="{0044E3A9-631C-4541-92B7-837A48009740}" srcOrd="3" destOrd="0" parTransId="{F315F44A-00FD-4453-A8D9-6CFC185BF218}" sibTransId="{22A7F57C-E095-47A2-96B6-2016BE68FD81}"/>
    <dgm:cxn modelId="{005969ED-9E77-4FC3-99ED-089756A4280F}" type="presOf" srcId="{A1CF8B13-111B-4C3A-AE27-4896979D350E}" destId="{8E3C85B4-643F-4C7E-B25A-E92486E91957}" srcOrd="0" destOrd="0" presId="urn:microsoft.com/office/officeart/2005/8/layout/vList3"/>
    <dgm:cxn modelId="{0B75C9F3-319D-4586-BF26-067A66A09287}" srcId="{A8596AF9-3B60-46FF-9E71-E1A6A33D56CA}" destId="{97E1D7F0-4626-4405-8615-939D99F512E7}" srcOrd="4" destOrd="0" parTransId="{98841C4F-A5BC-437B-A601-0ED97B084671}" sibTransId="{A72FC7E2-3B94-4CE5-90B5-B7D934A147B2}"/>
    <dgm:cxn modelId="{2EDCB7FF-3093-4B2D-AFA4-5ED23CFF34EE}" type="presOf" srcId="{5A69023D-5F03-4F4C-8665-1CFAAD06CEED}" destId="{76F96BC7-226F-4701-B9BF-4AB1A477DC5F}" srcOrd="0" destOrd="0" presId="urn:microsoft.com/office/officeart/2005/8/layout/vList3"/>
    <dgm:cxn modelId="{965BC640-1FFC-49BD-966C-3AB9F7553B49}" type="presParOf" srcId="{D02DD75A-FFD9-44ED-A744-1450DF79AD84}" destId="{70E69349-99C2-4DAE-BA54-A20EAD82C695}" srcOrd="0" destOrd="0" presId="urn:microsoft.com/office/officeart/2005/8/layout/vList3"/>
    <dgm:cxn modelId="{AEC02900-C439-4308-B2F9-76ACFBDD3C77}" type="presParOf" srcId="{70E69349-99C2-4DAE-BA54-A20EAD82C695}" destId="{1191BE69-6661-4DBF-BD4B-02557DF087E2}" srcOrd="0" destOrd="0" presId="urn:microsoft.com/office/officeart/2005/8/layout/vList3"/>
    <dgm:cxn modelId="{0720DD88-832A-4178-AEC7-D5DB28B8EE3B}" type="presParOf" srcId="{70E69349-99C2-4DAE-BA54-A20EAD82C695}" destId="{970FE4FA-68AB-4DB7-B2FE-61217295FFF7}" srcOrd="1" destOrd="0" presId="urn:microsoft.com/office/officeart/2005/8/layout/vList3"/>
    <dgm:cxn modelId="{A59F7419-F87A-4A79-B9B0-6B91961B387C}" type="presParOf" srcId="{D02DD75A-FFD9-44ED-A744-1450DF79AD84}" destId="{59AA350A-A240-417E-9693-E2642E3226E7}" srcOrd="1" destOrd="0" presId="urn:microsoft.com/office/officeart/2005/8/layout/vList3"/>
    <dgm:cxn modelId="{197C5E33-8EA7-4409-818B-4F9B70375297}" type="presParOf" srcId="{D02DD75A-FFD9-44ED-A744-1450DF79AD84}" destId="{75AC9092-CDF6-4641-8083-2D21401753EF}" srcOrd="2" destOrd="0" presId="urn:microsoft.com/office/officeart/2005/8/layout/vList3"/>
    <dgm:cxn modelId="{597673D2-4DAB-40EB-AB3A-7E01FA311520}" type="presParOf" srcId="{75AC9092-CDF6-4641-8083-2D21401753EF}" destId="{0220E771-C2BD-4608-97EA-2AD9958E2B9B}" srcOrd="0" destOrd="0" presId="urn:microsoft.com/office/officeart/2005/8/layout/vList3"/>
    <dgm:cxn modelId="{E1C86F86-2DF1-432A-8D1E-016AFF86D1DC}" type="presParOf" srcId="{75AC9092-CDF6-4641-8083-2D21401753EF}" destId="{8E3C85B4-643F-4C7E-B25A-E92486E91957}" srcOrd="1" destOrd="0" presId="urn:microsoft.com/office/officeart/2005/8/layout/vList3"/>
    <dgm:cxn modelId="{A0674F1B-968E-49BF-B455-EEFB7C99220F}" type="presParOf" srcId="{D02DD75A-FFD9-44ED-A744-1450DF79AD84}" destId="{EFCFBA92-FD69-4F78-9CF3-CF264CA12AD6}" srcOrd="3" destOrd="0" presId="urn:microsoft.com/office/officeart/2005/8/layout/vList3"/>
    <dgm:cxn modelId="{FD2E75EF-911E-4213-BEE0-01DD5DB6DC43}" type="presParOf" srcId="{D02DD75A-FFD9-44ED-A744-1450DF79AD84}" destId="{EF8D35F9-7693-41CA-AE6D-7640A6518F7D}" srcOrd="4" destOrd="0" presId="urn:microsoft.com/office/officeart/2005/8/layout/vList3"/>
    <dgm:cxn modelId="{F3D7C84D-7591-4899-B676-5346D65AF72A}" type="presParOf" srcId="{EF8D35F9-7693-41CA-AE6D-7640A6518F7D}" destId="{8546A2E4-3528-494A-8250-72053A491E84}" srcOrd="0" destOrd="0" presId="urn:microsoft.com/office/officeart/2005/8/layout/vList3"/>
    <dgm:cxn modelId="{7DCF37F4-EDE8-4E78-B6DC-F698488919C9}" type="presParOf" srcId="{EF8D35F9-7693-41CA-AE6D-7640A6518F7D}" destId="{76F96BC7-226F-4701-B9BF-4AB1A477DC5F}" srcOrd="1" destOrd="0" presId="urn:microsoft.com/office/officeart/2005/8/layout/vList3"/>
    <dgm:cxn modelId="{EFDB1990-0DFD-462D-B821-13F3E0A12B11}" type="presParOf" srcId="{D02DD75A-FFD9-44ED-A744-1450DF79AD84}" destId="{5C65DA18-D4EF-461C-AD36-85E41477CBA2}" srcOrd="5" destOrd="0" presId="urn:microsoft.com/office/officeart/2005/8/layout/vList3"/>
    <dgm:cxn modelId="{22934A9F-4326-4A9D-B82C-2BDAD84B178A}" type="presParOf" srcId="{D02DD75A-FFD9-44ED-A744-1450DF79AD84}" destId="{E0F54785-4D12-413C-B5FC-BFCB5835CF2C}" srcOrd="6" destOrd="0" presId="urn:microsoft.com/office/officeart/2005/8/layout/vList3"/>
    <dgm:cxn modelId="{77DB489F-C4D8-4B00-B954-D5B8F343B7E0}" type="presParOf" srcId="{E0F54785-4D12-413C-B5FC-BFCB5835CF2C}" destId="{61559D09-96D8-4F7C-91E7-488C1BBBE3DF}" srcOrd="0" destOrd="0" presId="urn:microsoft.com/office/officeart/2005/8/layout/vList3"/>
    <dgm:cxn modelId="{975C67DC-5320-4AF5-B8FB-A273CD3C3658}" type="presParOf" srcId="{E0F54785-4D12-413C-B5FC-BFCB5835CF2C}" destId="{96627246-B8A2-45D5-AB25-1A71EA62BA67}" srcOrd="1" destOrd="0" presId="urn:microsoft.com/office/officeart/2005/8/layout/vList3"/>
    <dgm:cxn modelId="{2951C233-503F-41E7-B926-4F85724E68F6}" type="presParOf" srcId="{D02DD75A-FFD9-44ED-A744-1450DF79AD84}" destId="{9569CE5C-6496-4E70-9C07-64867FB235B5}" srcOrd="7" destOrd="0" presId="urn:microsoft.com/office/officeart/2005/8/layout/vList3"/>
    <dgm:cxn modelId="{ACCC5478-4159-47C5-9999-EA86B53C664A}" type="presParOf" srcId="{D02DD75A-FFD9-44ED-A744-1450DF79AD84}" destId="{2F3E1517-64AC-49ED-95AD-6825EF11251B}" srcOrd="8" destOrd="0" presId="urn:microsoft.com/office/officeart/2005/8/layout/vList3"/>
    <dgm:cxn modelId="{32E19822-4DBA-4C4D-9B39-A8E47C589377}" type="presParOf" srcId="{2F3E1517-64AC-49ED-95AD-6825EF11251B}" destId="{5294A5CA-79C7-491A-AC13-ACD3F78DD77E}" srcOrd="0" destOrd="0" presId="urn:microsoft.com/office/officeart/2005/8/layout/vList3"/>
    <dgm:cxn modelId="{79CCFC45-C6F7-4058-8331-B3C08C8B7CEC}" type="presParOf" srcId="{2F3E1517-64AC-49ED-95AD-6825EF11251B}" destId="{79BA2C1D-4882-419E-AF3B-2B4626DEA323}" srcOrd="1" destOrd="0" presId="urn:microsoft.com/office/officeart/2005/8/layout/vList3"/>
    <dgm:cxn modelId="{3FD9A808-943E-4667-A704-4BE1E41F66D3}" type="presParOf" srcId="{D02DD75A-FFD9-44ED-A744-1450DF79AD84}" destId="{508259C3-437E-4539-8F08-639973691D32}" srcOrd="9" destOrd="0" presId="urn:microsoft.com/office/officeart/2005/8/layout/vList3"/>
    <dgm:cxn modelId="{4FB81C48-1CFF-4ED9-9077-4A279DBEC528}" type="presParOf" srcId="{D02DD75A-FFD9-44ED-A744-1450DF79AD84}" destId="{9706AD11-1557-4783-B78E-A02A06B6F973}" srcOrd="10" destOrd="0" presId="urn:microsoft.com/office/officeart/2005/8/layout/vList3"/>
    <dgm:cxn modelId="{3F3823EC-4E7B-4D09-A571-ABBD6B45618C}" type="presParOf" srcId="{9706AD11-1557-4783-B78E-A02A06B6F973}" destId="{17700702-DEEA-45E0-B861-37A5453C145D}" srcOrd="0" destOrd="0" presId="urn:microsoft.com/office/officeart/2005/8/layout/vList3"/>
    <dgm:cxn modelId="{0A85F3C6-370D-45DA-AF00-AC1C8CA94DA4}" type="presParOf" srcId="{9706AD11-1557-4783-B78E-A02A06B6F973}" destId="{B4CE6B37-1082-40EB-8641-F2263EDA1188}" srcOrd="1" destOrd="0" presId="urn:microsoft.com/office/officeart/2005/8/layout/vList3"/>
    <dgm:cxn modelId="{0AB9A3BD-FF85-4BEA-B333-EB5A51075C60}" type="presParOf" srcId="{D02DD75A-FFD9-44ED-A744-1450DF79AD84}" destId="{CA781392-2BB9-422B-8958-C317B206BCB4}" srcOrd="11" destOrd="0" presId="urn:microsoft.com/office/officeart/2005/8/layout/vList3"/>
    <dgm:cxn modelId="{8A4ADD62-E693-42BC-9496-534AB70DA638}" type="presParOf" srcId="{D02DD75A-FFD9-44ED-A744-1450DF79AD84}" destId="{A9C7118B-4A39-4123-8326-E7DEFF670AB6}" srcOrd="12" destOrd="0" presId="urn:microsoft.com/office/officeart/2005/8/layout/vList3"/>
    <dgm:cxn modelId="{721A1914-FBD5-4DE9-9DFB-1E1FF805243A}" type="presParOf" srcId="{A9C7118B-4A39-4123-8326-E7DEFF670AB6}" destId="{01FEC1A8-5B05-4455-B4D8-46CC42B3AA99}" srcOrd="0" destOrd="0" presId="urn:microsoft.com/office/officeart/2005/8/layout/vList3"/>
    <dgm:cxn modelId="{4C784FF3-A6A1-485B-9AFE-83BA48976877}" type="presParOf" srcId="{A9C7118B-4A39-4123-8326-E7DEFF670AB6}" destId="{CC4FA677-D6BC-4953-BFFC-AA609F302ED4}"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8596AF9-3B60-46FF-9E71-E1A6A33D56CA}" type="doc">
      <dgm:prSet loTypeId="urn:microsoft.com/office/officeart/2005/8/layout/vList3" loCatId="picture" qsTypeId="urn:microsoft.com/office/officeart/2005/8/quickstyle/simple1" qsCatId="simple" csTypeId="urn:microsoft.com/office/officeart/2005/8/colors/accent1_2" csCatId="accent1" phldr="1"/>
      <dgm:spPr/>
    </dgm:pt>
    <dgm:pt modelId="{E17553CA-D5C6-46A5-AAD9-6B473EC3A876}">
      <dgm:prSet phldrT="[Texto]" custT="1"/>
      <dgm:spPr>
        <a:noFill/>
      </dgm:spPr>
      <dgm:t>
        <a:bodyPr/>
        <a:lstStyle/>
        <a:p>
          <a:pPr algn="just"/>
          <a:r>
            <a:rPr lang="pt-BR" sz="1000" b="1" dirty="0">
              <a:solidFill>
                <a:srgbClr val="B58B23"/>
              </a:solidFill>
              <a:latin typeface="Abadi" panose="020B0604020104020204" pitchFamily="34" charset="0"/>
            </a:rPr>
            <a:t>Fornecedores: </a:t>
          </a:r>
          <a:r>
            <a:rPr lang="pt-BR" sz="1000" dirty="0">
              <a:solidFill>
                <a:srgbClr val="565656"/>
              </a:solidFill>
              <a:latin typeface="Abadi" panose="020B0604020104020204" pitchFamily="34" charset="0"/>
            </a:rPr>
            <a:t>apresentou crescimento de 33% em comparação ao mês anterior, decorrente de compra de matéria prima com destaque ao fornecedor </a:t>
          </a:r>
          <a:r>
            <a:rPr lang="pt-BR" sz="1000" dirty="0" err="1">
              <a:solidFill>
                <a:srgbClr val="565656"/>
              </a:solidFill>
              <a:latin typeface="Abadi" panose="020B0604020104020204" pitchFamily="34" charset="0"/>
            </a:rPr>
            <a:t>Grafdil</a:t>
          </a:r>
          <a:r>
            <a:rPr lang="pt-BR" sz="1000" dirty="0">
              <a:solidFill>
                <a:srgbClr val="565656"/>
              </a:solidFill>
              <a:latin typeface="Abadi" panose="020B0604020104020204" pitchFamily="34" charset="0"/>
            </a:rPr>
            <a:t> Impressos com saldo de R$408,9 mil. O </a:t>
          </a:r>
          <a:r>
            <a:rPr lang="pt-BR" sz="1000" dirty="0" err="1">
              <a:solidFill>
                <a:srgbClr val="565656"/>
              </a:solidFill>
              <a:latin typeface="Abadi" panose="020B0604020104020204" pitchFamily="34" charset="0"/>
            </a:rPr>
            <a:t>aging</a:t>
          </a:r>
          <a:r>
            <a:rPr lang="pt-BR" sz="1000" dirty="0">
              <a:solidFill>
                <a:srgbClr val="565656"/>
              </a:solidFill>
              <a:latin typeface="Abadi" panose="020B0604020104020204" pitchFamily="34" charset="0"/>
            </a:rPr>
            <a:t> </a:t>
          </a:r>
          <a:r>
            <a:rPr lang="pt-BR" sz="1000" dirty="0" err="1">
              <a:solidFill>
                <a:srgbClr val="565656"/>
              </a:solidFill>
              <a:latin typeface="Abadi" panose="020B0604020104020204" pitchFamily="34" charset="0"/>
            </a:rPr>
            <a:t>list</a:t>
          </a:r>
          <a:r>
            <a:rPr lang="pt-BR" sz="1000" dirty="0">
              <a:solidFill>
                <a:srgbClr val="565656"/>
              </a:solidFill>
              <a:latin typeface="Abadi" panose="020B0604020104020204" pitchFamily="34" charset="0"/>
            </a:rPr>
            <a:t> enviado pela empresa confere com o valor contabilizado. Os saldos devedores mais expressivos são para os fornecedores Tariq Glass Industries Ltda (R$ 566 mil). A Recuperanda informou que não possui fornecedores extraconcursais com pagamentos em atraso.</a:t>
          </a:r>
        </a:p>
      </dgm:t>
    </dgm:pt>
    <dgm:pt modelId="{793E5537-B9C1-436F-8E40-4BFEF9C85717}" type="parTrans" cxnId="{592E5C16-59AC-4442-9607-D98550660695}">
      <dgm:prSet/>
      <dgm:spPr/>
      <dgm:t>
        <a:bodyPr/>
        <a:lstStyle/>
        <a:p>
          <a:pPr algn="just"/>
          <a:endParaRPr lang="pt-BR" sz="1000">
            <a:solidFill>
              <a:srgbClr val="565656"/>
            </a:solidFill>
            <a:latin typeface="Abadi" panose="020B0604020104020204" pitchFamily="34" charset="0"/>
          </a:endParaRPr>
        </a:p>
      </dgm:t>
    </dgm:pt>
    <dgm:pt modelId="{D2F2D70C-B3AA-4533-8818-F1F6EC8873E9}" type="sibTrans" cxnId="{592E5C16-59AC-4442-9607-D98550660695}">
      <dgm:prSet/>
      <dgm:spPr/>
      <dgm:t>
        <a:bodyPr/>
        <a:lstStyle/>
        <a:p>
          <a:pPr algn="just"/>
          <a:endParaRPr lang="pt-BR" sz="1000">
            <a:solidFill>
              <a:srgbClr val="565656"/>
            </a:solidFill>
            <a:latin typeface="Abadi" panose="020B0604020104020204" pitchFamily="34" charset="0"/>
          </a:endParaRPr>
        </a:p>
      </dgm:t>
    </dgm:pt>
    <dgm:pt modelId="{A1CF8B13-111B-4C3A-AE27-4896979D350E}">
      <dgm:prSet phldrT="[Texto]" custT="1"/>
      <dgm:spPr>
        <a:noFill/>
      </dgm:spPr>
      <dgm:t>
        <a:bodyPr/>
        <a:lstStyle/>
        <a:p>
          <a:pPr algn="just"/>
          <a:r>
            <a:rPr lang="pt-BR" sz="1000" b="1" dirty="0">
              <a:solidFill>
                <a:srgbClr val="B58B23"/>
              </a:solidFill>
              <a:latin typeface="Abadi" panose="020B0604020104020204" pitchFamily="34" charset="0"/>
            </a:rPr>
            <a:t>Débitos </a:t>
          </a:r>
          <a:r>
            <a:rPr lang="pt-BR" sz="1000" b="1" dirty="0">
              <a:solidFill>
                <a:srgbClr val="B48420"/>
              </a:solidFill>
              <a:latin typeface="Abadi" panose="020B0604020104020204" pitchFamily="34" charset="0"/>
            </a:rPr>
            <a:t>trabalhistas: </a:t>
          </a:r>
          <a:r>
            <a:rPr lang="pt-BR" sz="1000" dirty="0">
              <a:solidFill>
                <a:srgbClr val="565656"/>
              </a:solidFill>
              <a:latin typeface="Abadi" panose="020B0604020104020204" pitchFamily="34" charset="0"/>
            </a:rPr>
            <a:t>a variação é derivada, em sua maior parte, do valor de salários a pagar e impostos incidentes. A Recuperanda não possui débitos de FGTS em atraso, e o INSS de competências passadas está parcelado, com os pagamentos regulares. Os salários estão sendo pagos regularmente assim como os tributos sobre a folha. A redução no mês deve-se aos encargos s/ 13º salario apurados nas competências anteriores. </a:t>
          </a:r>
          <a:endParaRPr lang="pt-BR" sz="1000" dirty="0">
            <a:solidFill>
              <a:srgbClr val="FF0000"/>
            </a:solidFill>
            <a:latin typeface="Abadi" panose="020B0604020104020204" pitchFamily="34" charset="0"/>
          </a:endParaRPr>
        </a:p>
      </dgm:t>
    </dgm:pt>
    <dgm:pt modelId="{E0E26C11-22D5-42F3-93DD-C43BEDA96CD7}" type="parTrans" cxnId="{E2E0C7C1-5B3B-4ACF-B792-91F3EB4D484E}">
      <dgm:prSet/>
      <dgm:spPr/>
      <dgm:t>
        <a:bodyPr/>
        <a:lstStyle/>
        <a:p>
          <a:pPr algn="just"/>
          <a:endParaRPr lang="pt-BR" sz="1000">
            <a:solidFill>
              <a:srgbClr val="565656"/>
            </a:solidFill>
            <a:latin typeface="Abadi" panose="020B0604020104020204" pitchFamily="34" charset="0"/>
          </a:endParaRPr>
        </a:p>
      </dgm:t>
    </dgm:pt>
    <dgm:pt modelId="{84F055E0-5F74-4924-819D-E1D3DCF3410F}" type="sibTrans" cxnId="{E2E0C7C1-5B3B-4ACF-B792-91F3EB4D484E}">
      <dgm:prSet/>
      <dgm:spPr/>
      <dgm:t>
        <a:bodyPr/>
        <a:lstStyle/>
        <a:p>
          <a:pPr algn="just"/>
          <a:endParaRPr lang="pt-BR" sz="1000">
            <a:solidFill>
              <a:srgbClr val="565656"/>
            </a:solidFill>
            <a:latin typeface="Abadi" panose="020B0604020104020204" pitchFamily="34" charset="0"/>
          </a:endParaRPr>
        </a:p>
      </dgm:t>
    </dgm:pt>
    <dgm:pt modelId="{5A69023D-5F03-4F4C-8665-1CFAAD06CEED}">
      <dgm:prSet phldrT="[Texto]" custT="1"/>
      <dgm:spPr>
        <a:noFill/>
      </dgm:spPr>
      <dgm:t>
        <a:bodyPr/>
        <a:lstStyle/>
        <a:p>
          <a:pPr algn="just"/>
          <a:r>
            <a:rPr lang="pt-BR" sz="1000" b="1" dirty="0">
              <a:solidFill>
                <a:srgbClr val="B58B23"/>
              </a:solidFill>
              <a:latin typeface="Abadi" panose="020B0604020104020204" pitchFamily="34" charset="0"/>
            </a:rPr>
            <a:t>Débitos e parcelamentos tributários: </a:t>
          </a:r>
          <a:r>
            <a:rPr lang="pt-BR" sz="1000" dirty="0">
              <a:solidFill>
                <a:srgbClr val="565656"/>
              </a:solidFill>
              <a:latin typeface="Abadi" panose="020B0604020104020204" pitchFamily="34" charset="0"/>
            </a:rPr>
            <a:t>os débitos tributários apresentaram crescimento de R$11,8 mil devido a apuração do ICMS-ST no mês de janeiro. Os demais encargos apresentaram queda devido a apuração dos encargos s/ as vendas, que retraíram em janeiro. Quanto aos parcelamentos, estão ativos, com pagamentos regulares. </a:t>
          </a:r>
        </a:p>
      </dgm:t>
    </dgm:pt>
    <dgm:pt modelId="{C1409646-B1DD-4D4A-A82E-D359C6738D07}" type="parTrans" cxnId="{45769B3B-EA2F-4D19-A348-7FC41442BECF}">
      <dgm:prSet/>
      <dgm:spPr/>
      <dgm:t>
        <a:bodyPr/>
        <a:lstStyle/>
        <a:p>
          <a:pPr algn="just"/>
          <a:endParaRPr lang="pt-BR" sz="1000">
            <a:solidFill>
              <a:srgbClr val="565656"/>
            </a:solidFill>
          </a:endParaRPr>
        </a:p>
      </dgm:t>
    </dgm:pt>
    <dgm:pt modelId="{8F64C196-B7B2-4458-A46C-F8CB7D7DEDAE}" type="sibTrans" cxnId="{45769B3B-EA2F-4D19-A348-7FC41442BECF}">
      <dgm:prSet/>
      <dgm:spPr/>
      <dgm:t>
        <a:bodyPr/>
        <a:lstStyle/>
        <a:p>
          <a:pPr algn="just"/>
          <a:endParaRPr lang="pt-BR" sz="1000">
            <a:solidFill>
              <a:srgbClr val="565656"/>
            </a:solidFill>
          </a:endParaRPr>
        </a:p>
      </dgm:t>
    </dgm:pt>
    <dgm:pt modelId="{89DFE2C4-8A72-43CB-8D78-B202419B4E7F}">
      <dgm:prSet phldrT="[Texto]" custT="1"/>
      <dgm:spPr>
        <a:noFill/>
      </dgm:spPr>
      <dgm:t>
        <a:bodyPr/>
        <a:lstStyle/>
        <a:p>
          <a:pPr algn="just"/>
          <a:r>
            <a:rPr lang="pt-BR" sz="1000" b="1" dirty="0">
              <a:solidFill>
                <a:srgbClr val="B58B23"/>
              </a:solidFill>
              <a:latin typeface="Abadi" panose="020B0604020104020204" pitchFamily="34" charset="0"/>
            </a:rPr>
            <a:t>Outros débitos:</a:t>
          </a:r>
          <a:r>
            <a:rPr lang="pt-BR" sz="1000" b="1" dirty="0">
              <a:solidFill>
                <a:srgbClr val="565656"/>
              </a:solidFill>
              <a:latin typeface="Abadi" panose="020B0604020104020204" pitchFamily="34" charset="0"/>
            </a:rPr>
            <a:t> </a:t>
          </a:r>
          <a:r>
            <a:rPr lang="pt-BR" sz="1000" dirty="0">
              <a:solidFill>
                <a:srgbClr val="565656"/>
              </a:solidFill>
              <a:latin typeface="Abadi" panose="020B0604020104020204" pitchFamily="34" charset="0"/>
            </a:rPr>
            <a:t>Engloba empréstimo de pessoa física de Clea Weis Nascimento no montante de R$ 86 mil, cujo pagamento em janeiro foi de R$ 10 mil. Royalties de R$ 12 mil; débitos de recuperação judicial no valor de R$ 108 mil; e adiantamentos de clientes no montante de R$ 1,3 milhões. A política de adiantamentos de clientes consiste na exigência de 50% do pedido antecipado, caso a empresa seja nova (menos de um ano), sem histórico a prazo, ou possua restrições. Segundo a </a:t>
          </a:r>
          <a:r>
            <a:rPr lang="pt-BR" sz="1000" dirty="0" err="1">
              <a:solidFill>
                <a:srgbClr val="565656"/>
              </a:solidFill>
              <a:latin typeface="Abadi" panose="020B0604020104020204" pitchFamily="34" charset="0"/>
            </a:rPr>
            <a:t>Divultec</a:t>
          </a:r>
          <a:r>
            <a:rPr lang="pt-BR" sz="1000" dirty="0">
              <a:solidFill>
                <a:srgbClr val="565656"/>
              </a:solidFill>
              <a:latin typeface="Abadi" panose="020B0604020104020204" pitchFamily="34" charset="0"/>
            </a:rPr>
            <a:t>, o prazo de produção é de 20 dias; portanto, alguns pedidos são faturados no mês seguinte ao recebimento. A Administração Judicial questionou quanto aos adiantamentos com períodos que excedem os 20 dias. A Recuperanda relatou que alguns fatores impactam na produção, como falta de alguma matéria prima, o que atrasa a entrega do produto, gerando um prazo maior para o faturamento da mercadoria. Além disso, vendas cíclicas, pedidos feitos com antecedência (exemplo o período natalino), apresentam recebimentos em períodos superiores aos 20 dias. O principal motivo para o decréscimo de 02%, foi a entrega de pedido a </a:t>
          </a:r>
          <a:r>
            <a:rPr lang="pt-BR" sz="1000" dirty="0" err="1">
              <a:solidFill>
                <a:srgbClr val="565656"/>
              </a:solidFill>
              <a:latin typeface="Abadi" panose="020B0604020104020204" pitchFamily="34" charset="0"/>
            </a:rPr>
            <a:t>Rotronic</a:t>
          </a:r>
          <a:r>
            <a:rPr lang="pt-BR" sz="1000" dirty="0">
              <a:solidFill>
                <a:srgbClr val="565656"/>
              </a:solidFill>
              <a:latin typeface="Abadi" panose="020B0604020104020204" pitchFamily="34" charset="0"/>
            </a:rPr>
            <a:t> de R$32,2 mil. </a:t>
          </a:r>
        </a:p>
      </dgm:t>
    </dgm:pt>
    <dgm:pt modelId="{709C4CD4-BC7F-4434-8878-1AAC2DA7EEBE}" type="parTrans" cxnId="{9F294895-173E-4F82-B820-7CCCC944B0F3}">
      <dgm:prSet/>
      <dgm:spPr/>
      <dgm:t>
        <a:bodyPr/>
        <a:lstStyle/>
        <a:p>
          <a:pPr algn="just"/>
          <a:endParaRPr lang="pt-BR" sz="1000">
            <a:solidFill>
              <a:srgbClr val="565656"/>
            </a:solidFill>
          </a:endParaRPr>
        </a:p>
      </dgm:t>
    </dgm:pt>
    <dgm:pt modelId="{6B6EB91B-1BE3-4145-B399-533151F68F0B}" type="sibTrans" cxnId="{9F294895-173E-4F82-B820-7CCCC944B0F3}">
      <dgm:prSet/>
      <dgm:spPr/>
      <dgm:t>
        <a:bodyPr/>
        <a:lstStyle/>
        <a:p>
          <a:pPr algn="just"/>
          <a:endParaRPr lang="pt-BR" sz="1000">
            <a:solidFill>
              <a:srgbClr val="565656"/>
            </a:solidFill>
          </a:endParaRPr>
        </a:p>
      </dgm:t>
    </dgm:pt>
    <dgm:pt modelId="{0D3C7619-93C6-4D80-B645-3486E0CBE449}">
      <dgm:prSet custT="1"/>
      <dgm:spPr>
        <a:noFill/>
        <a:ln w="12700" cap="flat" cmpd="sng" algn="ctr">
          <a:solidFill>
            <a:prstClr val="white">
              <a:hueOff val="0"/>
              <a:satOff val="0"/>
              <a:lumOff val="0"/>
              <a:alphaOff val="0"/>
            </a:prstClr>
          </a:solidFill>
          <a:prstDash val="solid"/>
          <a:miter lim="800000"/>
        </a:ln>
        <a:effectLst/>
      </dgm:spPr>
      <dgm:t>
        <a:bodyPr spcFirstLastPara="0" vert="horz" wrap="square" lIns="404733" tIns="38100" rIns="71120" bIns="38100" numCol="1" spcCol="1270" anchor="t" anchorCtr="0"/>
        <a:lstStyle/>
        <a:p>
          <a:pPr algn="just"/>
          <a:r>
            <a:rPr lang="pt-BR" sz="1000" b="1" kern="1200" dirty="0">
              <a:solidFill>
                <a:srgbClr val="B58B23"/>
              </a:solidFill>
              <a:latin typeface="Abadi" panose="020B0604020104020204" pitchFamily="34" charset="0"/>
              <a:ea typeface="+mn-ea"/>
              <a:cs typeface="+mn-cs"/>
            </a:rPr>
            <a:t>Instituições Financeiras:</a:t>
          </a:r>
          <a:r>
            <a:rPr lang="pt-BR" sz="1400" kern="1200" dirty="0">
              <a:solidFill>
                <a:srgbClr val="565656"/>
              </a:solidFill>
            </a:rPr>
            <a:t> </a:t>
          </a:r>
          <a:r>
            <a:rPr lang="pt-BR" sz="1000" kern="1200" dirty="0">
              <a:solidFill>
                <a:srgbClr val="565656"/>
              </a:solidFill>
              <a:latin typeface="Abadi" panose="020B0604020104020204" pitchFamily="34" charset="0"/>
              <a:ea typeface="+mn-ea"/>
              <a:cs typeface="+mn-cs"/>
            </a:rPr>
            <a:t>Correspondem as duplicatas descontadas de R$ 1.533 milhão. Solicitamos relatórios dos títulos descontados e taxas de operações, os quais foram enviados pela </a:t>
          </a:r>
          <a:r>
            <a:rPr lang="pt-BR" sz="1000" kern="1200" dirty="0" err="1">
              <a:solidFill>
                <a:srgbClr val="565656"/>
              </a:solidFill>
              <a:latin typeface="Abadi" panose="020B0604020104020204" pitchFamily="34" charset="0"/>
              <a:ea typeface="+mn-ea"/>
              <a:cs typeface="+mn-cs"/>
            </a:rPr>
            <a:t>Recuperanda</a:t>
          </a:r>
          <a:r>
            <a:rPr lang="pt-BR" sz="1000" kern="1200" dirty="0">
              <a:solidFill>
                <a:srgbClr val="565656"/>
              </a:solidFill>
              <a:latin typeface="Abadi" panose="020B0604020104020204" pitchFamily="34" charset="0"/>
              <a:ea typeface="+mn-ea"/>
              <a:cs typeface="+mn-cs"/>
            </a:rPr>
            <a:t> validando o saldo apresentado. A empresa informou que as taxas de operação giram em torno de 2%, mais juros e encargos da negociação. Compreende ainda Empréstimos do Sócio Raul Fernando de Oliveira com saldo de R$ 14,1 mil. A </a:t>
          </a:r>
          <a:r>
            <a:rPr lang="pt-BR" sz="1000" kern="1200" dirty="0" err="1">
              <a:solidFill>
                <a:srgbClr val="565656"/>
              </a:solidFill>
              <a:latin typeface="Abadi" panose="020B0604020104020204" pitchFamily="34" charset="0"/>
              <a:ea typeface="+mn-ea"/>
              <a:cs typeface="+mn-cs"/>
            </a:rPr>
            <a:t>Recuperanda</a:t>
          </a:r>
          <a:r>
            <a:rPr lang="pt-BR" sz="1000" kern="1200" dirty="0">
              <a:solidFill>
                <a:srgbClr val="565656"/>
              </a:solidFill>
              <a:latin typeface="Abadi" panose="020B0604020104020204" pitchFamily="34" charset="0"/>
              <a:ea typeface="+mn-ea"/>
              <a:cs typeface="+mn-cs"/>
            </a:rPr>
            <a:t> não informou se realizou contrato e nem as datas de pagamentos, somente que serão pagos gradativamente. </a:t>
          </a:r>
          <a:endParaRPr lang="pt-BR" sz="1000" kern="1200" dirty="0">
            <a:solidFill>
              <a:srgbClr val="FF0000"/>
            </a:solidFill>
            <a:latin typeface="Abadi" panose="020B0604020104020204" pitchFamily="34" charset="0"/>
            <a:ea typeface="+mn-ea"/>
            <a:cs typeface="+mn-cs"/>
          </a:endParaRPr>
        </a:p>
      </dgm:t>
    </dgm:pt>
    <dgm:pt modelId="{3BD638E3-4C88-4C09-9B90-1464F0EB0815}" type="parTrans" cxnId="{9735B2FE-1D13-42D5-BF51-1847EA5C3901}">
      <dgm:prSet/>
      <dgm:spPr/>
      <dgm:t>
        <a:bodyPr/>
        <a:lstStyle/>
        <a:p>
          <a:endParaRPr lang="pt-BR"/>
        </a:p>
      </dgm:t>
    </dgm:pt>
    <dgm:pt modelId="{66441959-F718-4B8F-A803-8314B27C7BB6}" type="sibTrans" cxnId="{9735B2FE-1D13-42D5-BF51-1847EA5C3901}">
      <dgm:prSet/>
      <dgm:spPr/>
      <dgm:t>
        <a:bodyPr/>
        <a:lstStyle/>
        <a:p>
          <a:endParaRPr lang="pt-BR"/>
        </a:p>
      </dgm:t>
    </dgm:pt>
    <dgm:pt modelId="{D02DD75A-FFD9-44ED-A744-1450DF79AD84}" type="pres">
      <dgm:prSet presAssocID="{A8596AF9-3B60-46FF-9E71-E1A6A33D56CA}" presName="linearFlow" presStyleCnt="0">
        <dgm:presLayoutVars>
          <dgm:dir/>
          <dgm:resizeHandles val="exact"/>
        </dgm:presLayoutVars>
      </dgm:prSet>
      <dgm:spPr/>
    </dgm:pt>
    <dgm:pt modelId="{70E69349-99C2-4DAE-BA54-A20EAD82C695}" type="pres">
      <dgm:prSet presAssocID="{E17553CA-D5C6-46A5-AAD9-6B473EC3A876}" presName="composite" presStyleCnt="0"/>
      <dgm:spPr/>
    </dgm:pt>
    <dgm:pt modelId="{1191BE69-6661-4DBF-BD4B-02557DF087E2}" type="pres">
      <dgm:prSet presAssocID="{E17553CA-D5C6-46A5-AAD9-6B473EC3A876}" presName="imgShp" presStyleLbl="fgImgPlace1" presStyleIdx="0" presStyleCnt="5" custScaleX="39223" custScaleY="39223" custLinFactNeighborX="8217" custLinFactNeighborY="25612"/>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arrinho de compras"/>
        </a:ext>
      </dgm:extLst>
    </dgm:pt>
    <dgm:pt modelId="{970FE4FA-68AB-4DB7-B2FE-61217295FFF7}" type="pres">
      <dgm:prSet presAssocID="{E17553CA-D5C6-46A5-AAD9-6B473EC3A876}" presName="txShp" presStyleLbl="node1" presStyleIdx="0" presStyleCnt="5" custLinFactNeighborX="-2653" custLinFactNeighborY="31529">
        <dgm:presLayoutVars>
          <dgm:bulletEnabled val="1"/>
        </dgm:presLayoutVars>
      </dgm:prSet>
      <dgm:spPr/>
    </dgm:pt>
    <dgm:pt modelId="{59AA350A-A240-417E-9693-E2642E3226E7}" type="pres">
      <dgm:prSet presAssocID="{D2F2D70C-B3AA-4533-8818-F1F6EC8873E9}" presName="spacing" presStyleCnt="0"/>
      <dgm:spPr/>
    </dgm:pt>
    <dgm:pt modelId="{75AC9092-CDF6-4641-8083-2D21401753EF}" type="pres">
      <dgm:prSet presAssocID="{A1CF8B13-111B-4C3A-AE27-4896979D350E}" presName="composite" presStyleCnt="0"/>
      <dgm:spPr/>
    </dgm:pt>
    <dgm:pt modelId="{0220E771-C2BD-4608-97EA-2AD9958E2B9B}" type="pres">
      <dgm:prSet presAssocID="{A1CF8B13-111B-4C3A-AE27-4896979D350E}" presName="imgShp" presStyleLbl="fgImgPlace1" presStyleIdx="1" presStyleCnt="5" custScaleX="39223" custScaleY="39223" custLinFactNeighborX="9012" custLinFactNeighborY="1890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Trabalhador da construção civil"/>
        </a:ext>
      </dgm:extLst>
    </dgm:pt>
    <dgm:pt modelId="{8E3C85B4-643F-4C7E-B25A-E92486E91957}" type="pres">
      <dgm:prSet presAssocID="{A1CF8B13-111B-4C3A-AE27-4896979D350E}" presName="txShp" presStyleLbl="node1" presStyleIdx="1" presStyleCnt="5" custLinFactNeighborX="-2653" custLinFactNeighborY="18845">
        <dgm:presLayoutVars>
          <dgm:bulletEnabled val="1"/>
        </dgm:presLayoutVars>
      </dgm:prSet>
      <dgm:spPr/>
    </dgm:pt>
    <dgm:pt modelId="{EFCFBA92-FD69-4F78-9CF3-CF264CA12AD6}" type="pres">
      <dgm:prSet presAssocID="{84F055E0-5F74-4924-819D-E1D3DCF3410F}" presName="spacing" presStyleCnt="0"/>
      <dgm:spPr/>
    </dgm:pt>
    <dgm:pt modelId="{EF8D35F9-7693-41CA-AE6D-7640A6518F7D}" type="pres">
      <dgm:prSet presAssocID="{5A69023D-5F03-4F4C-8665-1CFAAD06CEED}" presName="composite" presStyleCnt="0"/>
      <dgm:spPr/>
    </dgm:pt>
    <dgm:pt modelId="{8546A2E4-3528-494A-8250-72053A491E84}" type="pres">
      <dgm:prSet presAssocID="{5A69023D-5F03-4F4C-8665-1CFAAD06CEED}" presName="imgShp" presStyleLbl="fgImgPlace1" presStyleIdx="2" presStyleCnt="5" custScaleX="39223" custScaleY="39223" custLinFactNeighborX="7843" custLinFactNeighborY="-10689"/>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Alvo"/>
        </a:ext>
      </dgm:extLst>
    </dgm:pt>
    <dgm:pt modelId="{76F96BC7-226F-4701-B9BF-4AB1A477DC5F}" type="pres">
      <dgm:prSet presAssocID="{5A69023D-5F03-4F4C-8665-1CFAAD06CEED}" presName="txShp" presStyleLbl="node1" presStyleIdx="2" presStyleCnt="5" custLinFactNeighborX="-2653" custLinFactNeighborY="-11006">
        <dgm:presLayoutVars>
          <dgm:bulletEnabled val="1"/>
        </dgm:presLayoutVars>
      </dgm:prSet>
      <dgm:spPr/>
    </dgm:pt>
    <dgm:pt modelId="{5C65DA18-D4EF-461C-AD36-85E41477CBA2}" type="pres">
      <dgm:prSet presAssocID="{8F64C196-B7B2-4458-A46C-F8CB7D7DEDAE}" presName="spacing" presStyleCnt="0"/>
      <dgm:spPr/>
    </dgm:pt>
    <dgm:pt modelId="{7A50EBF3-C852-4AA6-8EF8-A1613A34599F}" type="pres">
      <dgm:prSet presAssocID="{0D3C7619-93C6-4D80-B645-3486E0CBE449}" presName="composite" presStyleCnt="0"/>
      <dgm:spPr/>
    </dgm:pt>
    <dgm:pt modelId="{4181399B-D288-45AF-B0A6-52D5C58D0712}" type="pres">
      <dgm:prSet presAssocID="{0D3C7619-93C6-4D80-B645-3486E0CBE449}" presName="imgShp" presStyleLbl="fgImgPlace1" presStyleIdx="3" presStyleCnt="5" custScaleX="39223" custScaleY="39223" custLinFactNeighborX="12487" custLinFactNeighborY="-48473"/>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a:effectLst>
          <a:innerShdw blurRad="63500" dist="50800" dir="8100000">
            <a:prstClr val="black">
              <a:alpha val="50000"/>
            </a:prstClr>
          </a:innerShdw>
        </a:effectLst>
      </dgm:spPr>
      <dgm:extLst>
        <a:ext uri="{E40237B7-FDA0-4F09-8148-C483321AD2D9}">
          <dgm14:cNvPr xmlns:dgm14="http://schemas.microsoft.com/office/drawing/2010/diagram" id="0" name="" descr="Círculos com setas"/>
        </a:ext>
      </dgm:extLst>
    </dgm:pt>
    <dgm:pt modelId="{E0A1CDD0-5D56-4D2E-9A03-DBA72241779C}" type="pres">
      <dgm:prSet presAssocID="{0D3C7619-93C6-4D80-B645-3486E0CBE449}" presName="txShp" presStyleLbl="node1" presStyleIdx="3" presStyleCnt="5" custLinFactNeighborX="-2653" custLinFactNeighborY="-29458">
        <dgm:presLayoutVars>
          <dgm:bulletEnabled val="1"/>
        </dgm:presLayoutVars>
      </dgm:prSet>
      <dgm:spPr>
        <a:xfrm rot="10800000">
          <a:off x="1839077" y="4776894"/>
          <a:ext cx="6686984" cy="917820"/>
        </a:xfrm>
        <a:prstGeom prst="homePlate">
          <a:avLst/>
        </a:prstGeom>
      </dgm:spPr>
    </dgm:pt>
    <dgm:pt modelId="{6247B053-DB33-4467-9CBB-AD10C7E4B4B0}" type="pres">
      <dgm:prSet presAssocID="{66441959-F718-4B8F-A803-8314B27C7BB6}" presName="spacing" presStyleCnt="0"/>
      <dgm:spPr/>
    </dgm:pt>
    <dgm:pt modelId="{5917A66D-9F99-4038-8FC2-AB0598FB3F6F}" type="pres">
      <dgm:prSet presAssocID="{89DFE2C4-8A72-43CB-8D78-B202419B4E7F}" presName="composite" presStyleCnt="0"/>
      <dgm:spPr/>
    </dgm:pt>
    <dgm:pt modelId="{25E9BAB1-94FD-432A-B8A4-75E805188A0E}" type="pres">
      <dgm:prSet presAssocID="{89DFE2C4-8A72-43CB-8D78-B202419B4E7F}" presName="imgShp" presStyleLbl="fgImgPlace1" presStyleIdx="4" presStyleCnt="5" custScaleX="39223" custScaleY="39223" custLinFactNeighborX="15169" custLinFactNeighborY="-16770"/>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Documento"/>
        </a:ext>
      </dgm:extLst>
    </dgm:pt>
    <dgm:pt modelId="{AB606A53-30EF-4BE6-A78F-74B41D06F6F3}" type="pres">
      <dgm:prSet presAssocID="{89DFE2C4-8A72-43CB-8D78-B202419B4E7F}" presName="txShp" presStyleLbl="node1" presStyleIdx="4" presStyleCnt="5" custScaleY="104110" custLinFactNeighborX="-2653" custLinFactNeighborY="-5519">
        <dgm:presLayoutVars>
          <dgm:bulletEnabled val="1"/>
        </dgm:presLayoutVars>
      </dgm:prSet>
      <dgm:spPr/>
    </dgm:pt>
  </dgm:ptLst>
  <dgm:cxnLst>
    <dgm:cxn modelId="{3A482906-E240-4849-B98F-1C111819E844}" type="presOf" srcId="{A8596AF9-3B60-46FF-9E71-E1A6A33D56CA}" destId="{D02DD75A-FFD9-44ED-A744-1450DF79AD84}" srcOrd="0" destOrd="0" presId="urn:microsoft.com/office/officeart/2005/8/layout/vList3"/>
    <dgm:cxn modelId="{592E5C16-59AC-4442-9607-D98550660695}" srcId="{A8596AF9-3B60-46FF-9E71-E1A6A33D56CA}" destId="{E17553CA-D5C6-46A5-AAD9-6B473EC3A876}" srcOrd="0" destOrd="0" parTransId="{793E5537-B9C1-436F-8E40-4BFEF9C85717}" sibTransId="{D2F2D70C-B3AA-4533-8818-F1F6EC8873E9}"/>
    <dgm:cxn modelId="{45769B3B-EA2F-4D19-A348-7FC41442BECF}" srcId="{A8596AF9-3B60-46FF-9E71-E1A6A33D56CA}" destId="{5A69023D-5F03-4F4C-8665-1CFAAD06CEED}" srcOrd="2" destOrd="0" parTransId="{C1409646-B1DD-4D4A-A82E-D359C6738D07}" sibTransId="{8F64C196-B7B2-4458-A46C-F8CB7D7DEDAE}"/>
    <dgm:cxn modelId="{09370B42-3F1F-4641-B12F-80D2810213F9}" type="presOf" srcId="{5A69023D-5F03-4F4C-8665-1CFAAD06CEED}" destId="{76F96BC7-226F-4701-B9BF-4AB1A477DC5F}" srcOrd="0" destOrd="0" presId="urn:microsoft.com/office/officeart/2005/8/layout/vList3"/>
    <dgm:cxn modelId="{6743596B-2B43-423A-A645-6338140655C2}" type="presOf" srcId="{0D3C7619-93C6-4D80-B645-3486E0CBE449}" destId="{E0A1CDD0-5D56-4D2E-9A03-DBA72241779C}" srcOrd="0" destOrd="0" presId="urn:microsoft.com/office/officeart/2005/8/layout/vList3"/>
    <dgm:cxn modelId="{9F294895-173E-4F82-B820-7CCCC944B0F3}" srcId="{A8596AF9-3B60-46FF-9E71-E1A6A33D56CA}" destId="{89DFE2C4-8A72-43CB-8D78-B202419B4E7F}" srcOrd="4" destOrd="0" parTransId="{709C4CD4-BC7F-4434-8878-1AAC2DA7EEBE}" sibTransId="{6B6EB91B-1BE3-4145-B399-533151F68F0B}"/>
    <dgm:cxn modelId="{97F59696-8665-426A-8FA7-FF6A09267B3F}" type="presOf" srcId="{E17553CA-D5C6-46A5-AAD9-6B473EC3A876}" destId="{970FE4FA-68AB-4DB7-B2FE-61217295FFF7}" srcOrd="0" destOrd="0" presId="urn:microsoft.com/office/officeart/2005/8/layout/vList3"/>
    <dgm:cxn modelId="{66215BAC-A3EC-4437-B652-2C47A0066A9B}" type="presOf" srcId="{89DFE2C4-8A72-43CB-8D78-B202419B4E7F}" destId="{AB606A53-30EF-4BE6-A78F-74B41D06F6F3}" srcOrd="0" destOrd="0" presId="urn:microsoft.com/office/officeart/2005/8/layout/vList3"/>
    <dgm:cxn modelId="{E15365AD-6BDF-4516-9D4A-80C0644869A8}" type="presOf" srcId="{A1CF8B13-111B-4C3A-AE27-4896979D350E}" destId="{8E3C85B4-643F-4C7E-B25A-E92486E91957}" srcOrd="0" destOrd="0" presId="urn:microsoft.com/office/officeart/2005/8/layout/vList3"/>
    <dgm:cxn modelId="{E2E0C7C1-5B3B-4ACF-B792-91F3EB4D484E}" srcId="{A8596AF9-3B60-46FF-9E71-E1A6A33D56CA}" destId="{A1CF8B13-111B-4C3A-AE27-4896979D350E}" srcOrd="1" destOrd="0" parTransId="{E0E26C11-22D5-42F3-93DD-C43BEDA96CD7}" sibTransId="{84F055E0-5F74-4924-819D-E1D3DCF3410F}"/>
    <dgm:cxn modelId="{9735B2FE-1D13-42D5-BF51-1847EA5C3901}" srcId="{A8596AF9-3B60-46FF-9E71-E1A6A33D56CA}" destId="{0D3C7619-93C6-4D80-B645-3486E0CBE449}" srcOrd="3" destOrd="0" parTransId="{3BD638E3-4C88-4C09-9B90-1464F0EB0815}" sibTransId="{66441959-F718-4B8F-A803-8314B27C7BB6}"/>
    <dgm:cxn modelId="{03AD25B9-05AA-428B-B378-A500554199FE}" type="presParOf" srcId="{D02DD75A-FFD9-44ED-A744-1450DF79AD84}" destId="{70E69349-99C2-4DAE-BA54-A20EAD82C695}" srcOrd="0" destOrd="0" presId="urn:microsoft.com/office/officeart/2005/8/layout/vList3"/>
    <dgm:cxn modelId="{03EC1490-3052-4C7A-89D6-44B309BC2BB1}" type="presParOf" srcId="{70E69349-99C2-4DAE-BA54-A20EAD82C695}" destId="{1191BE69-6661-4DBF-BD4B-02557DF087E2}" srcOrd="0" destOrd="0" presId="urn:microsoft.com/office/officeart/2005/8/layout/vList3"/>
    <dgm:cxn modelId="{D9A20D6C-4904-4F21-9395-4A9F774D4C78}" type="presParOf" srcId="{70E69349-99C2-4DAE-BA54-A20EAD82C695}" destId="{970FE4FA-68AB-4DB7-B2FE-61217295FFF7}" srcOrd="1" destOrd="0" presId="urn:microsoft.com/office/officeart/2005/8/layout/vList3"/>
    <dgm:cxn modelId="{B6A4B324-C633-47F4-AE64-9B2C8D56D0E0}" type="presParOf" srcId="{D02DD75A-FFD9-44ED-A744-1450DF79AD84}" destId="{59AA350A-A240-417E-9693-E2642E3226E7}" srcOrd="1" destOrd="0" presId="urn:microsoft.com/office/officeart/2005/8/layout/vList3"/>
    <dgm:cxn modelId="{8E4822D2-9C59-4B84-A84D-2D17AB51F60C}" type="presParOf" srcId="{D02DD75A-FFD9-44ED-A744-1450DF79AD84}" destId="{75AC9092-CDF6-4641-8083-2D21401753EF}" srcOrd="2" destOrd="0" presId="urn:microsoft.com/office/officeart/2005/8/layout/vList3"/>
    <dgm:cxn modelId="{4E5BCC80-1CF4-452D-99D4-E35CE0766897}" type="presParOf" srcId="{75AC9092-CDF6-4641-8083-2D21401753EF}" destId="{0220E771-C2BD-4608-97EA-2AD9958E2B9B}" srcOrd="0" destOrd="0" presId="urn:microsoft.com/office/officeart/2005/8/layout/vList3"/>
    <dgm:cxn modelId="{F334A7E5-BA34-4486-8117-C29616546DA2}" type="presParOf" srcId="{75AC9092-CDF6-4641-8083-2D21401753EF}" destId="{8E3C85B4-643F-4C7E-B25A-E92486E91957}" srcOrd="1" destOrd="0" presId="urn:microsoft.com/office/officeart/2005/8/layout/vList3"/>
    <dgm:cxn modelId="{8F85BBE9-88BF-49F3-9C97-B6B65B407321}" type="presParOf" srcId="{D02DD75A-FFD9-44ED-A744-1450DF79AD84}" destId="{EFCFBA92-FD69-4F78-9CF3-CF264CA12AD6}" srcOrd="3" destOrd="0" presId="urn:microsoft.com/office/officeart/2005/8/layout/vList3"/>
    <dgm:cxn modelId="{E61BE7BE-522E-4D18-9984-00153E0AF7B3}" type="presParOf" srcId="{D02DD75A-FFD9-44ED-A744-1450DF79AD84}" destId="{EF8D35F9-7693-41CA-AE6D-7640A6518F7D}" srcOrd="4" destOrd="0" presId="urn:microsoft.com/office/officeart/2005/8/layout/vList3"/>
    <dgm:cxn modelId="{FB26A3AE-09CB-4159-AF94-30320FE1D93B}" type="presParOf" srcId="{EF8D35F9-7693-41CA-AE6D-7640A6518F7D}" destId="{8546A2E4-3528-494A-8250-72053A491E84}" srcOrd="0" destOrd="0" presId="urn:microsoft.com/office/officeart/2005/8/layout/vList3"/>
    <dgm:cxn modelId="{FDF4D430-27AD-4F1A-A4DA-C61E16EB1B29}" type="presParOf" srcId="{EF8D35F9-7693-41CA-AE6D-7640A6518F7D}" destId="{76F96BC7-226F-4701-B9BF-4AB1A477DC5F}" srcOrd="1" destOrd="0" presId="urn:microsoft.com/office/officeart/2005/8/layout/vList3"/>
    <dgm:cxn modelId="{2AA3A8A1-B50B-4080-8629-F58D87917445}" type="presParOf" srcId="{D02DD75A-FFD9-44ED-A744-1450DF79AD84}" destId="{5C65DA18-D4EF-461C-AD36-85E41477CBA2}" srcOrd="5" destOrd="0" presId="urn:microsoft.com/office/officeart/2005/8/layout/vList3"/>
    <dgm:cxn modelId="{2B307DA9-45B1-45A0-A44D-8FAA7CA32ED4}" type="presParOf" srcId="{D02DD75A-FFD9-44ED-A744-1450DF79AD84}" destId="{7A50EBF3-C852-4AA6-8EF8-A1613A34599F}" srcOrd="6" destOrd="0" presId="urn:microsoft.com/office/officeart/2005/8/layout/vList3"/>
    <dgm:cxn modelId="{523E3729-9D24-4858-94F0-BB482EAC0404}" type="presParOf" srcId="{7A50EBF3-C852-4AA6-8EF8-A1613A34599F}" destId="{4181399B-D288-45AF-B0A6-52D5C58D0712}" srcOrd="0" destOrd="0" presId="urn:microsoft.com/office/officeart/2005/8/layout/vList3"/>
    <dgm:cxn modelId="{B8FD5B27-315F-4C21-9E32-9C236C1DDF63}" type="presParOf" srcId="{7A50EBF3-C852-4AA6-8EF8-A1613A34599F}" destId="{E0A1CDD0-5D56-4D2E-9A03-DBA72241779C}" srcOrd="1" destOrd="0" presId="urn:microsoft.com/office/officeart/2005/8/layout/vList3"/>
    <dgm:cxn modelId="{E31A89C2-0C15-406E-99A3-3B7AB1040741}" type="presParOf" srcId="{D02DD75A-FFD9-44ED-A744-1450DF79AD84}" destId="{6247B053-DB33-4467-9CBB-AD10C7E4B4B0}" srcOrd="7" destOrd="0" presId="urn:microsoft.com/office/officeart/2005/8/layout/vList3"/>
    <dgm:cxn modelId="{F25D5E6A-DD39-49C1-9D64-0FE1096A3ABD}" type="presParOf" srcId="{D02DD75A-FFD9-44ED-A744-1450DF79AD84}" destId="{5917A66D-9F99-4038-8FC2-AB0598FB3F6F}" srcOrd="8" destOrd="0" presId="urn:microsoft.com/office/officeart/2005/8/layout/vList3"/>
    <dgm:cxn modelId="{0DEF6E61-C789-4952-A27A-8332BAD05BFA}" type="presParOf" srcId="{5917A66D-9F99-4038-8FC2-AB0598FB3F6F}" destId="{25E9BAB1-94FD-432A-B8A4-75E805188A0E}" srcOrd="0" destOrd="0" presId="urn:microsoft.com/office/officeart/2005/8/layout/vList3"/>
    <dgm:cxn modelId="{8C4138E1-7D65-4FDB-B30B-9B596986DA71}" type="presParOf" srcId="{5917A66D-9F99-4038-8FC2-AB0598FB3F6F}" destId="{AB606A53-30EF-4BE6-A78F-74B41D06F6F3}"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8596AF9-3B60-46FF-9E71-E1A6A33D56CA}" type="doc">
      <dgm:prSet loTypeId="urn:microsoft.com/office/officeart/2005/8/layout/vList3" loCatId="picture" qsTypeId="urn:microsoft.com/office/officeart/2005/8/quickstyle/simple1" qsCatId="simple" csTypeId="urn:microsoft.com/office/officeart/2005/8/colors/accent1_2" csCatId="accent1" phldr="1"/>
      <dgm:spPr/>
    </dgm:pt>
    <dgm:pt modelId="{E17553CA-D5C6-46A5-AAD9-6B473EC3A876}">
      <dgm:prSet phldrT="[Texto]" custT="1"/>
      <dgm:spPr>
        <a:xfrm rot="10800000">
          <a:off x="1247402" y="2755"/>
          <a:ext cx="4461665" cy="792368"/>
        </a:xfrm>
        <a:prstGeom prst="homePlate">
          <a:avLst/>
        </a:prstGeom>
        <a:noFill/>
        <a:ln w="12700" cap="flat" cmpd="sng" algn="ctr">
          <a:solidFill>
            <a:sysClr val="window" lastClr="FFFFFF">
              <a:hueOff val="0"/>
              <a:satOff val="0"/>
              <a:lumOff val="0"/>
              <a:alphaOff val="0"/>
            </a:sysClr>
          </a:solidFill>
          <a:prstDash val="solid"/>
          <a:miter lim="800000"/>
        </a:ln>
        <a:effectLst/>
      </dgm:spPr>
      <dgm:t>
        <a:bodyPr/>
        <a:lstStyle/>
        <a:p>
          <a:pPr algn="just">
            <a:buFont typeface="Arial" panose="020B0604020202020204" pitchFamily="34" charset="0"/>
            <a:buNone/>
          </a:pPr>
          <a:r>
            <a:rPr lang="pt-BR" sz="1000" b="1" dirty="0">
              <a:solidFill>
                <a:srgbClr val="B58B23"/>
              </a:solidFill>
              <a:latin typeface="Abadi" panose="020B0604020104020204" pitchFamily="34" charset="0"/>
            </a:rPr>
            <a:t>Receita bruta: </a:t>
          </a:r>
          <a:r>
            <a:rPr lang="pt-BR" sz="1000" dirty="0">
              <a:solidFill>
                <a:srgbClr val="565656"/>
              </a:solidFill>
              <a:latin typeface="Abadi" panose="020B0604020104020204" pitchFamily="34" charset="0"/>
            </a:rPr>
            <a:t>a rubrica apresentou retração de 36%. Quando questionada, a Recuperanda relatou que foi resultante do período de recesso da empresa.</a:t>
          </a:r>
          <a:endParaRPr lang="pt-BR" sz="1000" dirty="0">
            <a:solidFill>
              <a:srgbClr val="565656"/>
            </a:solidFill>
            <a:highlight>
              <a:srgbClr val="FFFF00"/>
            </a:highlight>
            <a:latin typeface="Abadi" panose="020B0604020104020204" pitchFamily="34" charset="0"/>
          </a:endParaRPr>
        </a:p>
      </dgm:t>
    </dgm:pt>
    <dgm:pt modelId="{D2F2D70C-B3AA-4533-8818-F1F6EC8873E9}" type="sibTrans" cxnId="{592E5C16-59AC-4442-9607-D98550660695}">
      <dgm:prSet/>
      <dgm:spPr/>
      <dgm:t>
        <a:bodyPr/>
        <a:lstStyle/>
        <a:p>
          <a:pPr algn="just"/>
          <a:endParaRPr lang="pt-BR" sz="1000" b="0">
            <a:solidFill>
              <a:srgbClr val="565656"/>
            </a:solidFill>
            <a:latin typeface="Abadi" panose="020B0604020104020204" pitchFamily="34" charset="0"/>
          </a:endParaRPr>
        </a:p>
      </dgm:t>
    </dgm:pt>
    <dgm:pt modelId="{793E5537-B9C1-436F-8E40-4BFEF9C85717}" type="parTrans" cxnId="{592E5C16-59AC-4442-9607-D98550660695}">
      <dgm:prSet/>
      <dgm:spPr/>
      <dgm:t>
        <a:bodyPr/>
        <a:lstStyle/>
        <a:p>
          <a:pPr algn="just"/>
          <a:endParaRPr lang="pt-BR" sz="1000" b="0">
            <a:solidFill>
              <a:srgbClr val="565656"/>
            </a:solidFill>
            <a:latin typeface="Abadi" panose="020B0604020104020204" pitchFamily="34" charset="0"/>
          </a:endParaRPr>
        </a:p>
      </dgm:t>
    </dgm:pt>
    <dgm:pt modelId="{40128704-2AD8-4872-8268-D356DD7F9A5C}">
      <dgm:prSet phldrT="[Texto]" custT="1"/>
      <dgm:spPr>
        <a:xfrm rot="10800000">
          <a:off x="1247402" y="1031652"/>
          <a:ext cx="4461665" cy="792368"/>
        </a:xfrm>
        <a:prstGeom prst="homePlate">
          <a:avLst/>
        </a:prstGeom>
        <a:noFill/>
        <a:ln w="12700" cap="flat" cmpd="sng" algn="ctr">
          <a:solidFill>
            <a:sysClr val="window" lastClr="FFFFFF">
              <a:hueOff val="0"/>
              <a:satOff val="0"/>
              <a:lumOff val="0"/>
              <a:alphaOff val="0"/>
            </a:sysClr>
          </a:solidFill>
          <a:prstDash val="solid"/>
          <a:miter lim="800000"/>
        </a:ln>
        <a:effectLst/>
      </dgm:spPr>
      <dgm:t>
        <a:bodyPr/>
        <a:lstStyle/>
        <a:p>
          <a:pPr algn="just">
            <a:buFont typeface="Arial" panose="020B0604020202020204" pitchFamily="34" charset="0"/>
            <a:buNone/>
          </a:pPr>
          <a:r>
            <a:rPr lang="pt-BR" sz="1000" b="1" dirty="0">
              <a:solidFill>
                <a:srgbClr val="B58B23"/>
              </a:solidFill>
              <a:latin typeface="Abadi" panose="020B0604020104020204" pitchFamily="34" charset="0"/>
            </a:rPr>
            <a:t>Custos das mercadorias vendidas: </a:t>
          </a:r>
          <a:r>
            <a:rPr lang="pt-BR" sz="1000" dirty="0">
              <a:solidFill>
                <a:srgbClr val="565656"/>
              </a:solidFill>
              <a:latin typeface="Abadi" panose="020B0604020104020204" pitchFamily="34" charset="0"/>
            </a:rPr>
            <a:t>A </a:t>
          </a:r>
          <a:r>
            <a:rPr lang="pt-BR" sz="1000" dirty="0" err="1">
              <a:solidFill>
                <a:srgbClr val="565656"/>
              </a:solidFill>
              <a:latin typeface="Abadi" panose="020B0604020104020204" pitchFamily="34" charset="0"/>
            </a:rPr>
            <a:t>Recuperanda</a:t>
          </a:r>
          <a:r>
            <a:rPr lang="pt-BR" sz="1000" dirty="0">
              <a:solidFill>
                <a:srgbClr val="565656"/>
              </a:solidFill>
              <a:latin typeface="Abadi" panose="020B0604020104020204" pitchFamily="34" charset="0"/>
            </a:rPr>
            <a:t> observou que o sistema de estoque estava com problemas de parametrização, onde as baixas não estavam sendo realizadas corretamente. Após contagem do estoque e ajustes no sistema, fez-se necessário o ajuste contábil que refletiu na apuração do custo de janeiro. Além do CMV, de R$1.408 milhão ainda engloba custos com pessoal no valor de R$ 65 mil e com energia elétrica de R$ 49 mil.  </a:t>
          </a:r>
        </a:p>
      </dgm:t>
    </dgm:pt>
    <dgm:pt modelId="{FD7195B7-8327-4973-A5F9-30A884B6AC4E}" type="parTrans" cxnId="{8EE87755-800A-4267-83B6-727513F508EF}">
      <dgm:prSet/>
      <dgm:spPr/>
      <dgm:t>
        <a:bodyPr/>
        <a:lstStyle/>
        <a:p>
          <a:pPr algn="just"/>
          <a:endParaRPr lang="pt-BR" sz="1000" b="0">
            <a:solidFill>
              <a:srgbClr val="565656"/>
            </a:solidFill>
          </a:endParaRPr>
        </a:p>
      </dgm:t>
    </dgm:pt>
    <dgm:pt modelId="{DC00FDE4-2835-4741-9BA5-4C8BE2C548A8}" type="sibTrans" cxnId="{8EE87755-800A-4267-83B6-727513F508EF}">
      <dgm:prSet/>
      <dgm:spPr/>
      <dgm:t>
        <a:bodyPr/>
        <a:lstStyle/>
        <a:p>
          <a:pPr algn="just"/>
          <a:endParaRPr lang="pt-BR" sz="1000" b="0">
            <a:solidFill>
              <a:srgbClr val="565656"/>
            </a:solidFill>
          </a:endParaRPr>
        </a:p>
      </dgm:t>
    </dgm:pt>
    <dgm:pt modelId="{20B6D04A-49A4-42A3-BFD2-ABB55D2E70BD}">
      <dgm:prSet phldrT="[Texto]" custT="1"/>
      <dgm:spPr>
        <a:xfrm rot="10800000">
          <a:off x="1247402" y="3089446"/>
          <a:ext cx="4461665" cy="792368"/>
        </a:xfrm>
        <a:prstGeom prst="homePlate">
          <a:avLst/>
        </a:prstGeom>
        <a:noFill/>
        <a:ln w="12700" cap="flat" cmpd="sng" algn="ctr">
          <a:solidFill>
            <a:sysClr val="window" lastClr="FFFFFF">
              <a:hueOff val="0"/>
              <a:satOff val="0"/>
              <a:lumOff val="0"/>
              <a:alphaOff val="0"/>
            </a:sysClr>
          </a:solidFill>
          <a:prstDash val="solid"/>
          <a:miter lim="800000"/>
        </a:ln>
        <a:effectLst/>
      </dgm:spPr>
      <dgm:t>
        <a:bodyPr/>
        <a:lstStyle/>
        <a:p>
          <a:pPr algn="just">
            <a:buFont typeface="Arial" panose="020B0604020202020204" pitchFamily="34" charset="0"/>
            <a:buNone/>
          </a:pPr>
          <a:r>
            <a:rPr lang="pt-BR" sz="1000" b="1" kern="1200" dirty="0">
              <a:solidFill>
                <a:srgbClr val="B58B23"/>
              </a:solidFill>
              <a:latin typeface="Abadi" panose="020B0604020104020204" pitchFamily="34" charset="0"/>
            </a:rPr>
            <a:t>Despesas administrativas e com pessoal </a:t>
          </a:r>
          <a:r>
            <a:rPr lang="pt-BR" sz="1000" b="1" kern="1200" dirty="0" err="1">
              <a:solidFill>
                <a:srgbClr val="B58B23"/>
              </a:solidFill>
              <a:latin typeface="Abadi" panose="020B0604020104020204" pitchFamily="34" charset="0"/>
            </a:rPr>
            <a:t>adm</a:t>
          </a:r>
          <a:r>
            <a:rPr lang="pt-BR" sz="1000" b="1" kern="1200" dirty="0">
              <a:solidFill>
                <a:srgbClr val="B58B23"/>
              </a:solidFill>
              <a:latin typeface="Abadi" panose="020B0604020104020204" pitchFamily="34" charset="0"/>
            </a:rPr>
            <a:t>: </a:t>
          </a:r>
          <a:r>
            <a:rPr lang="pt-BR" sz="1000" kern="1200" dirty="0">
              <a:solidFill>
                <a:srgbClr val="565656"/>
              </a:solidFill>
              <a:latin typeface="Abadi" panose="020B0604020104020204" pitchFamily="34" charset="0"/>
              <a:ea typeface="+mn-ea"/>
              <a:cs typeface="+mn-cs"/>
            </a:rPr>
            <a:t>Expôs crescimento de R$21 mil devido a apuração das férias no mês e seus encargos</a:t>
          </a:r>
          <a:r>
            <a:rPr lang="pt-BR" sz="1000" kern="1200" dirty="0">
              <a:solidFill>
                <a:srgbClr val="565656"/>
              </a:solidFill>
              <a:latin typeface="Abadi" panose="020B0604020104020204" pitchFamily="34" charset="0"/>
            </a:rPr>
            <a:t>. As despesas administrativas apresentaram redução por conta das despesas de final de ano apurados em dezembro, em virtude da confraternização, lanches e outras despesas. </a:t>
          </a:r>
        </a:p>
      </dgm:t>
    </dgm:pt>
    <dgm:pt modelId="{D75CBE06-B514-4922-A922-8357B81A6F3C}" type="parTrans" cxnId="{BD1CAC59-FA4B-4716-8909-6913CA82A4D6}">
      <dgm:prSet/>
      <dgm:spPr/>
      <dgm:t>
        <a:bodyPr/>
        <a:lstStyle/>
        <a:p>
          <a:pPr algn="just"/>
          <a:endParaRPr lang="pt-BR" sz="1000" b="0">
            <a:solidFill>
              <a:srgbClr val="565656"/>
            </a:solidFill>
          </a:endParaRPr>
        </a:p>
      </dgm:t>
    </dgm:pt>
    <dgm:pt modelId="{15E947E6-D7C1-4FEF-9144-AC0CAE4B671A}" type="sibTrans" cxnId="{BD1CAC59-FA4B-4716-8909-6913CA82A4D6}">
      <dgm:prSet/>
      <dgm:spPr/>
      <dgm:t>
        <a:bodyPr/>
        <a:lstStyle/>
        <a:p>
          <a:pPr algn="just"/>
          <a:endParaRPr lang="pt-BR" sz="1000" b="0">
            <a:solidFill>
              <a:srgbClr val="565656"/>
            </a:solidFill>
          </a:endParaRPr>
        </a:p>
      </dgm:t>
    </dgm:pt>
    <dgm:pt modelId="{347075B2-BD70-4912-B12D-2FB006B0B936}">
      <dgm:prSet phldrT="[Texto]" custT="1"/>
      <dgm:spPr>
        <a:xfrm rot="10800000">
          <a:off x="1247402" y="4118343"/>
          <a:ext cx="4461665" cy="792368"/>
        </a:xfrm>
        <a:prstGeom prst="homePlate">
          <a:avLst/>
        </a:prstGeom>
        <a:noFill/>
        <a:ln w="12700" cap="flat" cmpd="sng" algn="ctr">
          <a:solidFill>
            <a:sysClr val="window" lastClr="FFFFFF">
              <a:hueOff val="0"/>
              <a:satOff val="0"/>
              <a:lumOff val="0"/>
              <a:alphaOff val="0"/>
            </a:sysClr>
          </a:solidFill>
          <a:prstDash val="solid"/>
          <a:miter lim="800000"/>
        </a:ln>
        <a:effectLst/>
      </dgm:spPr>
      <dgm:t>
        <a:bodyPr/>
        <a:lstStyle/>
        <a:p>
          <a:pPr algn="just">
            <a:buFont typeface="Arial" panose="020B0604020202020204" pitchFamily="34" charset="0"/>
            <a:buNone/>
          </a:pPr>
          <a:r>
            <a:rPr lang="pt-BR" sz="1000" b="1" kern="1200" dirty="0">
              <a:solidFill>
                <a:srgbClr val="B58B23"/>
              </a:solidFill>
              <a:latin typeface="Abadi" panose="020B0604020104020204" pitchFamily="34" charset="0"/>
            </a:rPr>
            <a:t>Despesas Comerciais: </a:t>
          </a:r>
          <a:r>
            <a:rPr lang="pt-BR" sz="1000" kern="1200" dirty="0">
              <a:solidFill>
                <a:srgbClr val="565656"/>
              </a:solidFill>
              <a:latin typeface="Abadi" panose="020B0604020104020204" pitchFamily="34" charset="0"/>
              <a:ea typeface="+mn-ea"/>
              <a:cs typeface="+mn-cs"/>
            </a:rPr>
            <a:t>Engloba, principalmente, comissões PJ (R$ 8,9 mil), Royalties ao Grêmio e internacional pagos no Brasil (R$ 12 mil), despesas com pessoal de vendas (R$ 8 mil) e fretes s/vendas (R$ 8 mil)</a:t>
          </a:r>
          <a:r>
            <a:rPr lang="pt-BR" sz="1000" kern="1200" dirty="0">
              <a:solidFill>
                <a:srgbClr val="565656"/>
              </a:solidFill>
              <a:latin typeface="Abadi" panose="020B0604020104020204" pitchFamily="34" charset="0"/>
            </a:rPr>
            <a:t>. A queda em janeiro deve-se a baixa nas vendas do mês, como comissões. Apresentou ainda queda nos fretes e despesas com viagens, visto a menor quantidade de entregas e devido ao período de recesso, menos viagens para fins de demonstração realizadas pelos vendedores. </a:t>
          </a:r>
          <a:endParaRPr lang="pt-BR" sz="1000" b="0" strike="sngStrike" kern="1200" dirty="0">
            <a:solidFill>
              <a:srgbClr val="FF0000"/>
            </a:solidFill>
            <a:latin typeface="Abadi" panose="020B0604020104020204" pitchFamily="34" charset="0"/>
            <a:ea typeface="+mn-ea"/>
            <a:cs typeface="+mn-cs"/>
          </a:endParaRPr>
        </a:p>
      </dgm:t>
    </dgm:pt>
    <dgm:pt modelId="{D83D8F81-9A0E-4956-93C2-3F0B84091770}" type="parTrans" cxnId="{78D39EDA-5833-4A6C-B9C4-D108CF1058B0}">
      <dgm:prSet/>
      <dgm:spPr/>
      <dgm:t>
        <a:bodyPr/>
        <a:lstStyle/>
        <a:p>
          <a:pPr algn="just"/>
          <a:endParaRPr lang="pt-BR" sz="1000" b="0">
            <a:solidFill>
              <a:srgbClr val="565656"/>
            </a:solidFill>
          </a:endParaRPr>
        </a:p>
      </dgm:t>
    </dgm:pt>
    <dgm:pt modelId="{09169B8D-1361-4EAB-AFE6-CD2415E153E0}" type="sibTrans" cxnId="{78D39EDA-5833-4A6C-B9C4-D108CF1058B0}">
      <dgm:prSet/>
      <dgm:spPr/>
      <dgm:t>
        <a:bodyPr/>
        <a:lstStyle/>
        <a:p>
          <a:pPr algn="just"/>
          <a:endParaRPr lang="pt-BR" sz="1000" b="0">
            <a:solidFill>
              <a:srgbClr val="565656"/>
            </a:solidFill>
          </a:endParaRPr>
        </a:p>
      </dgm:t>
    </dgm:pt>
    <dgm:pt modelId="{07DAF0DA-2E43-498E-A047-FF89DF5EDBD3}">
      <dgm:prSet phldrT="[Texto]" custT="1"/>
      <dgm:spPr>
        <a:xfrm rot="10800000">
          <a:off x="1247402" y="4118343"/>
          <a:ext cx="4461665" cy="792368"/>
        </a:xfrm>
        <a:noFill/>
        <a:ln w="12700" cap="flat" cmpd="sng" algn="ctr">
          <a:solidFill>
            <a:sysClr val="window" lastClr="FFFFFF">
              <a:hueOff val="0"/>
              <a:satOff val="0"/>
              <a:lumOff val="0"/>
              <a:alphaOff val="0"/>
            </a:sysClr>
          </a:solidFill>
          <a:prstDash val="solid"/>
          <a:miter lim="800000"/>
        </a:ln>
        <a:effectLst/>
      </dgm:spPr>
      <dgm:t>
        <a:bodyPr/>
        <a:lstStyle/>
        <a:p>
          <a:pPr algn="just">
            <a:buFont typeface="Arial" panose="020B0604020202020204" pitchFamily="34" charset="0"/>
            <a:buNone/>
          </a:pPr>
          <a:r>
            <a:rPr lang="pt-BR" sz="1000" b="1" dirty="0">
              <a:solidFill>
                <a:srgbClr val="B58B23"/>
              </a:solidFill>
              <a:latin typeface="Abadi" panose="020B0604020104020204" pitchFamily="34" charset="0"/>
            </a:rPr>
            <a:t>Resultado Liquido: </a:t>
          </a:r>
          <a:r>
            <a:rPr lang="pt-BR" sz="1000" b="0" dirty="0">
              <a:solidFill>
                <a:srgbClr val="565656"/>
              </a:solidFill>
              <a:latin typeface="Abadi" panose="020B0604020104020204" pitchFamily="34" charset="0"/>
            </a:rPr>
            <a:t>Além da queda no faturamento mo</a:t>
          </a:r>
          <a:r>
            <a:rPr lang="pt-BR" sz="1000" dirty="0">
              <a:solidFill>
                <a:srgbClr val="565656"/>
              </a:solidFill>
              <a:latin typeface="Abadi" panose="020B0604020104020204" pitchFamily="34" charset="0"/>
            </a:rPr>
            <a:t>tivado pelo período de recesso, a </a:t>
          </a:r>
          <a:r>
            <a:rPr lang="pt-BR" sz="1000" dirty="0" err="1">
              <a:solidFill>
                <a:srgbClr val="565656"/>
              </a:solidFill>
              <a:latin typeface="Abadi" panose="020B0604020104020204" pitchFamily="34" charset="0"/>
            </a:rPr>
            <a:t>Recuperanda</a:t>
          </a:r>
          <a:r>
            <a:rPr lang="pt-BR" sz="1000" dirty="0">
              <a:solidFill>
                <a:srgbClr val="565656"/>
              </a:solidFill>
              <a:latin typeface="Abadi" panose="020B0604020104020204" pitchFamily="34" charset="0"/>
            </a:rPr>
            <a:t> realizou atualização no sistema de controle de estoque que refletiu na apuração dos Custos de Mercadoria Vendidas no mês. As demais despesas mantiveram-se equilibradas. Com os ajustes realizados, o resultado do mês apresentou prejuízo de R$1.287.398,40.</a:t>
          </a:r>
          <a:endParaRPr lang="pt-BR" sz="1000" b="0" dirty="0">
            <a:solidFill>
              <a:srgbClr val="565656"/>
            </a:solidFill>
            <a:latin typeface="Abadi" panose="020B0604020104020204" pitchFamily="34" charset="0"/>
            <a:ea typeface="+mn-ea"/>
            <a:cs typeface="+mn-cs"/>
          </a:endParaRPr>
        </a:p>
      </dgm:t>
    </dgm:pt>
    <dgm:pt modelId="{8AD25235-AB1D-4D8B-AC0E-1D3E4FEA4366}" type="parTrans" cxnId="{56139FAF-F65E-4EDD-AFCA-FA90F26E324D}">
      <dgm:prSet/>
      <dgm:spPr/>
      <dgm:t>
        <a:bodyPr/>
        <a:lstStyle/>
        <a:p>
          <a:pPr algn="just"/>
          <a:endParaRPr lang="pt-BR" sz="1000">
            <a:solidFill>
              <a:srgbClr val="565656"/>
            </a:solidFill>
          </a:endParaRPr>
        </a:p>
      </dgm:t>
    </dgm:pt>
    <dgm:pt modelId="{A9B42483-1E6B-490A-B812-591823CE26AA}" type="sibTrans" cxnId="{56139FAF-F65E-4EDD-AFCA-FA90F26E324D}">
      <dgm:prSet/>
      <dgm:spPr/>
      <dgm:t>
        <a:bodyPr/>
        <a:lstStyle/>
        <a:p>
          <a:pPr algn="just"/>
          <a:endParaRPr lang="pt-BR" sz="1000">
            <a:solidFill>
              <a:srgbClr val="565656"/>
            </a:solidFill>
          </a:endParaRPr>
        </a:p>
      </dgm:t>
    </dgm:pt>
    <dgm:pt modelId="{5B30225B-F750-4904-8E21-6884E91FCEF5}">
      <dgm:prSet phldrT="[Texto]" custT="1"/>
      <dgm:spPr>
        <a:xfrm rot="10800000">
          <a:off x="1247402" y="4118343"/>
          <a:ext cx="4461665" cy="792368"/>
        </a:xfrm>
        <a:noFill/>
        <a:ln w="12700" cap="flat" cmpd="sng" algn="ctr">
          <a:solidFill>
            <a:sysClr val="window" lastClr="FFFFFF">
              <a:hueOff val="0"/>
              <a:satOff val="0"/>
              <a:lumOff val="0"/>
              <a:alphaOff val="0"/>
            </a:sysClr>
          </a:solidFill>
          <a:prstDash val="solid"/>
          <a:miter lim="800000"/>
        </a:ln>
        <a:effectLst/>
      </dgm:spPr>
      <dgm:t>
        <a:bodyPr/>
        <a:lstStyle/>
        <a:p>
          <a:pPr algn="just">
            <a:buFont typeface="Arial" panose="020B0604020202020204" pitchFamily="34" charset="0"/>
            <a:buNone/>
          </a:pPr>
          <a:r>
            <a:rPr lang="pt-BR" sz="1000" b="1" dirty="0">
              <a:solidFill>
                <a:srgbClr val="B58B23"/>
              </a:solidFill>
              <a:latin typeface="Abadi" panose="020B0604020104020204" pitchFamily="34" charset="0"/>
            </a:rPr>
            <a:t>Resultado financeiro: </a:t>
          </a:r>
          <a:r>
            <a:rPr lang="pt-BR" sz="1000" dirty="0">
              <a:solidFill>
                <a:srgbClr val="565656"/>
              </a:solidFill>
              <a:latin typeface="Abadi" panose="020B0604020104020204" pitchFamily="34" charset="0"/>
            </a:rPr>
            <a:t>Não apresentou receitas financeiras (em dezembro corresponderam aos juros auferidos) as principais despesas financeiras englobam desconto de duplicatas de R$ 18 mil e juros pagos R$ 6,7 mil. Assim, o resultado financeiro consumiu R$25.126,27 da operação. A queda do mês refere-se aos juros de R$ 25 mil do empréstimo pagos a Clea Regina </a:t>
          </a:r>
          <a:r>
            <a:rPr lang="pt-BR" sz="1000" dirty="0" err="1">
              <a:solidFill>
                <a:srgbClr val="565656"/>
              </a:solidFill>
              <a:latin typeface="Abadi" panose="020B0604020104020204" pitchFamily="34" charset="0"/>
            </a:rPr>
            <a:t>Weis</a:t>
          </a:r>
          <a:r>
            <a:rPr lang="pt-BR" sz="1000" dirty="0">
              <a:solidFill>
                <a:srgbClr val="565656"/>
              </a:solidFill>
              <a:latin typeface="Abadi" panose="020B0604020104020204" pitchFamily="34" charset="0"/>
            </a:rPr>
            <a:t>. Além da queda das cooperação com descontos de duplicatas que refletiram nos juros apurados no mês.</a:t>
          </a:r>
          <a:endParaRPr lang="pt-BR" sz="1000" b="0" dirty="0">
            <a:solidFill>
              <a:srgbClr val="565656"/>
            </a:solidFill>
            <a:latin typeface="Abadi" panose="020B0604020104020204" pitchFamily="34" charset="0"/>
            <a:ea typeface="+mn-ea"/>
            <a:cs typeface="+mn-cs"/>
          </a:endParaRPr>
        </a:p>
      </dgm:t>
    </dgm:pt>
    <dgm:pt modelId="{CD47B2DB-7C71-4995-9149-2DB8B13826E5}" type="parTrans" cxnId="{140B97DA-DB40-422D-B83D-264AD71BB576}">
      <dgm:prSet/>
      <dgm:spPr/>
      <dgm:t>
        <a:bodyPr/>
        <a:lstStyle/>
        <a:p>
          <a:endParaRPr lang="pt-BR"/>
        </a:p>
      </dgm:t>
    </dgm:pt>
    <dgm:pt modelId="{B5F279E3-7C44-48F9-877E-870643491D43}" type="sibTrans" cxnId="{140B97DA-DB40-422D-B83D-264AD71BB576}">
      <dgm:prSet/>
      <dgm:spPr/>
      <dgm:t>
        <a:bodyPr/>
        <a:lstStyle/>
        <a:p>
          <a:endParaRPr lang="pt-BR"/>
        </a:p>
      </dgm:t>
    </dgm:pt>
    <dgm:pt modelId="{D02DD75A-FFD9-44ED-A744-1450DF79AD84}" type="pres">
      <dgm:prSet presAssocID="{A8596AF9-3B60-46FF-9E71-E1A6A33D56CA}" presName="linearFlow" presStyleCnt="0">
        <dgm:presLayoutVars>
          <dgm:dir/>
          <dgm:resizeHandles val="exact"/>
        </dgm:presLayoutVars>
      </dgm:prSet>
      <dgm:spPr/>
    </dgm:pt>
    <dgm:pt modelId="{70E69349-99C2-4DAE-BA54-A20EAD82C695}" type="pres">
      <dgm:prSet presAssocID="{E17553CA-D5C6-46A5-AAD9-6B473EC3A876}" presName="composite" presStyleCnt="0"/>
      <dgm:spPr/>
    </dgm:pt>
    <dgm:pt modelId="{1191BE69-6661-4DBF-BD4B-02557DF087E2}" type="pres">
      <dgm:prSet presAssocID="{E17553CA-D5C6-46A5-AAD9-6B473EC3A876}" presName="imgShp" presStyleLbl="fgImgPlace1" presStyleIdx="0" presStyleCnt="6" custScaleX="62395" custScaleY="62395"/>
      <dgm:spPr>
        <a:xfrm>
          <a:off x="1000203" y="151740"/>
          <a:ext cx="494398" cy="494398"/>
        </a:xfrm>
        <a:prstGeom prst="ellipse">
          <a:avLst/>
        </a:prstGeom>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extLst>
        <a:ext uri="{E40237B7-FDA0-4F09-8148-C483321AD2D9}">
          <dgm14:cNvPr xmlns:dgm14="http://schemas.microsoft.com/office/drawing/2010/diagram" id="0" name="" descr="Gráfico de barras com tendência ascendente"/>
        </a:ext>
      </dgm:extLst>
    </dgm:pt>
    <dgm:pt modelId="{970FE4FA-68AB-4DB7-B2FE-61217295FFF7}" type="pres">
      <dgm:prSet presAssocID="{E17553CA-D5C6-46A5-AAD9-6B473EC3A876}" presName="txShp" presStyleLbl="node1" presStyleIdx="0" presStyleCnt="6">
        <dgm:presLayoutVars>
          <dgm:bulletEnabled val="1"/>
        </dgm:presLayoutVars>
      </dgm:prSet>
      <dgm:spPr/>
    </dgm:pt>
    <dgm:pt modelId="{59AA350A-A240-417E-9693-E2642E3226E7}" type="pres">
      <dgm:prSet presAssocID="{D2F2D70C-B3AA-4533-8818-F1F6EC8873E9}" presName="spacing" presStyleCnt="0"/>
      <dgm:spPr/>
    </dgm:pt>
    <dgm:pt modelId="{E8B9F160-E586-4E89-ADFC-40CBCA88B918}" type="pres">
      <dgm:prSet presAssocID="{40128704-2AD8-4872-8268-D356DD7F9A5C}" presName="composite" presStyleCnt="0"/>
      <dgm:spPr/>
    </dgm:pt>
    <dgm:pt modelId="{7C8C8A3B-64B9-4C11-9D36-1783DB11BE8D}" type="pres">
      <dgm:prSet presAssocID="{40128704-2AD8-4872-8268-D356DD7F9A5C}" presName="imgShp" presStyleLbl="fgImgPlace1" presStyleIdx="1" presStyleCnt="6" custScaleX="62395" custScaleY="62395"/>
      <dgm:spPr>
        <a:xfrm>
          <a:off x="1000203" y="1180637"/>
          <a:ext cx="494398" cy="494398"/>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extLst>
        <a:ext uri="{E40237B7-FDA0-4F09-8148-C483321AD2D9}">
          <dgm14:cNvPr xmlns:dgm14="http://schemas.microsoft.com/office/drawing/2010/diagram" id="0" name="" descr="Engrenagens"/>
        </a:ext>
      </dgm:extLst>
    </dgm:pt>
    <dgm:pt modelId="{E8D3ABE2-AFB8-4B3F-A9B7-6F6E10101E8C}" type="pres">
      <dgm:prSet presAssocID="{40128704-2AD8-4872-8268-D356DD7F9A5C}" presName="txShp" presStyleLbl="node1" presStyleIdx="1" presStyleCnt="6">
        <dgm:presLayoutVars>
          <dgm:bulletEnabled val="1"/>
        </dgm:presLayoutVars>
      </dgm:prSet>
      <dgm:spPr>
        <a:prstGeom prst="homePlate">
          <a:avLst/>
        </a:prstGeom>
      </dgm:spPr>
    </dgm:pt>
    <dgm:pt modelId="{41BD8594-7E1C-4BDD-B5DB-A2E70F4D6A03}" type="pres">
      <dgm:prSet presAssocID="{DC00FDE4-2835-4741-9BA5-4C8BE2C548A8}" presName="spacing" presStyleCnt="0"/>
      <dgm:spPr/>
    </dgm:pt>
    <dgm:pt modelId="{A8EDED7A-250E-4BB8-BFAC-4D5FED925D0E}" type="pres">
      <dgm:prSet presAssocID="{20B6D04A-49A4-42A3-BFD2-ABB55D2E70BD}" presName="composite" presStyleCnt="0"/>
      <dgm:spPr/>
    </dgm:pt>
    <dgm:pt modelId="{1616F6FD-B75A-48D8-B93B-88DDEBE41A5F}" type="pres">
      <dgm:prSet presAssocID="{20B6D04A-49A4-42A3-BFD2-ABB55D2E70BD}" presName="imgShp" presStyleLbl="fgImgPlace1" presStyleIdx="2" presStyleCnt="6" custScaleX="62395" custScaleY="62395" custLinFactNeighborX="-523" custLinFactNeighborY="-20698"/>
      <dgm:spPr>
        <a:xfrm>
          <a:off x="1000203" y="3238431"/>
          <a:ext cx="494398" cy="494398"/>
        </a:xfrm>
        <a:prstGeom prst="ellipse">
          <a:avLst/>
        </a:prstGeom>
        <a:blipFill>
          <a:blip xmlns:r="http://schemas.openxmlformats.org/officeDocument/2006/relationships"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extLst>
        <a:ext uri="{E40237B7-FDA0-4F09-8148-C483321AD2D9}">
          <dgm14:cNvPr xmlns:dgm14="http://schemas.microsoft.com/office/drawing/2010/diagram" id="0" name="" descr="Crachá de funcionário"/>
        </a:ext>
      </dgm:extLst>
    </dgm:pt>
    <dgm:pt modelId="{0484065C-3AE5-4CC4-8955-AB377E1904FE}" type="pres">
      <dgm:prSet presAssocID="{20B6D04A-49A4-42A3-BFD2-ABB55D2E70BD}" presName="txShp" presStyleLbl="node1" presStyleIdx="2" presStyleCnt="6">
        <dgm:presLayoutVars>
          <dgm:bulletEnabled val="1"/>
        </dgm:presLayoutVars>
      </dgm:prSet>
      <dgm:spPr>
        <a:prstGeom prst="homePlate">
          <a:avLst/>
        </a:prstGeom>
      </dgm:spPr>
    </dgm:pt>
    <dgm:pt modelId="{D990AF1C-9A02-4293-892C-91EFCF889DF7}" type="pres">
      <dgm:prSet presAssocID="{15E947E6-D7C1-4FEF-9144-AC0CAE4B671A}" presName="spacing" presStyleCnt="0"/>
      <dgm:spPr/>
    </dgm:pt>
    <dgm:pt modelId="{1AD1E2C8-FCCD-4842-8E14-CD942F1A00A0}" type="pres">
      <dgm:prSet presAssocID="{347075B2-BD70-4912-B12D-2FB006B0B936}" presName="composite" presStyleCnt="0"/>
      <dgm:spPr/>
    </dgm:pt>
    <dgm:pt modelId="{DC342A1C-E072-484C-A8BA-834DE90259EB}" type="pres">
      <dgm:prSet presAssocID="{347075B2-BD70-4912-B12D-2FB006B0B936}" presName="imgShp" presStyleLbl="fgImgPlace1" presStyleIdx="3" presStyleCnt="6" custScaleX="62395" custScaleY="62395" custLinFactNeighborX="-523" custLinFactNeighborY="-24089"/>
      <dgm:spPr>
        <a:xfrm>
          <a:off x="1000203" y="4267328"/>
          <a:ext cx="494398" cy="494398"/>
        </a:xfrm>
        <a:prstGeom prst="ellipse">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extLst>
        <a:ext uri="{E40237B7-FDA0-4F09-8148-C483321AD2D9}">
          <dgm14:cNvPr xmlns:dgm14="http://schemas.microsoft.com/office/drawing/2010/diagram" id="0" name="" descr="Alvo"/>
        </a:ext>
      </dgm:extLst>
    </dgm:pt>
    <dgm:pt modelId="{BDCEB459-F962-45CC-8499-F4D943F26359}" type="pres">
      <dgm:prSet presAssocID="{347075B2-BD70-4912-B12D-2FB006B0B936}" presName="txShp" presStyleLbl="node1" presStyleIdx="3" presStyleCnt="6" custLinFactNeighborY="-18061">
        <dgm:presLayoutVars>
          <dgm:bulletEnabled val="1"/>
        </dgm:presLayoutVars>
      </dgm:prSet>
      <dgm:spPr>
        <a:prstGeom prst="homePlate">
          <a:avLst/>
        </a:prstGeom>
      </dgm:spPr>
    </dgm:pt>
    <dgm:pt modelId="{3AF16C0A-9AC3-4BF2-9FD1-9914A2391DA2}" type="pres">
      <dgm:prSet presAssocID="{09169B8D-1361-4EAB-AFE6-CD2415E153E0}" presName="spacing" presStyleCnt="0"/>
      <dgm:spPr/>
    </dgm:pt>
    <dgm:pt modelId="{AAF35D53-F33E-4BC9-BE58-9E6D4E29282E}" type="pres">
      <dgm:prSet presAssocID="{5B30225B-F750-4904-8E21-6884E91FCEF5}" presName="composite" presStyleCnt="0"/>
      <dgm:spPr/>
    </dgm:pt>
    <dgm:pt modelId="{4A2BEFAE-1B87-411A-8988-7F93F8585F9E}" type="pres">
      <dgm:prSet presAssocID="{5B30225B-F750-4904-8E21-6884E91FCEF5}" presName="imgShp" presStyleLbl="fgImgPlace1" presStyleIdx="4" presStyleCnt="6" custScaleX="62539" custScaleY="62539"/>
      <dgm:spPr>
        <a:blipFill>
          <a:blip xmlns:r="http://schemas.openxmlformats.org/officeDocument/2006/relationships"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Moedas"/>
        </a:ext>
      </dgm:extLst>
    </dgm:pt>
    <dgm:pt modelId="{B43A8BB9-1FEF-4BE3-8179-8B25F80F1A5E}" type="pres">
      <dgm:prSet presAssocID="{5B30225B-F750-4904-8E21-6884E91FCEF5}" presName="txShp" presStyleLbl="node1" presStyleIdx="4" presStyleCnt="6" custLinFactNeighborX="192">
        <dgm:presLayoutVars>
          <dgm:bulletEnabled val="1"/>
        </dgm:presLayoutVars>
      </dgm:prSet>
      <dgm:spPr>
        <a:prstGeom prst="homePlate">
          <a:avLst/>
        </a:prstGeom>
      </dgm:spPr>
    </dgm:pt>
    <dgm:pt modelId="{DF2CD4B7-D0F5-4801-858A-BEC486018C62}" type="pres">
      <dgm:prSet presAssocID="{B5F279E3-7C44-48F9-877E-870643491D43}" presName="spacing" presStyleCnt="0"/>
      <dgm:spPr/>
    </dgm:pt>
    <dgm:pt modelId="{F3766E52-45E4-46D5-9E0A-8D5C2FE10D5E}" type="pres">
      <dgm:prSet presAssocID="{07DAF0DA-2E43-498E-A047-FF89DF5EDBD3}" presName="composite" presStyleCnt="0"/>
      <dgm:spPr/>
    </dgm:pt>
    <dgm:pt modelId="{30191E0E-C91D-4C07-8077-F6BC8899D9CF}" type="pres">
      <dgm:prSet presAssocID="{07DAF0DA-2E43-498E-A047-FF89DF5EDBD3}" presName="imgShp" presStyleLbl="fgImgPlace1" presStyleIdx="5" presStyleCnt="6" custScaleX="62523" custScaleY="62523"/>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Alvo"/>
        </a:ext>
      </dgm:extLst>
    </dgm:pt>
    <dgm:pt modelId="{F4103FB7-3EAD-46E2-B56C-6111109D4E0C}" type="pres">
      <dgm:prSet presAssocID="{07DAF0DA-2E43-498E-A047-FF89DF5EDBD3}" presName="txShp" presStyleLbl="node1" presStyleIdx="5" presStyleCnt="6">
        <dgm:presLayoutVars>
          <dgm:bulletEnabled val="1"/>
        </dgm:presLayoutVars>
      </dgm:prSet>
      <dgm:spPr>
        <a:prstGeom prst="homePlate">
          <a:avLst/>
        </a:prstGeom>
      </dgm:spPr>
    </dgm:pt>
  </dgm:ptLst>
  <dgm:cxnLst>
    <dgm:cxn modelId="{9CDF4A06-8195-4148-89E2-CFE5561E77F7}" type="presOf" srcId="{347075B2-BD70-4912-B12D-2FB006B0B936}" destId="{BDCEB459-F962-45CC-8499-F4D943F26359}" srcOrd="0" destOrd="0" presId="urn:microsoft.com/office/officeart/2005/8/layout/vList3"/>
    <dgm:cxn modelId="{31961808-E2A9-483C-BECF-B5AF7CE5BCB8}" type="presOf" srcId="{A8596AF9-3B60-46FF-9E71-E1A6A33D56CA}" destId="{D02DD75A-FFD9-44ED-A744-1450DF79AD84}" srcOrd="0" destOrd="0" presId="urn:microsoft.com/office/officeart/2005/8/layout/vList3"/>
    <dgm:cxn modelId="{592E5C16-59AC-4442-9607-D98550660695}" srcId="{A8596AF9-3B60-46FF-9E71-E1A6A33D56CA}" destId="{E17553CA-D5C6-46A5-AAD9-6B473EC3A876}" srcOrd="0" destOrd="0" parTransId="{793E5537-B9C1-436F-8E40-4BFEF9C85717}" sibTransId="{D2F2D70C-B3AA-4533-8818-F1F6EC8873E9}"/>
    <dgm:cxn modelId="{F9FEE53C-D25B-4D3D-B336-9D66F36E36F2}" type="presOf" srcId="{20B6D04A-49A4-42A3-BFD2-ABB55D2E70BD}" destId="{0484065C-3AE5-4CC4-8955-AB377E1904FE}" srcOrd="0" destOrd="0" presId="urn:microsoft.com/office/officeart/2005/8/layout/vList3"/>
    <dgm:cxn modelId="{C60A9C69-A868-4B66-A1BB-BCCD3DFD5B4C}" type="presOf" srcId="{40128704-2AD8-4872-8268-D356DD7F9A5C}" destId="{E8D3ABE2-AFB8-4B3F-A9B7-6F6E10101E8C}" srcOrd="0" destOrd="0" presId="urn:microsoft.com/office/officeart/2005/8/layout/vList3"/>
    <dgm:cxn modelId="{8EE87755-800A-4267-83B6-727513F508EF}" srcId="{A8596AF9-3B60-46FF-9E71-E1A6A33D56CA}" destId="{40128704-2AD8-4872-8268-D356DD7F9A5C}" srcOrd="1" destOrd="0" parTransId="{FD7195B7-8327-4973-A5F9-30A884B6AC4E}" sibTransId="{DC00FDE4-2835-4741-9BA5-4C8BE2C548A8}"/>
    <dgm:cxn modelId="{BD1CAC59-FA4B-4716-8909-6913CA82A4D6}" srcId="{A8596AF9-3B60-46FF-9E71-E1A6A33D56CA}" destId="{20B6D04A-49A4-42A3-BFD2-ABB55D2E70BD}" srcOrd="2" destOrd="0" parTransId="{D75CBE06-B514-4922-A922-8357B81A6F3C}" sibTransId="{15E947E6-D7C1-4FEF-9144-AC0CAE4B671A}"/>
    <dgm:cxn modelId="{56139FAF-F65E-4EDD-AFCA-FA90F26E324D}" srcId="{A8596AF9-3B60-46FF-9E71-E1A6A33D56CA}" destId="{07DAF0DA-2E43-498E-A047-FF89DF5EDBD3}" srcOrd="5" destOrd="0" parTransId="{8AD25235-AB1D-4D8B-AC0E-1D3E4FEA4366}" sibTransId="{A9B42483-1E6B-490A-B812-591823CE26AA}"/>
    <dgm:cxn modelId="{7CA20BBF-5D7C-41AC-9923-626B04C2F68A}" type="presOf" srcId="{5B30225B-F750-4904-8E21-6884E91FCEF5}" destId="{B43A8BB9-1FEF-4BE3-8179-8B25F80F1A5E}" srcOrd="0" destOrd="0" presId="urn:microsoft.com/office/officeart/2005/8/layout/vList3"/>
    <dgm:cxn modelId="{140B97DA-DB40-422D-B83D-264AD71BB576}" srcId="{A8596AF9-3B60-46FF-9E71-E1A6A33D56CA}" destId="{5B30225B-F750-4904-8E21-6884E91FCEF5}" srcOrd="4" destOrd="0" parTransId="{CD47B2DB-7C71-4995-9149-2DB8B13826E5}" sibTransId="{B5F279E3-7C44-48F9-877E-870643491D43}"/>
    <dgm:cxn modelId="{78D39EDA-5833-4A6C-B9C4-D108CF1058B0}" srcId="{A8596AF9-3B60-46FF-9E71-E1A6A33D56CA}" destId="{347075B2-BD70-4912-B12D-2FB006B0B936}" srcOrd="3" destOrd="0" parTransId="{D83D8F81-9A0E-4956-93C2-3F0B84091770}" sibTransId="{09169B8D-1361-4EAB-AFE6-CD2415E153E0}"/>
    <dgm:cxn modelId="{1A7266DE-0B2B-4A29-B897-1B1E02DEE9EA}" type="presOf" srcId="{E17553CA-D5C6-46A5-AAD9-6B473EC3A876}" destId="{970FE4FA-68AB-4DB7-B2FE-61217295FFF7}" srcOrd="0" destOrd="0" presId="urn:microsoft.com/office/officeart/2005/8/layout/vList3"/>
    <dgm:cxn modelId="{4AD403E7-AF2E-48EC-B366-D0EE280E4AE3}" type="presOf" srcId="{07DAF0DA-2E43-498E-A047-FF89DF5EDBD3}" destId="{F4103FB7-3EAD-46E2-B56C-6111109D4E0C}" srcOrd="0" destOrd="0" presId="urn:microsoft.com/office/officeart/2005/8/layout/vList3"/>
    <dgm:cxn modelId="{911E78B2-4B33-4BEE-A15C-4B02578F5C95}" type="presParOf" srcId="{D02DD75A-FFD9-44ED-A744-1450DF79AD84}" destId="{70E69349-99C2-4DAE-BA54-A20EAD82C695}" srcOrd="0" destOrd="0" presId="urn:microsoft.com/office/officeart/2005/8/layout/vList3"/>
    <dgm:cxn modelId="{34E29966-86C7-44BA-B681-879AE5F48022}" type="presParOf" srcId="{70E69349-99C2-4DAE-BA54-A20EAD82C695}" destId="{1191BE69-6661-4DBF-BD4B-02557DF087E2}" srcOrd="0" destOrd="0" presId="urn:microsoft.com/office/officeart/2005/8/layout/vList3"/>
    <dgm:cxn modelId="{50AE6B57-1BD9-43E8-83C0-EA9ADE0151BD}" type="presParOf" srcId="{70E69349-99C2-4DAE-BA54-A20EAD82C695}" destId="{970FE4FA-68AB-4DB7-B2FE-61217295FFF7}" srcOrd="1" destOrd="0" presId="urn:microsoft.com/office/officeart/2005/8/layout/vList3"/>
    <dgm:cxn modelId="{5F734C8A-FDDB-491D-9E5B-80FB18D214CA}" type="presParOf" srcId="{D02DD75A-FFD9-44ED-A744-1450DF79AD84}" destId="{59AA350A-A240-417E-9693-E2642E3226E7}" srcOrd="1" destOrd="0" presId="urn:microsoft.com/office/officeart/2005/8/layout/vList3"/>
    <dgm:cxn modelId="{DDE11126-5F53-4FFD-A9F4-A62BF4C617CF}" type="presParOf" srcId="{D02DD75A-FFD9-44ED-A744-1450DF79AD84}" destId="{E8B9F160-E586-4E89-ADFC-40CBCA88B918}" srcOrd="2" destOrd="0" presId="urn:microsoft.com/office/officeart/2005/8/layout/vList3"/>
    <dgm:cxn modelId="{EF5338AB-AB92-4BA9-B5AE-6A683F39FEF4}" type="presParOf" srcId="{E8B9F160-E586-4E89-ADFC-40CBCA88B918}" destId="{7C8C8A3B-64B9-4C11-9D36-1783DB11BE8D}" srcOrd="0" destOrd="0" presId="urn:microsoft.com/office/officeart/2005/8/layout/vList3"/>
    <dgm:cxn modelId="{06E67BC2-C4C6-4460-8691-167386BCB3A3}" type="presParOf" srcId="{E8B9F160-E586-4E89-ADFC-40CBCA88B918}" destId="{E8D3ABE2-AFB8-4B3F-A9B7-6F6E10101E8C}" srcOrd="1" destOrd="0" presId="urn:microsoft.com/office/officeart/2005/8/layout/vList3"/>
    <dgm:cxn modelId="{DE89588E-EA0B-4157-AE19-84074F3AE416}" type="presParOf" srcId="{D02DD75A-FFD9-44ED-A744-1450DF79AD84}" destId="{41BD8594-7E1C-4BDD-B5DB-A2E70F4D6A03}" srcOrd="3" destOrd="0" presId="urn:microsoft.com/office/officeart/2005/8/layout/vList3"/>
    <dgm:cxn modelId="{B9BB1983-7954-4EFC-9401-1F2EBA7CCE36}" type="presParOf" srcId="{D02DD75A-FFD9-44ED-A744-1450DF79AD84}" destId="{A8EDED7A-250E-4BB8-BFAC-4D5FED925D0E}" srcOrd="4" destOrd="0" presId="urn:microsoft.com/office/officeart/2005/8/layout/vList3"/>
    <dgm:cxn modelId="{24A50CC0-ED2B-48DE-B50C-085ED1CA6AB1}" type="presParOf" srcId="{A8EDED7A-250E-4BB8-BFAC-4D5FED925D0E}" destId="{1616F6FD-B75A-48D8-B93B-88DDEBE41A5F}" srcOrd="0" destOrd="0" presId="urn:microsoft.com/office/officeart/2005/8/layout/vList3"/>
    <dgm:cxn modelId="{13FEC6DA-8E37-4ABE-8EF8-D88C403E6626}" type="presParOf" srcId="{A8EDED7A-250E-4BB8-BFAC-4D5FED925D0E}" destId="{0484065C-3AE5-4CC4-8955-AB377E1904FE}" srcOrd="1" destOrd="0" presId="urn:microsoft.com/office/officeart/2005/8/layout/vList3"/>
    <dgm:cxn modelId="{BEE46841-B213-4BB6-9DD7-32BACDB358BB}" type="presParOf" srcId="{D02DD75A-FFD9-44ED-A744-1450DF79AD84}" destId="{D990AF1C-9A02-4293-892C-91EFCF889DF7}" srcOrd="5" destOrd="0" presId="urn:microsoft.com/office/officeart/2005/8/layout/vList3"/>
    <dgm:cxn modelId="{218FBE5E-212D-4D9D-80C1-D1C1FAFEC11A}" type="presParOf" srcId="{D02DD75A-FFD9-44ED-A744-1450DF79AD84}" destId="{1AD1E2C8-FCCD-4842-8E14-CD942F1A00A0}" srcOrd="6" destOrd="0" presId="urn:microsoft.com/office/officeart/2005/8/layout/vList3"/>
    <dgm:cxn modelId="{B70641A0-42C8-43D9-9AF2-391A3EFE1B56}" type="presParOf" srcId="{1AD1E2C8-FCCD-4842-8E14-CD942F1A00A0}" destId="{DC342A1C-E072-484C-A8BA-834DE90259EB}" srcOrd="0" destOrd="0" presId="urn:microsoft.com/office/officeart/2005/8/layout/vList3"/>
    <dgm:cxn modelId="{F597403C-6F46-4BE5-A1F2-C9224E8DFDEA}" type="presParOf" srcId="{1AD1E2C8-FCCD-4842-8E14-CD942F1A00A0}" destId="{BDCEB459-F962-45CC-8499-F4D943F26359}" srcOrd="1" destOrd="0" presId="urn:microsoft.com/office/officeart/2005/8/layout/vList3"/>
    <dgm:cxn modelId="{0F60288A-85DA-4C03-9FE9-29A735EECB47}" type="presParOf" srcId="{D02DD75A-FFD9-44ED-A744-1450DF79AD84}" destId="{3AF16C0A-9AC3-4BF2-9FD1-9914A2391DA2}" srcOrd="7" destOrd="0" presId="urn:microsoft.com/office/officeart/2005/8/layout/vList3"/>
    <dgm:cxn modelId="{7254C777-7202-45BA-A465-82EEE0EC4053}" type="presParOf" srcId="{D02DD75A-FFD9-44ED-A744-1450DF79AD84}" destId="{AAF35D53-F33E-4BC9-BE58-9E6D4E29282E}" srcOrd="8" destOrd="0" presId="urn:microsoft.com/office/officeart/2005/8/layout/vList3"/>
    <dgm:cxn modelId="{81C7A2EA-FDC5-4D6B-BAE5-A551551AB66E}" type="presParOf" srcId="{AAF35D53-F33E-4BC9-BE58-9E6D4E29282E}" destId="{4A2BEFAE-1B87-411A-8988-7F93F8585F9E}" srcOrd="0" destOrd="0" presId="urn:microsoft.com/office/officeart/2005/8/layout/vList3"/>
    <dgm:cxn modelId="{6BEFE49A-4F28-4C53-84AE-75BC6D5AC6B2}" type="presParOf" srcId="{AAF35D53-F33E-4BC9-BE58-9E6D4E29282E}" destId="{B43A8BB9-1FEF-4BE3-8179-8B25F80F1A5E}" srcOrd="1" destOrd="0" presId="urn:microsoft.com/office/officeart/2005/8/layout/vList3"/>
    <dgm:cxn modelId="{AA5D8860-5ABC-4DD7-93AF-B909416F012A}" type="presParOf" srcId="{D02DD75A-FFD9-44ED-A744-1450DF79AD84}" destId="{DF2CD4B7-D0F5-4801-858A-BEC486018C62}" srcOrd="9" destOrd="0" presId="urn:microsoft.com/office/officeart/2005/8/layout/vList3"/>
    <dgm:cxn modelId="{AA62F559-98B7-426D-B6AC-C956B32B608A}" type="presParOf" srcId="{D02DD75A-FFD9-44ED-A744-1450DF79AD84}" destId="{F3766E52-45E4-46D5-9E0A-8D5C2FE10D5E}" srcOrd="10" destOrd="0" presId="urn:microsoft.com/office/officeart/2005/8/layout/vList3"/>
    <dgm:cxn modelId="{27E2C9B8-E048-40BF-94E9-6264C29CBBFE}" type="presParOf" srcId="{F3766E52-45E4-46D5-9E0A-8D5C2FE10D5E}" destId="{30191E0E-C91D-4C07-8077-F6BC8899D9CF}" srcOrd="0" destOrd="0" presId="urn:microsoft.com/office/officeart/2005/8/layout/vList3"/>
    <dgm:cxn modelId="{CA29A186-3E9E-406C-A47B-BB8F5BDC4691}" type="presParOf" srcId="{F3766E52-45E4-46D5-9E0A-8D5C2FE10D5E}" destId="{F4103FB7-3EAD-46E2-B56C-6111109D4E0C}"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C189D8-A512-4562-8BA7-D49595EEEC6B}">
      <dsp:nvSpPr>
        <dsp:cNvPr id="0" name=""/>
        <dsp:cNvSpPr/>
      </dsp:nvSpPr>
      <dsp:spPr>
        <a:xfrm>
          <a:off x="2878767" y="837710"/>
          <a:ext cx="1446422" cy="597839"/>
        </a:xfrm>
        <a:custGeom>
          <a:avLst/>
          <a:gdLst/>
          <a:ahLst/>
          <a:cxnLst/>
          <a:rect l="0" t="0" r="0" b="0"/>
          <a:pathLst>
            <a:path>
              <a:moveTo>
                <a:pt x="0" y="0"/>
              </a:moveTo>
              <a:lnTo>
                <a:pt x="0" y="299332"/>
              </a:lnTo>
              <a:lnTo>
                <a:pt x="1446422" y="299332"/>
              </a:lnTo>
              <a:lnTo>
                <a:pt x="1446422" y="59783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F8DC628-0F74-46C3-B927-C0EBDDD1DB6C}">
      <dsp:nvSpPr>
        <dsp:cNvPr id="0" name=""/>
        <dsp:cNvSpPr/>
      </dsp:nvSpPr>
      <dsp:spPr>
        <a:xfrm>
          <a:off x="1605464" y="837710"/>
          <a:ext cx="1273303" cy="597839"/>
        </a:xfrm>
        <a:custGeom>
          <a:avLst/>
          <a:gdLst/>
          <a:ahLst/>
          <a:cxnLst/>
          <a:rect l="0" t="0" r="0" b="0"/>
          <a:pathLst>
            <a:path>
              <a:moveTo>
                <a:pt x="1273303" y="0"/>
              </a:moveTo>
              <a:lnTo>
                <a:pt x="1273303" y="299332"/>
              </a:lnTo>
              <a:lnTo>
                <a:pt x="0" y="299332"/>
              </a:lnTo>
              <a:lnTo>
                <a:pt x="0" y="59783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5238461-3671-4670-B4CB-DB4CE4C2C5DA}">
      <dsp:nvSpPr>
        <dsp:cNvPr id="0" name=""/>
        <dsp:cNvSpPr/>
      </dsp:nvSpPr>
      <dsp:spPr>
        <a:xfrm>
          <a:off x="1236552" y="0"/>
          <a:ext cx="3284430" cy="837710"/>
        </a:xfrm>
        <a:prstGeom prst="rect">
          <a:avLst/>
        </a:prstGeom>
        <a:solidFill>
          <a:srgbClr val="56565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pt-BR" sz="1300" kern="1200" cap="all" dirty="0">
              <a:latin typeface="Abadi" panose="020B0604020104020204" pitchFamily="34" charset="0"/>
            </a:rPr>
            <a:t>DIVULTEC INDÚSTRIA, COMÉRCIO E SERVIÇOS LTDA - GLASSRAL</a:t>
          </a:r>
          <a:endParaRPr lang="pt-BR" sz="1300" b="1" kern="1200" dirty="0">
            <a:solidFill>
              <a:schemeClr val="bg1"/>
            </a:solidFill>
            <a:latin typeface="Abadi" panose="020B0604020104020204" pitchFamily="34" charset="0"/>
          </a:endParaRPr>
        </a:p>
      </dsp:txBody>
      <dsp:txXfrm>
        <a:off x="1236552" y="0"/>
        <a:ext cx="3284430" cy="837710"/>
      </dsp:txXfrm>
    </dsp:sp>
    <dsp:sp modelId="{73EF6883-08A4-4B17-B8F4-4BF8F6910C05}">
      <dsp:nvSpPr>
        <dsp:cNvPr id="0" name=""/>
        <dsp:cNvSpPr/>
      </dsp:nvSpPr>
      <dsp:spPr>
        <a:xfrm>
          <a:off x="511933" y="1435549"/>
          <a:ext cx="2187061" cy="1212180"/>
        </a:xfrm>
        <a:prstGeom prst="rect">
          <a:avLst/>
        </a:prstGeom>
        <a:solidFill>
          <a:srgbClr val="B48A2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pt-BR" sz="1200" b="1" i="0" kern="1200" dirty="0">
              <a:solidFill>
                <a:schemeClr val="tx1"/>
              </a:solidFill>
              <a:latin typeface="Abadi" panose="020B0604020104020204" pitchFamily="34" charset="0"/>
            </a:rPr>
            <a:t>RAUL FERNANDO DE OLIVEIRA</a:t>
          </a:r>
        </a:p>
        <a:p>
          <a:pPr marL="0" lvl="0" indent="0" algn="ctr" defTabSz="533400">
            <a:lnSpc>
              <a:spcPct val="90000"/>
            </a:lnSpc>
            <a:spcBef>
              <a:spcPct val="0"/>
            </a:spcBef>
            <a:spcAft>
              <a:spcPct val="35000"/>
            </a:spcAft>
            <a:buNone/>
          </a:pPr>
          <a:r>
            <a:rPr lang="pt-BR" sz="1200" b="1" i="0" kern="1200" dirty="0">
              <a:solidFill>
                <a:schemeClr val="tx1"/>
              </a:solidFill>
              <a:latin typeface="Abadi" panose="020B0604020104020204" pitchFamily="34" charset="0"/>
            </a:rPr>
            <a:t>Sócio Administrador</a:t>
          </a:r>
        </a:p>
        <a:p>
          <a:pPr marL="0" lvl="0" indent="0" algn="ctr" defTabSz="533400">
            <a:lnSpc>
              <a:spcPct val="90000"/>
            </a:lnSpc>
            <a:spcBef>
              <a:spcPct val="0"/>
            </a:spcBef>
            <a:spcAft>
              <a:spcPct val="35000"/>
            </a:spcAft>
            <a:buNone/>
          </a:pPr>
          <a:r>
            <a:rPr lang="pt-BR" sz="1200" b="1" i="0" kern="1200" dirty="0">
              <a:solidFill>
                <a:schemeClr val="tx1"/>
              </a:solidFill>
              <a:latin typeface="Abadi" panose="020B0604020104020204" pitchFamily="34" charset="0"/>
            </a:rPr>
            <a:t>60%</a:t>
          </a:r>
        </a:p>
      </dsp:txBody>
      <dsp:txXfrm>
        <a:off x="511933" y="1435549"/>
        <a:ext cx="2187061" cy="1212180"/>
      </dsp:txXfrm>
    </dsp:sp>
    <dsp:sp modelId="{C0E4DD69-D698-4345-9487-44CB19B6CBB0}">
      <dsp:nvSpPr>
        <dsp:cNvPr id="0" name=""/>
        <dsp:cNvSpPr/>
      </dsp:nvSpPr>
      <dsp:spPr>
        <a:xfrm>
          <a:off x="3296009" y="1435549"/>
          <a:ext cx="2058362" cy="1212080"/>
        </a:xfrm>
        <a:prstGeom prst="rect">
          <a:avLst/>
        </a:prstGeom>
        <a:solidFill>
          <a:srgbClr val="B48A2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pt-BR" sz="1200" b="1" i="0" kern="1200" dirty="0">
              <a:solidFill>
                <a:schemeClr val="tx1"/>
              </a:solidFill>
              <a:latin typeface="Abadi" panose="020B0604020104020204" pitchFamily="34" charset="0"/>
            </a:rPr>
            <a:t>ROSEANA BEATRIZ DE OLIVEIRA</a:t>
          </a:r>
        </a:p>
        <a:p>
          <a:pPr marL="0" lvl="0" indent="0" algn="ctr" defTabSz="533400">
            <a:lnSpc>
              <a:spcPct val="90000"/>
            </a:lnSpc>
            <a:spcBef>
              <a:spcPct val="0"/>
            </a:spcBef>
            <a:spcAft>
              <a:spcPct val="35000"/>
            </a:spcAft>
            <a:buNone/>
          </a:pPr>
          <a:r>
            <a:rPr lang="pt-BR" sz="1200" b="1" i="0" kern="1200" dirty="0">
              <a:solidFill>
                <a:schemeClr val="tx1"/>
              </a:solidFill>
              <a:latin typeface="Abadi" panose="020B0604020104020204" pitchFamily="34" charset="0"/>
            </a:rPr>
            <a:t>Sócio Administrador</a:t>
          </a:r>
        </a:p>
        <a:p>
          <a:pPr marL="0" lvl="0" indent="0" algn="ctr" defTabSz="533400">
            <a:lnSpc>
              <a:spcPct val="90000"/>
            </a:lnSpc>
            <a:spcBef>
              <a:spcPct val="0"/>
            </a:spcBef>
            <a:spcAft>
              <a:spcPct val="35000"/>
            </a:spcAft>
            <a:buNone/>
          </a:pPr>
          <a:r>
            <a:rPr lang="pt-BR" sz="1200" b="1" i="0" kern="1200" dirty="0">
              <a:solidFill>
                <a:schemeClr val="tx1"/>
              </a:solidFill>
              <a:latin typeface="Abadi" panose="020B0604020104020204" pitchFamily="34" charset="0"/>
            </a:rPr>
            <a:t>40%</a:t>
          </a:r>
          <a:endParaRPr lang="pt-BR" sz="1200" b="1" kern="1200" dirty="0">
            <a:solidFill>
              <a:schemeClr val="tx1"/>
            </a:solidFill>
            <a:latin typeface="Abadi" panose="020B0604020104020204" pitchFamily="34" charset="0"/>
          </a:endParaRPr>
        </a:p>
      </dsp:txBody>
      <dsp:txXfrm>
        <a:off x="3296009" y="1435549"/>
        <a:ext cx="2058362" cy="12120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0FE4FA-68AB-4DB7-B2FE-61217295FFF7}">
      <dsp:nvSpPr>
        <dsp:cNvPr id="0" name=""/>
        <dsp:cNvSpPr/>
      </dsp:nvSpPr>
      <dsp:spPr>
        <a:xfrm rot="10800000">
          <a:off x="1551963" y="76290"/>
          <a:ext cx="6688790" cy="686720"/>
        </a:xfrm>
        <a:prstGeom prst="homePlate">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2825" tIns="38100" rIns="71120" bIns="38100" numCol="1" spcCol="1270" anchor="ctr" anchorCtr="0">
          <a:noAutofit/>
        </a:bodyPr>
        <a:lstStyle/>
        <a:p>
          <a:pPr marL="0" lvl="0" indent="0" algn="just" defTabSz="444500">
            <a:lnSpc>
              <a:spcPct val="90000"/>
            </a:lnSpc>
            <a:spcBef>
              <a:spcPct val="0"/>
            </a:spcBef>
            <a:spcAft>
              <a:spcPct val="35000"/>
            </a:spcAft>
            <a:buNone/>
          </a:pPr>
          <a:r>
            <a:rPr lang="pt-BR" sz="1000" b="1" kern="1200" dirty="0">
              <a:solidFill>
                <a:srgbClr val="B58B23"/>
              </a:solidFill>
              <a:latin typeface="Abadi" panose="020B0604020104020204" pitchFamily="34" charset="0"/>
            </a:rPr>
            <a:t>Disponibilidades: </a:t>
          </a:r>
          <a:r>
            <a:rPr lang="pt-BR" sz="1000" b="0" kern="1200" dirty="0">
              <a:solidFill>
                <a:srgbClr val="565656"/>
              </a:solidFill>
              <a:latin typeface="Abadi" panose="020B0604020104020204" pitchFamily="34" charset="0"/>
            </a:rPr>
            <a:t>compreende o caixa (R$ 11.050) e contas bancarias (R$ 1.551). A queda no disponível deve-se a baixa no faturamentos dos últimos dois meses. </a:t>
          </a:r>
          <a:r>
            <a:rPr lang="pt-BR" sz="1000" kern="1200" dirty="0">
              <a:solidFill>
                <a:srgbClr val="565656"/>
              </a:solidFill>
              <a:latin typeface="Abadi" panose="020B0604020104020204" pitchFamily="34" charset="0"/>
            </a:rPr>
            <a:t>Os extratos bancários do Banrisul, Banco do Brasil e Sicredi, atestam o valor contabilizado. O extrato referente a Aplicação do Sicredi não foi enviado, pois a conta não sofre movimentação. Quando questionada, sobre o montante contabilizado em caixa, a Recuperanda informou que confere com a realidade.</a:t>
          </a:r>
        </a:p>
      </dsp:txBody>
      <dsp:txXfrm rot="10800000">
        <a:off x="1723643" y="76290"/>
        <a:ext cx="6517110" cy="686720"/>
      </dsp:txXfrm>
    </dsp:sp>
    <dsp:sp modelId="{1191BE69-6661-4DBF-BD4B-02557DF087E2}">
      <dsp:nvSpPr>
        <dsp:cNvPr id="0" name=""/>
        <dsp:cNvSpPr/>
      </dsp:nvSpPr>
      <dsp:spPr>
        <a:xfrm>
          <a:off x="1440001" y="170992"/>
          <a:ext cx="348256" cy="348256"/>
        </a:xfrm>
        <a:prstGeom prst="ellipse">
          <a:avLst/>
        </a:prstGeom>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3C85B4-643F-4C7E-B25A-E92486E91957}">
      <dsp:nvSpPr>
        <dsp:cNvPr id="0" name=""/>
        <dsp:cNvSpPr/>
      </dsp:nvSpPr>
      <dsp:spPr>
        <a:xfrm rot="10800000">
          <a:off x="1565671" y="1044001"/>
          <a:ext cx="6688790" cy="686720"/>
        </a:xfrm>
        <a:prstGeom prst="homePlate">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2825" tIns="38100" rIns="71120" bIns="38100" numCol="1" spcCol="1270" anchor="ctr" anchorCtr="0">
          <a:noAutofit/>
        </a:bodyPr>
        <a:lstStyle/>
        <a:p>
          <a:pPr marL="0" lvl="0" indent="0" algn="just" defTabSz="444500">
            <a:lnSpc>
              <a:spcPct val="90000"/>
            </a:lnSpc>
            <a:spcBef>
              <a:spcPct val="0"/>
            </a:spcBef>
            <a:spcAft>
              <a:spcPct val="35000"/>
            </a:spcAft>
            <a:buNone/>
          </a:pPr>
          <a:r>
            <a:rPr lang="pt-BR" sz="1000" b="1" kern="1200" dirty="0">
              <a:solidFill>
                <a:srgbClr val="B58B23"/>
              </a:solidFill>
              <a:latin typeface="Abadi" panose="020B0604020104020204" pitchFamily="34" charset="0"/>
            </a:rPr>
            <a:t>Duplicatas a receber:</a:t>
          </a:r>
          <a:r>
            <a:rPr lang="pt-BR" sz="1000" kern="1200" dirty="0">
              <a:solidFill>
                <a:srgbClr val="B58B23"/>
              </a:solidFill>
              <a:latin typeface="Abadi" panose="020B0604020104020204" pitchFamily="34" charset="0"/>
            </a:rPr>
            <a:t> </a:t>
          </a:r>
          <a:r>
            <a:rPr lang="pt-BR" sz="1000" kern="1200" dirty="0">
              <a:solidFill>
                <a:srgbClr val="565656"/>
              </a:solidFill>
              <a:latin typeface="Abadi" panose="020B0604020104020204" pitchFamily="34" charset="0"/>
            </a:rPr>
            <a:t>apresentou decréscimo de 23% devido a baixa no faturamento. O </a:t>
          </a:r>
          <a:r>
            <a:rPr lang="pt-BR" sz="1000" kern="1200" dirty="0" err="1">
              <a:solidFill>
                <a:srgbClr val="565656"/>
              </a:solidFill>
              <a:latin typeface="Abadi" panose="020B0604020104020204" pitchFamily="34" charset="0"/>
            </a:rPr>
            <a:t>aging</a:t>
          </a:r>
          <a:r>
            <a:rPr lang="pt-BR" sz="1000" kern="1200" dirty="0">
              <a:solidFill>
                <a:srgbClr val="565656"/>
              </a:solidFill>
              <a:latin typeface="Abadi" panose="020B0604020104020204" pitchFamily="34" charset="0"/>
            </a:rPr>
            <a:t> </a:t>
          </a:r>
          <a:r>
            <a:rPr lang="pt-BR" sz="1000" kern="1200" dirty="0" err="1">
              <a:solidFill>
                <a:srgbClr val="565656"/>
              </a:solidFill>
              <a:latin typeface="Abadi" panose="020B0604020104020204" pitchFamily="34" charset="0"/>
            </a:rPr>
            <a:t>list</a:t>
          </a:r>
          <a:r>
            <a:rPr lang="pt-BR" sz="1000" kern="1200" dirty="0">
              <a:solidFill>
                <a:srgbClr val="565656"/>
              </a:solidFill>
              <a:latin typeface="Abadi" panose="020B0604020104020204" pitchFamily="34" charset="0"/>
            </a:rPr>
            <a:t> enviado pela Recuperanda, atesta o saldo contabilizado, porém, o mesmo ainda está em processo de elaboração, visto que algumas quantias tratam-se de saldos da contabilidade antiga, não sabendo se efetivamente estão em aberto. Os valores mais significativos do período foram faturados para os clientes Cervejaria Campo Bom Ltda ME (R$ 49 mil); e Zaffari (R$ 96 mil). A Divultec encaminhou um relatório de clientes em cobrança, que totaliza R$ 9.439. Segundo a Recuperanda, os valores inadimplentes, estão sendo cobrados judicialmente.</a:t>
          </a:r>
        </a:p>
        <a:p>
          <a:pPr marL="0" lvl="0" indent="0" algn="just" defTabSz="444500">
            <a:lnSpc>
              <a:spcPct val="90000"/>
            </a:lnSpc>
            <a:spcBef>
              <a:spcPct val="0"/>
            </a:spcBef>
            <a:spcAft>
              <a:spcPct val="35000"/>
            </a:spcAft>
            <a:buNone/>
          </a:pPr>
          <a:endParaRPr lang="pt-BR" sz="1000" kern="1200" dirty="0">
            <a:solidFill>
              <a:srgbClr val="565656"/>
            </a:solidFill>
            <a:latin typeface="Abadi" panose="020B0604020104020204" pitchFamily="34" charset="0"/>
          </a:endParaRPr>
        </a:p>
      </dsp:txBody>
      <dsp:txXfrm rot="10800000">
        <a:off x="1737351" y="1044001"/>
        <a:ext cx="6517110" cy="686720"/>
      </dsp:txXfrm>
    </dsp:sp>
    <dsp:sp modelId="{0220E771-C2BD-4608-97EA-2AD9958E2B9B}">
      <dsp:nvSpPr>
        <dsp:cNvPr id="0" name=""/>
        <dsp:cNvSpPr/>
      </dsp:nvSpPr>
      <dsp:spPr>
        <a:xfrm>
          <a:off x="1440001" y="1080002"/>
          <a:ext cx="348256" cy="348256"/>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F96BC7-226F-4701-B9BF-4AB1A477DC5F}">
      <dsp:nvSpPr>
        <dsp:cNvPr id="0" name=""/>
        <dsp:cNvSpPr/>
      </dsp:nvSpPr>
      <dsp:spPr>
        <a:xfrm rot="10800000">
          <a:off x="1548001" y="1763998"/>
          <a:ext cx="6778863" cy="792001"/>
        </a:xfrm>
        <a:prstGeom prst="homePlate">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2825" tIns="38100" rIns="71120" bIns="38100" numCol="1" spcCol="1270" anchor="ctr" anchorCtr="0">
          <a:noAutofit/>
        </a:bodyPr>
        <a:lstStyle/>
        <a:p>
          <a:pPr marL="0" lvl="0" indent="0" algn="just" defTabSz="444500">
            <a:lnSpc>
              <a:spcPct val="90000"/>
            </a:lnSpc>
            <a:spcBef>
              <a:spcPct val="0"/>
            </a:spcBef>
            <a:spcAft>
              <a:spcPct val="35000"/>
            </a:spcAft>
            <a:buNone/>
          </a:pPr>
          <a:r>
            <a:rPr lang="pt-BR" sz="1000" b="1" kern="1200" dirty="0">
              <a:solidFill>
                <a:srgbClr val="B58B23"/>
              </a:solidFill>
              <a:latin typeface="Abadi" panose="020B0604020104020204" pitchFamily="34" charset="0"/>
            </a:rPr>
            <a:t>Estoque:</a:t>
          </a:r>
          <a:r>
            <a:rPr lang="pt-BR" sz="1000" kern="1200" dirty="0">
              <a:solidFill>
                <a:srgbClr val="565656"/>
              </a:solidFill>
              <a:latin typeface="Abadi" panose="020B0604020104020204" pitchFamily="34" charset="0"/>
            </a:rPr>
            <a:t> Em janeiro, a </a:t>
          </a:r>
          <a:r>
            <a:rPr lang="pt-BR" sz="1000" kern="1200" dirty="0" err="1">
              <a:solidFill>
                <a:srgbClr val="565656"/>
              </a:solidFill>
              <a:latin typeface="Abadi" panose="020B0604020104020204" pitchFamily="34" charset="0"/>
            </a:rPr>
            <a:t>Recuperanda</a:t>
          </a:r>
          <a:r>
            <a:rPr lang="pt-BR" sz="1000" kern="1200" dirty="0">
              <a:solidFill>
                <a:srgbClr val="565656"/>
              </a:solidFill>
              <a:latin typeface="Abadi" panose="020B0604020104020204" pitchFamily="34" charset="0"/>
            </a:rPr>
            <a:t> realizou parametrização no sistema, visto que não vinha computando corretamente as baixas. Após verificação de estoque, com inventario enviado pela </a:t>
          </a:r>
          <a:r>
            <a:rPr lang="pt-BR" sz="1000" kern="1200" dirty="0" err="1">
              <a:solidFill>
                <a:srgbClr val="565656"/>
              </a:solidFill>
              <a:latin typeface="Abadi" panose="020B0604020104020204" pitchFamily="34" charset="0"/>
            </a:rPr>
            <a:t>Recuperanda</a:t>
          </a:r>
          <a:r>
            <a:rPr lang="pt-BR" sz="1000" kern="1200" dirty="0">
              <a:solidFill>
                <a:srgbClr val="565656"/>
              </a:solidFill>
              <a:latin typeface="Abadi" panose="020B0604020104020204" pitchFamily="34" charset="0"/>
            </a:rPr>
            <a:t>, ocorreu o ajuste sendo a contra partida contábil em ajustes de exercícios anteriores. Os saldos apresentados estão validados conforme inventário e e-mail de confirmação do responsável pelo departamento. </a:t>
          </a:r>
          <a:endParaRPr lang="pt-BR" sz="1000" kern="1200" dirty="0">
            <a:solidFill>
              <a:srgbClr val="FF0000"/>
            </a:solidFill>
            <a:latin typeface="Abadi" panose="020B0604020104020204" pitchFamily="34" charset="0"/>
          </a:endParaRPr>
        </a:p>
      </dsp:txBody>
      <dsp:txXfrm rot="10800000">
        <a:off x="1746001" y="1763998"/>
        <a:ext cx="6580863" cy="792001"/>
      </dsp:txXfrm>
    </dsp:sp>
    <dsp:sp modelId="{8546A2E4-3528-494A-8250-72053A491E84}">
      <dsp:nvSpPr>
        <dsp:cNvPr id="0" name=""/>
        <dsp:cNvSpPr/>
      </dsp:nvSpPr>
      <dsp:spPr>
        <a:xfrm>
          <a:off x="1440000" y="2015997"/>
          <a:ext cx="348256" cy="348256"/>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6627246-B8A2-45D5-AB25-1A71EA62BA67}">
      <dsp:nvSpPr>
        <dsp:cNvPr id="0" name=""/>
        <dsp:cNvSpPr/>
      </dsp:nvSpPr>
      <dsp:spPr>
        <a:xfrm rot="10800000">
          <a:off x="1583998" y="2563037"/>
          <a:ext cx="6688790" cy="544837"/>
        </a:xfrm>
        <a:prstGeom prst="homePlate">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2825" tIns="38100" rIns="71120" bIns="38100" numCol="1" spcCol="1270" anchor="ctr" anchorCtr="0">
          <a:noAutofit/>
        </a:bodyPr>
        <a:lstStyle/>
        <a:p>
          <a:pPr marL="0" lvl="0" indent="0" algn="just" defTabSz="444500">
            <a:lnSpc>
              <a:spcPct val="90000"/>
            </a:lnSpc>
            <a:spcBef>
              <a:spcPct val="0"/>
            </a:spcBef>
            <a:spcAft>
              <a:spcPct val="35000"/>
            </a:spcAft>
            <a:buNone/>
          </a:pPr>
          <a:r>
            <a:rPr lang="pt-BR" sz="1000" b="1" kern="1200" dirty="0">
              <a:solidFill>
                <a:srgbClr val="B58B23"/>
              </a:solidFill>
              <a:latin typeface="Abadi" panose="020B0604020104020204" pitchFamily="34" charset="0"/>
            </a:rPr>
            <a:t>Outros Créditos: </a:t>
          </a:r>
          <a:r>
            <a:rPr lang="pt-BR" sz="1000" kern="1200" dirty="0">
              <a:solidFill>
                <a:srgbClr val="565656"/>
              </a:solidFill>
              <a:latin typeface="Abadi" panose="020B0604020104020204" pitchFamily="34" charset="0"/>
            </a:rPr>
            <a:t>Engloba adiantamento a colaboradores (R$ 1,2 mil), adiantamento a fornecedores (R$ 40,3 mil), adiantamentos de importações, ainda em processo de desembaraço (R$ 187 mil) e outros adiantamentos (R$ 117 mil). A retração do mês (R$ 38 mil), está relacionada, com o recebimento de mercadorias do fornecedor Schultz.  A Recuperanda apresentou os controles de adiantamento validando as informações, </a:t>
          </a:r>
        </a:p>
      </dsp:txBody>
      <dsp:txXfrm rot="10800000">
        <a:off x="1720207" y="2563037"/>
        <a:ext cx="6552581" cy="544837"/>
      </dsp:txXfrm>
    </dsp:sp>
    <dsp:sp modelId="{61559D09-96D8-4F7C-91E7-488C1BBBE3DF}">
      <dsp:nvSpPr>
        <dsp:cNvPr id="0" name=""/>
        <dsp:cNvSpPr/>
      </dsp:nvSpPr>
      <dsp:spPr>
        <a:xfrm>
          <a:off x="1440001" y="2616148"/>
          <a:ext cx="348009" cy="348009"/>
        </a:xfrm>
        <a:prstGeom prst="ellipse">
          <a:avLst/>
        </a:prstGeom>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9BA2C1D-4882-419E-AF3B-2B4626DEA323}">
      <dsp:nvSpPr>
        <dsp:cNvPr id="0" name=""/>
        <dsp:cNvSpPr/>
      </dsp:nvSpPr>
      <dsp:spPr>
        <a:xfrm rot="10800000">
          <a:off x="1583998" y="3095999"/>
          <a:ext cx="6688790" cy="546931"/>
        </a:xfrm>
        <a:prstGeom prst="homePlate">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2825" tIns="38100" rIns="71120" bIns="38100" numCol="1" spcCol="1270" anchor="ctr" anchorCtr="0">
          <a:noAutofit/>
        </a:bodyPr>
        <a:lstStyle/>
        <a:p>
          <a:pPr marL="0" lvl="0" indent="0" algn="just" defTabSz="444500">
            <a:lnSpc>
              <a:spcPct val="90000"/>
            </a:lnSpc>
            <a:spcBef>
              <a:spcPct val="0"/>
            </a:spcBef>
            <a:spcAft>
              <a:spcPct val="35000"/>
            </a:spcAft>
            <a:buNone/>
          </a:pPr>
          <a:r>
            <a:rPr lang="pt-BR" sz="1000" b="1" kern="1200" dirty="0">
              <a:solidFill>
                <a:srgbClr val="B58B23"/>
              </a:solidFill>
              <a:latin typeface="Abadi" panose="020B0604020104020204" pitchFamily="34" charset="0"/>
            </a:rPr>
            <a:t>Despesas a apropriar: </a:t>
          </a:r>
          <a:r>
            <a:rPr lang="pt-BR" sz="1000" b="0" kern="1200" dirty="0">
              <a:solidFill>
                <a:srgbClr val="565656"/>
              </a:solidFill>
              <a:latin typeface="Abadi" panose="020B0604020104020204" pitchFamily="34" charset="0"/>
            </a:rPr>
            <a:t>o decréscimo do mês de janeiro </a:t>
          </a:r>
          <a:r>
            <a:rPr lang="pt-BR" sz="1000" kern="1200" dirty="0">
              <a:solidFill>
                <a:srgbClr val="565656"/>
              </a:solidFill>
              <a:latin typeface="Abadi" panose="020B0604020104020204" pitchFamily="34" charset="0"/>
            </a:rPr>
            <a:t>é resultante da baixa de juros de parcelamentos de impostos (R$ 885,50) e seguros a apropriar (R$ 807,46).</a:t>
          </a:r>
        </a:p>
      </dsp:txBody>
      <dsp:txXfrm rot="10800000">
        <a:off x="1720731" y="3095999"/>
        <a:ext cx="6552057" cy="546931"/>
      </dsp:txXfrm>
    </dsp:sp>
    <dsp:sp modelId="{5294A5CA-79C7-491A-AC13-ACD3F78DD77E}">
      <dsp:nvSpPr>
        <dsp:cNvPr id="0" name=""/>
        <dsp:cNvSpPr/>
      </dsp:nvSpPr>
      <dsp:spPr>
        <a:xfrm>
          <a:off x="1440001" y="3167998"/>
          <a:ext cx="348009" cy="348009"/>
        </a:xfrm>
        <a:prstGeom prst="ellipse">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4CE6B37-1082-40EB-8641-F2263EDA1188}">
      <dsp:nvSpPr>
        <dsp:cNvPr id="0" name=""/>
        <dsp:cNvSpPr/>
      </dsp:nvSpPr>
      <dsp:spPr>
        <a:xfrm rot="10800000">
          <a:off x="1548022" y="3999474"/>
          <a:ext cx="6688790" cy="686720"/>
        </a:xfrm>
        <a:prstGeom prst="homePlate">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2825" tIns="38100" rIns="71120" bIns="38100" numCol="1" spcCol="1270" anchor="ctr" anchorCtr="0">
          <a:noAutofit/>
        </a:bodyPr>
        <a:lstStyle/>
        <a:p>
          <a:pPr marL="0" lvl="0" indent="0" algn="just" defTabSz="444500">
            <a:lnSpc>
              <a:spcPct val="90000"/>
            </a:lnSpc>
            <a:spcBef>
              <a:spcPct val="0"/>
            </a:spcBef>
            <a:spcAft>
              <a:spcPct val="35000"/>
            </a:spcAft>
            <a:buNone/>
          </a:pPr>
          <a:r>
            <a:rPr lang="pt-BR" sz="1000" b="1" kern="1200" dirty="0">
              <a:solidFill>
                <a:srgbClr val="B58B23"/>
              </a:solidFill>
              <a:latin typeface="Abadi" panose="020B0604020104020204" pitchFamily="34" charset="0"/>
            </a:rPr>
            <a:t>Realizável a Longo Prazo: </a:t>
          </a:r>
          <a:r>
            <a:rPr lang="pt-BR" sz="1000" b="0" kern="1200" dirty="0">
              <a:solidFill>
                <a:srgbClr val="565656"/>
              </a:solidFill>
              <a:latin typeface="Abadi" panose="020B0604020104020204" pitchFamily="34" charset="0"/>
            </a:rPr>
            <a:t>Compreende créditos a longo prazo de clientes (R$ 18.174) e pessoas ligadas à empresa que apresentou baixa do saldo de R$6.809 conforme recibos apresentados pelo sócio Raul Fernando de Oliveira relacionados aos adiantamentos de viagens. Quando questionada, a Recuperanda informou que são despesas com viagens referentes a assuntos da empresa (clientes, fornecedores, </a:t>
          </a:r>
          <a:r>
            <a:rPr lang="pt-BR" sz="1000" b="0" kern="1200" dirty="0" err="1">
              <a:solidFill>
                <a:srgbClr val="565656"/>
              </a:solidFill>
              <a:latin typeface="Abadi" panose="020B0604020104020204" pitchFamily="34" charset="0"/>
            </a:rPr>
            <a:t>etc</a:t>
          </a:r>
          <a:r>
            <a:rPr lang="pt-BR" sz="1000" b="0" kern="1200" dirty="0">
              <a:solidFill>
                <a:srgbClr val="565656"/>
              </a:solidFill>
              <a:latin typeface="Abadi" panose="020B0604020104020204" pitchFamily="34" charset="0"/>
            </a:rPr>
            <a:t>), essa conta existe especificamente para essa finalidade e os valores são baixados mediante prestação de contas apresentada. A Administração Judicial esclareceu que de acordo com a Lei 11.101/2005, é vedado à empresa distribuir lucros de qualquer forma aos seus sócios, até a homologação do Plano, o que ainda não ocorreu na empresa Divultec. </a:t>
          </a:r>
        </a:p>
        <a:p>
          <a:pPr marL="0" lvl="0" indent="0" algn="just" defTabSz="444500">
            <a:lnSpc>
              <a:spcPct val="90000"/>
            </a:lnSpc>
            <a:spcBef>
              <a:spcPct val="0"/>
            </a:spcBef>
            <a:spcAft>
              <a:spcPct val="35000"/>
            </a:spcAft>
            <a:buNone/>
          </a:pPr>
          <a:endParaRPr lang="pt-BR" sz="1000" b="0" kern="1200" dirty="0">
            <a:solidFill>
              <a:srgbClr val="565656"/>
            </a:solidFill>
            <a:latin typeface="Abadi" panose="020B0604020104020204" pitchFamily="34" charset="0"/>
          </a:endParaRPr>
        </a:p>
      </dsp:txBody>
      <dsp:txXfrm rot="10800000">
        <a:off x="1719702" y="3999474"/>
        <a:ext cx="6517110" cy="686720"/>
      </dsp:txXfrm>
    </dsp:sp>
    <dsp:sp modelId="{17700702-DEEA-45E0-B861-37A5453C145D}">
      <dsp:nvSpPr>
        <dsp:cNvPr id="0" name=""/>
        <dsp:cNvSpPr/>
      </dsp:nvSpPr>
      <dsp:spPr>
        <a:xfrm>
          <a:off x="1440001" y="4038518"/>
          <a:ext cx="348009" cy="348009"/>
        </a:xfrm>
        <a:prstGeom prst="ellipse">
          <a:avLst/>
        </a:prstGeom>
        <a:blipFill>
          <a:blip xmlns:r="http://schemas.openxmlformats.org/officeDocument/2006/relationships" r:embed="rId11">
            <a:duotone>
              <a:prstClr val="black"/>
              <a:schemeClr val="accent6">
                <a:tint val="45000"/>
                <a:satMod val="400000"/>
              </a:schemeClr>
            </a:duotone>
            <a:extLst>
              <a:ext uri="{96DAC541-7B7A-43D3-8B79-37D633B846F1}">
                <asvg:svgBlip xmlns:asvg="http://schemas.microsoft.com/office/drawing/2016/SVG/main" r:embed="rId1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C4FA677-D6BC-4953-BFFC-AA609F302ED4}">
      <dsp:nvSpPr>
        <dsp:cNvPr id="0" name=""/>
        <dsp:cNvSpPr/>
      </dsp:nvSpPr>
      <dsp:spPr>
        <a:xfrm rot="10800000">
          <a:off x="1548017" y="4860002"/>
          <a:ext cx="6688790" cy="686720"/>
        </a:xfrm>
        <a:prstGeom prst="homePlate">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2825" tIns="38100" rIns="71120" bIns="38100" numCol="1" spcCol="1270" anchor="ctr" anchorCtr="0">
          <a:noAutofit/>
        </a:bodyPr>
        <a:lstStyle/>
        <a:p>
          <a:pPr marL="0" lvl="0" indent="0" algn="just" defTabSz="444500">
            <a:lnSpc>
              <a:spcPct val="90000"/>
            </a:lnSpc>
            <a:spcBef>
              <a:spcPct val="0"/>
            </a:spcBef>
            <a:spcAft>
              <a:spcPct val="35000"/>
            </a:spcAft>
            <a:buNone/>
          </a:pPr>
          <a:r>
            <a:rPr lang="pt-BR" sz="1000" b="1" kern="1200" dirty="0">
              <a:solidFill>
                <a:srgbClr val="B58B23"/>
              </a:solidFill>
              <a:latin typeface="Abadi" panose="020B0604020104020204" pitchFamily="34" charset="0"/>
            </a:rPr>
            <a:t>Imobilizado:</a:t>
          </a:r>
          <a:r>
            <a:rPr lang="pt-BR" sz="1000" kern="1200" dirty="0">
              <a:solidFill>
                <a:srgbClr val="565656"/>
              </a:solidFill>
              <a:latin typeface="Abadi" panose="020B0604020104020204" pitchFamily="34" charset="0"/>
            </a:rPr>
            <a:t> </a:t>
          </a:r>
          <a:r>
            <a:rPr lang="pt-BR" sz="1000" b="0" kern="1200" dirty="0">
              <a:solidFill>
                <a:schemeClr val="accent6"/>
              </a:solidFill>
              <a:latin typeface="Abadi" panose="020B0604020104020204" pitchFamily="34" charset="0"/>
            </a:rPr>
            <a:t>as variações de janeiro compreendem aquisições de imobilizado referente a máquinas e aparelhos no valor total de R$38.346,30 conforme notas fiscais Anexo II deste RMA e depreciação do período (R$ 26 mil). A </a:t>
          </a:r>
          <a:r>
            <a:rPr lang="pt-BR" sz="1000" b="0" kern="1200" dirty="0" err="1">
              <a:solidFill>
                <a:schemeClr val="accent6"/>
              </a:solidFill>
              <a:latin typeface="Abadi" panose="020B0604020104020204" pitchFamily="34" charset="0"/>
            </a:rPr>
            <a:t>Recuperanda</a:t>
          </a:r>
          <a:r>
            <a:rPr lang="pt-BR" sz="1000" b="0" kern="1200" dirty="0">
              <a:solidFill>
                <a:schemeClr val="accent6"/>
              </a:solidFill>
              <a:latin typeface="Abadi" panose="020B0604020104020204" pitchFamily="34" charset="0"/>
            </a:rPr>
            <a:t> enviou também relatório de bens, atestando os valores contabilizados. </a:t>
          </a:r>
          <a:endParaRPr lang="pt-BR" sz="1000" b="1" kern="1200" dirty="0">
            <a:solidFill>
              <a:srgbClr val="565656"/>
            </a:solidFill>
            <a:latin typeface="Abadi" panose="020B0604020104020204" pitchFamily="34" charset="0"/>
          </a:endParaRPr>
        </a:p>
      </dsp:txBody>
      <dsp:txXfrm rot="10800000">
        <a:off x="1719697" y="4860002"/>
        <a:ext cx="6517110" cy="686720"/>
      </dsp:txXfrm>
    </dsp:sp>
    <dsp:sp modelId="{01FEC1A8-5B05-4455-B4D8-46CC42B3AA99}">
      <dsp:nvSpPr>
        <dsp:cNvPr id="0" name=""/>
        <dsp:cNvSpPr/>
      </dsp:nvSpPr>
      <dsp:spPr>
        <a:xfrm>
          <a:off x="1440001" y="5040002"/>
          <a:ext cx="348256" cy="348256"/>
        </a:xfrm>
        <a:prstGeom prst="ellipse">
          <a:avLst/>
        </a:prstGeom>
        <a:blipFill>
          <a:blip xmlns:r="http://schemas.openxmlformats.org/officeDocument/2006/relationships" r:embed="rId13">
            <a:extLst>
              <a:ext uri="{96DAC541-7B7A-43D3-8B79-37D633B846F1}">
                <asvg:svgBlip xmlns:asvg="http://schemas.microsoft.com/office/drawing/2016/SVG/main" r:embed="rId1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0FE4FA-68AB-4DB7-B2FE-61217295FFF7}">
      <dsp:nvSpPr>
        <dsp:cNvPr id="0" name=""/>
        <dsp:cNvSpPr/>
      </dsp:nvSpPr>
      <dsp:spPr>
        <a:xfrm rot="10800000">
          <a:off x="1596425" y="289200"/>
          <a:ext cx="6686984" cy="912885"/>
        </a:xfrm>
        <a:prstGeom prst="homePlate">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2557" tIns="38100" rIns="71120" bIns="38100" numCol="1" spcCol="1270" anchor="ctr" anchorCtr="0">
          <a:noAutofit/>
        </a:bodyPr>
        <a:lstStyle/>
        <a:p>
          <a:pPr marL="0" lvl="0" indent="0" algn="just" defTabSz="444500">
            <a:lnSpc>
              <a:spcPct val="90000"/>
            </a:lnSpc>
            <a:spcBef>
              <a:spcPct val="0"/>
            </a:spcBef>
            <a:spcAft>
              <a:spcPct val="35000"/>
            </a:spcAft>
            <a:buNone/>
          </a:pPr>
          <a:r>
            <a:rPr lang="pt-BR" sz="1000" b="1" kern="1200" dirty="0">
              <a:solidFill>
                <a:srgbClr val="B58B23"/>
              </a:solidFill>
              <a:latin typeface="Abadi" panose="020B0604020104020204" pitchFamily="34" charset="0"/>
            </a:rPr>
            <a:t>Fornecedores: </a:t>
          </a:r>
          <a:r>
            <a:rPr lang="pt-BR" sz="1000" kern="1200" dirty="0">
              <a:solidFill>
                <a:srgbClr val="565656"/>
              </a:solidFill>
              <a:latin typeface="Abadi" panose="020B0604020104020204" pitchFamily="34" charset="0"/>
            </a:rPr>
            <a:t>apresentou crescimento de 33% em comparação ao mês anterior, decorrente de compra de matéria prima com destaque ao fornecedor </a:t>
          </a:r>
          <a:r>
            <a:rPr lang="pt-BR" sz="1000" kern="1200" dirty="0" err="1">
              <a:solidFill>
                <a:srgbClr val="565656"/>
              </a:solidFill>
              <a:latin typeface="Abadi" panose="020B0604020104020204" pitchFamily="34" charset="0"/>
            </a:rPr>
            <a:t>Grafdil</a:t>
          </a:r>
          <a:r>
            <a:rPr lang="pt-BR" sz="1000" kern="1200" dirty="0">
              <a:solidFill>
                <a:srgbClr val="565656"/>
              </a:solidFill>
              <a:latin typeface="Abadi" panose="020B0604020104020204" pitchFamily="34" charset="0"/>
            </a:rPr>
            <a:t> Impressos com saldo de R$408,9 mil. O </a:t>
          </a:r>
          <a:r>
            <a:rPr lang="pt-BR" sz="1000" kern="1200" dirty="0" err="1">
              <a:solidFill>
                <a:srgbClr val="565656"/>
              </a:solidFill>
              <a:latin typeface="Abadi" panose="020B0604020104020204" pitchFamily="34" charset="0"/>
            </a:rPr>
            <a:t>aging</a:t>
          </a:r>
          <a:r>
            <a:rPr lang="pt-BR" sz="1000" kern="1200" dirty="0">
              <a:solidFill>
                <a:srgbClr val="565656"/>
              </a:solidFill>
              <a:latin typeface="Abadi" panose="020B0604020104020204" pitchFamily="34" charset="0"/>
            </a:rPr>
            <a:t> </a:t>
          </a:r>
          <a:r>
            <a:rPr lang="pt-BR" sz="1000" kern="1200" dirty="0" err="1">
              <a:solidFill>
                <a:srgbClr val="565656"/>
              </a:solidFill>
              <a:latin typeface="Abadi" panose="020B0604020104020204" pitchFamily="34" charset="0"/>
            </a:rPr>
            <a:t>list</a:t>
          </a:r>
          <a:r>
            <a:rPr lang="pt-BR" sz="1000" kern="1200" dirty="0">
              <a:solidFill>
                <a:srgbClr val="565656"/>
              </a:solidFill>
              <a:latin typeface="Abadi" panose="020B0604020104020204" pitchFamily="34" charset="0"/>
            </a:rPr>
            <a:t> enviado pela empresa confere com o valor contabilizado. Os saldos devedores mais expressivos são para os fornecedores Tariq Glass Industries Ltda (R$ 566 mil). A Recuperanda informou que não possui fornecedores extraconcursais com pagamentos em atraso.</a:t>
          </a:r>
        </a:p>
      </dsp:txBody>
      <dsp:txXfrm rot="10800000">
        <a:off x="1824646" y="289200"/>
        <a:ext cx="6458763" cy="912885"/>
      </dsp:txXfrm>
    </dsp:sp>
    <dsp:sp modelId="{1191BE69-6661-4DBF-BD4B-02557DF087E2}">
      <dsp:nvSpPr>
        <dsp:cNvPr id="0" name=""/>
        <dsp:cNvSpPr/>
      </dsp:nvSpPr>
      <dsp:spPr>
        <a:xfrm>
          <a:off x="1669812" y="512597"/>
          <a:ext cx="358061" cy="358061"/>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3C85B4-643F-4C7E-B25A-E92486E91957}">
      <dsp:nvSpPr>
        <dsp:cNvPr id="0" name=""/>
        <dsp:cNvSpPr/>
      </dsp:nvSpPr>
      <dsp:spPr>
        <a:xfrm rot="10800000">
          <a:off x="1596425" y="1358798"/>
          <a:ext cx="6686984" cy="912885"/>
        </a:xfrm>
        <a:prstGeom prst="homePlate">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2557" tIns="38100" rIns="71120" bIns="38100" numCol="1" spcCol="1270" anchor="ctr" anchorCtr="0">
          <a:noAutofit/>
        </a:bodyPr>
        <a:lstStyle/>
        <a:p>
          <a:pPr marL="0" lvl="0" indent="0" algn="just" defTabSz="444500">
            <a:lnSpc>
              <a:spcPct val="90000"/>
            </a:lnSpc>
            <a:spcBef>
              <a:spcPct val="0"/>
            </a:spcBef>
            <a:spcAft>
              <a:spcPct val="35000"/>
            </a:spcAft>
            <a:buNone/>
          </a:pPr>
          <a:r>
            <a:rPr lang="pt-BR" sz="1000" b="1" kern="1200" dirty="0">
              <a:solidFill>
                <a:srgbClr val="B58B23"/>
              </a:solidFill>
              <a:latin typeface="Abadi" panose="020B0604020104020204" pitchFamily="34" charset="0"/>
            </a:rPr>
            <a:t>Débitos </a:t>
          </a:r>
          <a:r>
            <a:rPr lang="pt-BR" sz="1000" b="1" kern="1200" dirty="0">
              <a:solidFill>
                <a:srgbClr val="B48420"/>
              </a:solidFill>
              <a:latin typeface="Abadi" panose="020B0604020104020204" pitchFamily="34" charset="0"/>
            </a:rPr>
            <a:t>trabalhistas: </a:t>
          </a:r>
          <a:r>
            <a:rPr lang="pt-BR" sz="1000" kern="1200" dirty="0">
              <a:solidFill>
                <a:srgbClr val="565656"/>
              </a:solidFill>
              <a:latin typeface="Abadi" panose="020B0604020104020204" pitchFamily="34" charset="0"/>
            </a:rPr>
            <a:t>a variação é derivada, em sua maior parte, do valor de salários a pagar e impostos incidentes. A Recuperanda não possui débitos de FGTS em atraso, e o INSS de competências passadas está parcelado, com os pagamentos regulares. Os salários estão sendo pagos regularmente assim como os tributos sobre a folha. A redução no mês deve-se aos encargos s/ 13º salario apurados nas competências anteriores. </a:t>
          </a:r>
          <a:endParaRPr lang="pt-BR" sz="1000" kern="1200" dirty="0">
            <a:solidFill>
              <a:srgbClr val="FF0000"/>
            </a:solidFill>
            <a:latin typeface="Abadi" panose="020B0604020104020204" pitchFamily="34" charset="0"/>
          </a:endParaRPr>
        </a:p>
      </dsp:txBody>
      <dsp:txXfrm rot="10800000">
        <a:off x="1824646" y="1358798"/>
        <a:ext cx="6458763" cy="912885"/>
      </dsp:txXfrm>
    </dsp:sp>
    <dsp:sp modelId="{0220E771-C2BD-4608-97EA-2AD9958E2B9B}">
      <dsp:nvSpPr>
        <dsp:cNvPr id="0" name=""/>
        <dsp:cNvSpPr/>
      </dsp:nvSpPr>
      <dsp:spPr>
        <a:xfrm>
          <a:off x="1677069" y="1636740"/>
          <a:ext cx="358061" cy="358061"/>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F96BC7-226F-4701-B9BF-4AB1A477DC5F}">
      <dsp:nvSpPr>
        <dsp:cNvPr id="0" name=""/>
        <dsp:cNvSpPr/>
      </dsp:nvSpPr>
      <dsp:spPr>
        <a:xfrm rot="10800000">
          <a:off x="1596425" y="2271682"/>
          <a:ext cx="6686984" cy="912885"/>
        </a:xfrm>
        <a:prstGeom prst="homePlate">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2557" tIns="38100" rIns="71120" bIns="38100" numCol="1" spcCol="1270" anchor="ctr" anchorCtr="0">
          <a:noAutofit/>
        </a:bodyPr>
        <a:lstStyle/>
        <a:p>
          <a:pPr marL="0" lvl="0" indent="0" algn="just" defTabSz="444500">
            <a:lnSpc>
              <a:spcPct val="90000"/>
            </a:lnSpc>
            <a:spcBef>
              <a:spcPct val="0"/>
            </a:spcBef>
            <a:spcAft>
              <a:spcPct val="35000"/>
            </a:spcAft>
            <a:buNone/>
          </a:pPr>
          <a:r>
            <a:rPr lang="pt-BR" sz="1000" b="1" kern="1200" dirty="0">
              <a:solidFill>
                <a:srgbClr val="B58B23"/>
              </a:solidFill>
              <a:latin typeface="Abadi" panose="020B0604020104020204" pitchFamily="34" charset="0"/>
            </a:rPr>
            <a:t>Débitos e parcelamentos tributários: </a:t>
          </a:r>
          <a:r>
            <a:rPr lang="pt-BR" sz="1000" kern="1200" dirty="0">
              <a:solidFill>
                <a:srgbClr val="565656"/>
              </a:solidFill>
              <a:latin typeface="Abadi" panose="020B0604020104020204" pitchFamily="34" charset="0"/>
            </a:rPr>
            <a:t>os débitos tributários apresentaram crescimento de R$11,8 mil devido a apuração do ICMS-ST no mês de janeiro. Os demais encargos apresentaram queda devido a apuração dos encargos s/ as vendas, que retraíram em janeiro. Quanto aos parcelamentos, estão ativos, com pagamentos regulares. </a:t>
          </a:r>
        </a:p>
      </dsp:txBody>
      <dsp:txXfrm rot="10800000">
        <a:off x="1824646" y="2271682"/>
        <a:ext cx="6458763" cy="912885"/>
      </dsp:txXfrm>
    </dsp:sp>
    <dsp:sp modelId="{8546A2E4-3528-494A-8250-72053A491E84}">
      <dsp:nvSpPr>
        <dsp:cNvPr id="0" name=""/>
        <dsp:cNvSpPr/>
      </dsp:nvSpPr>
      <dsp:spPr>
        <a:xfrm>
          <a:off x="1666398" y="2551988"/>
          <a:ext cx="358061" cy="358061"/>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0A1CDD0-5D56-4D2E-9A03-DBA72241779C}">
      <dsp:nvSpPr>
        <dsp:cNvPr id="0" name=""/>
        <dsp:cNvSpPr/>
      </dsp:nvSpPr>
      <dsp:spPr>
        <a:xfrm rot="10800000">
          <a:off x="1596425" y="3288625"/>
          <a:ext cx="6686984" cy="912885"/>
        </a:xfrm>
        <a:prstGeom prst="homePlate">
          <a:avLst/>
        </a:prstGeom>
        <a:no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4733" tIns="38100" rIns="71120" bIns="38100" numCol="1" spcCol="1270" anchor="t" anchorCtr="0">
          <a:noAutofit/>
        </a:bodyPr>
        <a:lstStyle/>
        <a:p>
          <a:pPr marL="0" lvl="0" indent="0" algn="just" defTabSz="444500">
            <a:lnSpc>
              <a:spcPct val="90000"/>
            </a:lnSpc>
            <a:spcBef>
              <a:spcPct val="0"/>
            </a:spcBef>
            <a:spcAft>
              <a:spcPct val="35000"/>
            </a:spcAft>
            <a:buNone/>
          </a:pPr>
          <a:r>
            <a:rPr lang="pt-BR" sz="1000" b="1" kern="1200" dirty="0">
              <a:solidFill>
                <a:srgbClr val="B58B23"/>
              </a:solidFill>
              <a:latin typeface="Abadi" panose="020B0604020104020204" pitchFamily="34" charset="0"/>
              <a:ea typeface="+mn-ea"/>
              <a:cs typeface="+mn-cs"/>
            </a:rPr>
            <a:t>Instituições Financeiras:</a:t>
          </a:r>
          <a:r>
            <a:rPr lang="pt-BR" sz="1400" kern="1200" dirty="0">
              <a:solidFill>
                <a:srgbClr val="565656"/>
              </a:solidFill>
            </a:rPr>
            <a:t> </a:t>
          </a:r>
          <a:r>
            <a:rPr lang="pt-BR" sz="1000" kern="1200" dirty="0">
              <a:solidFill>
                <a:srgbClr val="565656"/>
              </a:solidFill>
              <a:latin typeface="Abadi" panose="020B0604020104020204" pitchFamily="34" charset="0"/>
              <a:ea typeface="+mn-ea"/>
              <a:cs typeface="+mn-cs"/>
            </a:rPr>
            <a:t>Correspondem as duplicatas descontadas de R$ 1.533 milhão. Solicitamos relatórios dos títulos descontados e taxas de operações, os quais foram enviados pela </a:t>
          </a:r>
          <a:r>
            <a:rPr lang="pt-BR" sz="1000" kern="1200" dirty="0" err="1">
              <a:solidFill>
                <a:srgbClr val="565656"/>
              </a:solidFill>
              <a:latin typeface="Abadi" panose="020B0604020104020204" pitchFamily="34" charset="0"/>
              <a:ea typeface="+mn-ea"/>
              <a:cs typeface="+mn-cs"/>
            </a:rPr>
            <a:t>Recuperanda</a:t>
          </a:r>
          <a:r>
            <a:rPr lang="pt-BR" sz="1000" kern="1200" dirty="0">
              <a:solidFill>
                <a:srgbClr val="565656"/>
              </a:solidFill>
              <a:latin typeface="Abadi" panose="020B0604020104020204" pitchFamily="34" charset="0"/>
              <a:ea typeface="+mn-ea"/>
              <a:cs typeface="+mn-cs"/>
            </a:rPr>
            <a:t> validando o saldo apresentado. A empresa informou que as taxas de operação giram em torno de 2%, mais juros e encargos da negociação. Compreende ainda Empréstimos do Sócio Raul Fernando de Oliveira com saldo de R$ 14,1 mil. A </a:t>
          </a:r>
          <a:r>
            <a:rPr lang="pt-BR" sz="1000" kern="1200" dirty="0" err="1">
              <a:solidFill>
                <a:srgbClr val="565656"/>
              </a:solidFill>
              <a:latin typeface="Abadi" panose="020B0604020104020204" pitchFamily="34" charset="0"/>
              <a:ea typeface="+mn-ea"/>
              <a:cs typeface="+mn-cs"/>
            </a:rPr>
            <a:t>Recuperanda</a:t>
          </a:r>
          <a:r>
            <a:rPr lang="pt-BR" sz="1000" kern="1200" dirty="0">
              <a:solidFill>
                <a:srgbClr val="565656"/>
              </a:solidFill>
              <a:latin typeface="Abadi" panose="020B0604020104020204" pitchFamily="34" charset="0"/>
              <a:ea typeface="+mn-ea"/>
              <a:cs typeface="+mn-cs"/>
            </a:rPr>
            <a:t> não informou se realizou contrato e nem as datas de pagamentos, somente que serão pagos gradativamente. </a:t>
          </a:r>
          <a:endParaRPr lang="pt-BR" sz="1000" kern="1200" dirty="0">
            <a:solidFill>
              <a:srgbClr val="FF0000"/>
            </a:solidFill>
            <a:latin typeface="Abadi" panose="020B0604020104020204" pitchFamily="34" charset="0"/>
            <a:ea typeface="+mn-ea"/>
            <a:cs typeface="+mn-cs"/>
          </a:endParaRPr>
        </a:p>
      </dsp:txBody>
      <dsp:txXfrm rot="10800000">
        <a:off x="1824646" y="3288625"/>
        <a:ext cx="6458763" cy="912885"/>
      </dsp:txXfrm>
    </dsp:sp>
    <dsp:sp modelId="{4181399B-D288-45AF-B0A6-52D5C58D0712}">
      <dsp:nvSpPr>
        <dsp:cNvPr id="0" name=""/>
        <dsp:cNvSpPr/>
      </dsp:nvSpPr>
      <dsp:spPr>
        <a:xfrm>
          <a:off x="1708792" y="3392453"/>
          <a:ext cx="358061" cy="358061"/>
        </a:xfrm>
        <a:prstGeom prst="ellipse">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a:innerShdw blurRad="63500" dist="50800" dir="8100000">
            <a:prstClr val="black">
              <a:alpha val="50000"/>
            </a:prstClr>
          </a:innerShdw>
        </a:effectLst>
      </dsp:spPr>
      <dsp:style>
        <a:lnRef idx="2">
          <a:scrgbClr r="0" g="0" b="0"/>
        </a:lnRef>
        <a:fillRef idx="1">
          <a:scrgbClr r="0" g="0" b="0"/>
        </a:fillRef>
        <a:effectRef idx="0">
          <a:scrgbClr r="0" g="0" b="0"/>
        </a:effectRef>
        <a:fontRef idx="minor"/>
      </dsp:style>
    </dsp:sp>
    <dsp:sp modelId="{AB606A53-30EF-4BE6-A78F-74B41D06F6F3}">
      <dsp:nvSpPr>
        <dsp:cNvPr id="0" name=""/>
        <dsp:cNvSpPr/>
      </dsp:nvSpPr>
      <dsp:spPr>
        <a:xfrm rot="10800000">
          <a:off x="1596425" y="4692550"/>
          <a:ext cx="6686984" cy="950405"/>
        </a:xfrm>
        <a:prstGeom prst="homePlate">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2557" tIns="38100" rIns="71120" bIns="38100" numCol="1" spcCol="1270" anchor="ctr" anchorCtr="0">
          <a:noAutofit/>
        </a:bodyPr>
        <a:lstStyle/>
        <a:p>
          <a:pPr marL="0" lvl="0" indent="0" algn="just" defTabSz="444500">
            <a:lnSpc>
              <a:spcPct val="90000"/>
            </a:lnSpc>
            <a:spcBef>
              <a:spcPct val="0"/>
            </a:spcBef>
            <a:spcAft>
              <a:spcPct val="35000"/>
            </a:spcAft>
            <a:buNone/>
          </a:pPr>
          <a:r>
            <a:rPr lang="pt-BR" sz="1000" b="1" kern="1200" dirty="0">
              <a:solidFill>
                <a:srgbClr val="B58B23"/>
              </a:solidFill>
              <a:latin typeface="Abadi" panose="020B0604020104020204" pitchFamily="34" charset="0"/>
            </a:rPr>
            <a:t>Outros débitos:</a:t>
          </a:r>
          <a:r>
            <a:rPr lang="pt-BR" sz="1000" b="1" kern="1200" dirty="0">
              <a:solidFill>
                <a:srgbClr val="565656"/>
              </a:solidFill>
              <a:latin typeface="Abadi" panose="020B0604020104020204" pitchFamily="34" charset="0"/>
            </a:rPr>
            <a:t> </a:t>
          </a:r>
          <a:r>
            <a:rPr lang="pt-BR" sz="1000" kern="1200" dirty="0">
              <a:solidFill>
                <a:srgbClr val="565656"/>
              </a:solidFill>
              <a:latin typeface="Abadi" panose="020B0604020104020204" pitchFamily="34" charset="0"/>
            </a:rPr>
            <a:t>Engloba empréstimo de pessoa física de Clea Weis Nascimento no montante de R$ 86 mil, cujo pagamento em janeiro foi de R$ 10 mil. Royalties de R$ 12 mil; débitos de recuperação judicial no valor de R$ 108 mil; e adiantamentos de clientes no montante de R$ 1,3 milhões. A política de adiantamentos de clientes consiste na exigência de 50% do pedido antecipado, caso a empresa seja nova (menos de um ano), sem histórico a prazo, ou possua restrições. Segundo a </a:t>
          </a:r>
          <a:r>
            <a:rPr lang="pt-BR" sz="1000" kern="1200" dirty="0" err="1">
              <a:solidFill>
                <a:srgbClr val="565656"/>
              </a:solidFill>
              <a:latin typeface="Abadi" panose="020B0604020104020204" pitchFamily="34" charset="0"/>
            </a:rPr>
            <a:t>Divultec</a:t>
          </a:r>
          <a:r>
            <a:rPr lang="pt-BR" sz="1000" kern="1200" dirty="0">
              <a:solidFill>
                <a:srgbClr val="565656"/>
              </a:solidFill>
              <a:latin typeface="Abadi" panose="020B0604020104020204" pitchFamily="34" charset="0"/>
            </a:rPr>
            <a:t>, o prazo de produção é de 20 dias; portanto, alguns pedidos são faturados no mês seguinte ao recebimento. A Administração Judicial questionou quanto aos adiantamentos com períodos que excedem os 20 dias. A Recuperanda relatou que alguns fatores impactam na produção, como falta de alguma matéria prima, o que atrasa a entrega do produto, gerando um prazo maior para o faturamento da mercadoria. Além disso, vendas cíclicas, pedidos feitos com antecedência (exemplo o período natalino), apresentam recebimentos em períodos superiores aos 20 dias. O principal motivo para o decréscimo de 02%, foi a entrega de pedido a </a:t>
          </a:r>
          <a:r>
            <a:rPr lang="pt-BR" sz="1000" kern="1200" dirty="0" err="1">
              <a:solidFill>
                <a:srgbClr val="565656"/>
              </a:solidFill>
              <a:latin typeface="Abadi" panose="020B0604020104020204" pitchFamily="34" charset="0"/>
            </a:rPr>
            <a:t>Rotronic</a:t>
          </a:r>
          <a:r>
            <a:rPr lang="pt-BR" sz="1000" kern="1200" dirty="0">
              <a:solidFill>
                <a:srgbClr val="565656"/>
              </a:solidFill>
              <a:latin typeface="Abadi" panose="020B0604020104020204" pitchFamily="34" charset="0"/>
            </a:rPr>
            <a:t> de R$32,2 mil. </a:t>
          </a:r>
        </a:p>
      </dsp:txBody>
      <dsp:txXfrm rot="10800000">
        <a:off x="1834026" y="4692550"/>
        <a:ext cx="6449383" cy="950405"/>
      </dsp:txXfrm>
    </dsp:sp>
    <dsp:sp modelId="{25E9BAB1-94FD-432A-B8A4-75E805188A0E}">
      <dsp:nvSpPr>
        <dsp:cNvPr id="0" name=""/>
        <dsp:cNvSpPr/>
      </dsp:nvSpPr>
      <dsp:spPr>
        <a:xfrm>
          <a:off x="1733276" y="4886014"/>
          <a:ext cx="358061" cy="358061"/>
        </a:xfrm>
        <a:prstGeom prst="ellipse">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0FE4FA-68AB-4DB7-B2FE-61217295FFF7}">
      <dsp:nvSpPr>
        <dsp:cNvPr id="0" name=""/>
        <dsp:cNvSpPr/>
      </dsp:nvSpPr>
      <dsp:spPr>
        <a:xfrm rot="10800000">
          <a:off x="1769271" y="395"/>
          <a:ext cx="6534527" cy="790810"/>
        </a:xfrm>
        <a:prstGeom prst="homePlate">
          <a:avLst/>
        </a:prstGeom>
        <a:no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8726" tIns="38100" rIns="71120" bIns="38100" numCol="1" spcCol="1270" anchor="ctr" anchorCtr="0">
          <a:noAutofit/>
        </a:bodyPr>
        <a:lstStyle/>
        <a:p>
          <a:pPr marL="0" lvl="0" indent="0" algn="just" defTabSz="444500">
            <a:lnSpc>
              <a:spcPct val="90000"/>
            </a:lnSpc>
            <a:spcBef>
              <a:spcPct val="0"/>
            </a:spcBef>
            <a:spcAft>
              <a:spcPct val="35000"/>
            </a:spcAft>
            <a:buFont typeface="Arial" panose="020B0604020202020204" pitchFamily="34" charset="0"/>
            <a:buNone/>
          </a:pPr>
          <a:r>
            <a:rPr lang="pt-BR" sz="1000" b="1" kern="1200" dirty="0">
              <a:solidFill>
                <a:srgbClr val="B58B23"/>
              </a:solidFill>
              <a:latin typeface="Abadi" panose="020B0604020104020204" pitchFamily="34" charset="0"/>
            </a:rPr>
            <a:t>Receita bruta: </a:t>
          </a:r>
          <a:r>
            <a:rPr lang="pt-BR" sz="1000" kern="1200" dirty="0">
              <a:solidFill>
                <a:srgbClr val="565656"/>
              </a:solidFill>
              <a:latin typeface="Abadi" panose="020B0604020104020204" pitchFamily="34" charset="0"/>
            </a:rPr>
            <a:t>a rubrica apresentou retração de 36%. Quando questionada, a Recuperanda relatou que foi resultante do período de recesso da empresa.</a:t>
          </a:r>
          <a:endParaRPr lang="pt-BR" sz="1000" kern="1200" dirty="0">
            <a:solidFill>
              <a:srgbClr val="565656"/>
            </a:solidFill>
            <a:highlight>
              <a:srgbClr val="FFFF00"/>
            </a:highlight>
            <a:latin typeface="Abadi" panose="020B0604020104020204" pitchFamily="34" charset="0"/>
          </a:endParaRPr>
        </a:p>
      </dsp:txBody>
      <dsp:txXfrm rot="10800000">
        <a:off x="1966973" y="395"/>
        <a:ext cx="6336825" cy="790810"/>
      </dsp:txXfrm>
    </dsp:sp>
    <dsp:sp modelId="{1191BE69-6661-4DBF-BD4B-02557DF087E2}">
      <dsp:nvSpPr>
        <dsp:cNvPr id="0" name=""/>
        <dsp:cNvSpPr/>
      </dsp:nvSpPr>
      <dsp:spPr>
        <a:xfrm>
          <a:off x="1522558" y="149087"/>
          <a:ext cx="493426" cy="493426"/>
        </a:xfrm>
        <a:prstGeom prst="ellipse">
          <a:avLst/>
        </a:prstGeom>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E8D3ABE2-AFB8-4B3F-A9B7-6F6E10101E8C}">
      <dsp:nvSpPr>
        <dsp:cNvPr id="0" name=""/>
        <dsp:cNvSpPr/>
      </dsp:nvSpPr>
      <dsp:spPr>
        <a:xfrm rot="10800000">
          <a:off x="1769271" y="1027268"/>
          <a:ext cx="6534527" cy="790810"/>
        </a:xfrm>
        <a:prstGeom prst="homePlate">
          <a:avLst/>
        </a:prstGeom>
        <a:no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8726" tIns="38100" rIns="71120" bIns="38100" numCol="1" spcCol="1270" anchor="ctr" anchorCtr="0">
          <a:noAutofit/>
        </a:bodyPr>
        <a:lstStyle/>
        <a:p>
          <a:pPr marL="0" lvl="0" indent="0" algn="just" defTabSz="444500">
            <a:lnSpc>
              <a:spcPct val="90000"/>
            </a:lnSpc>
            <a:spcBef>
              <a:spcPct val="0"/>
            </a:spcBef>
            <a:spcAft>
              <a:spcPct val="35000"/>
            </a:spcAft>
            <a:buFont typeface="Arial" panose="020B0604020202020204" pitchFamily="34" charset="0"/>
            <a:buNone/>
          </a:pPr>
          <a:r>
            <a:rPr lang="pt-BR" sz="1000" b="1" kern="1200" dirty="0">
              <a:solidFill>
                <a:srgbClr val="B58B23"/>
              </a:solidFill>
              <a:latin typeface="Abadi" panose="020B0604020104020204" pitchFamily="34" charset="0"/>
            </a:rPr>
            <a:t>Custos das mercadorias vendidas: </a:t>
          </a:r>
          <a:r>
            <a:rPr lang="pt-BR" sz="1000" kern="1200" dirty="0">
              <a:solidFill>
                <a:srgbClr val="565656"/>
              </a:solidFill>
              <a:latin typeface="Abadi" panose="020B0604020104020204" pitchFamily="34" charset="0"/>
            </a:rPr>
            <a:t>A </a:t>
          </a:r>
          <a:r>
            <a:rPr lang="pt-BR" sz="1000" kern="1200" dirty="0" err="1">
              <a:solidFill>
                <a:srgbClr val="565656"/>
              </a:solidFill>
              <a:latin typeface="Abadi" panose="020B0604020104020204" pitchFamily="34" charset="0"/>
            </a:rPr>
            <a:t>Recuperanda</a:t>
          </a:r>
          <a:r>
            <a:rPr lang="pt-BR" sz="1000" kern="1200" dirty="0">
              <a:solidFill>
                <a:srgbClr val="565656"/>
              </a:solidFill>
              <a:latin typeface="Abadi" panose="020B0604020104020204" pitchFamily="34" charset="0"/>
            </a:rPr>
            <a:t> observou que o sistema de estoque estava com problemas de parametrização, onde as baixas não estavam sendo realizadas corretamente. Após contagem do estoque e ajustes no sistema, fez-se necessário o ajuste contábil que refletiu na apuração do custo de janeiro. Além do CMV, de R$1.408 milhão ainda engloba custos com pessoal no valor de R$ 65 mil e com energia elétrica de R$ 49 mil.  </a:t>
          </a:r>
        </a:p>
      </dsp:txBody>
      <dsp:txXfrm rot="10800000">
        <a:off x="1966973" y="1027268"/>
        <a:ext cx="6336825" cy="790810"/>
      </dsp:txXfrm>
    </dsp:sp>
    <dsp:sp modelId="{7C8C8A3B-64B9-4C11-9D36-1783DB11BE8D}">
      <dsp:nvSpPr>
        <dsp:cNvPr id="0" name=""/>
        <dsp:cNvSpPr/>
      </dsp:nvSpPr>
      <dsp:spPr>
        <a:xfrm>
          <a:off x="1522558" y="1175961"/>
          <a:ext cx="493426" cy="493426"/>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0484065C-3AE5-4CC4-8955-AB377E1904FE}">
      <dsp:nvSpPr>
        <dsp:cNvPr id="0" name=""/>
        <dsp:cNvSpPr/>
      </dsp:nvSpPr>
      <dsp:spPr>
        <a:xfrm rot="10800000">
          <a:off x="1769271" y="2054142"/>
          <a:ext cx="6534527" cy="790810"/>
        </a:xfrm>
        <a:prstGeom prst="homePlate">
          <a:avLst/>
        </a:prstGeom>
        <a:no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8726" tIns="38100" rIns="71120" bIns="38100" numCol="1" spcCol="1270" anchor="ctr" anchorCtr="0">
          <a:noAutofit/>
        </a:bodyPr>
        <a:lstStyle/>
        <a:p>
          <a:pPr marL="0" lvl="0" indent="0" algn="just" defTabSz="444500">
            <a:lnSpc>
              <a:spcPct val="90000"/>
            </a:lnSpc>
            <a:spcBef>
              <a:spcPct val="0"/>
            </a:spcBef>
            <a:spcAft>
              <a:spcPct val="35000"/>
            </a:spcAft>
            <a:buFont typeface="Arial" panose="020B0604020202020204" pitchFamily="34" charset="0"/>
            <a:buNone/>
          </a:pPr>
          <a:r>
            <a:rPr lang="pt-BR" sz="1000" b="1" kern="1200" dirty="0">
              <a:solidFill>
                <a:srgbClr val="B58B23"/>
              </a:solidFill>
              <a:latin typeface="Abadi" panose="020B0604020104020204" pitchFamily="34" charset="0"/>
            </a:rPr>
            <a:t>Despesas administrativas e com pessoal </a:t>
          </a:r>
          <a:r>
            <a:rPr lang="pt-BR" sz="1000" b="1" kern="1200" dirty="0" err="1">
              <a:solidFill>
                <a:srgbClr val="B58B23"/>
              </a:solidFill>
              <a:latin typeface="Abadi" panose="020B0604020104020204" pitchFamily="34" charset="0"/>
            </a:rPr>
            <a:t>adm</a:t>
          </a:r>
          <a:r>
            <a:rPr lang="pt-BR" sz="1000" b="1" kern="1200" dirty="0">
              <a:solidFill>
                <a:srgbClr val="B58B23"/>
              </a:solidFill>
              <a:latin typeface="Abadi" panose="020B0604020104020204" pitchFamily="34" charset="0"/>
            </a:rPr>
            <a:t>: </a:t>
          </a:r>
          <a:r>
            <a:rPr lang="pt-BR" sz="1000" kern="1200" dirty="0">
              <a:solidFill>
                <a:srgbClr val="565656"/>
              </a:solidFill>
              <a:latin typeface="Abadi" panose="020B0604020104020204" pitchFamily="34" charset="0"/>
              <a:ea typeface="+mn-ea"/>
              <a:cs typeface="+mn-cs"/>
            </a:rPr>
            <a:t>Expôs crescimento de R$21 mil devido a apuração das férias no mês e seus encargos</a:t>
          </a:r>
          <a:r>
            <a:rPr lang="pt-BR" sz="1000" kern="1200" dirty="0">
              <a:solidFill>
                <a:srgbClr val="565656"/>
              </a:solidFill>
              <a:latin typeface="Abadi" panose="020B0604020104020204" pitchFamily="34" charset="0"/>
            </a:rPr>
            <a:t>. As despesas administrativas apresentaram redução por conta das despesas de final de ano apurados em dezembro, em virtude da confraternização, lanches e outras despesas. </a:t>
          </a:r>
        </a:p>
      </dsp:txBody>
      <dsp:txXfrm rot="10800000">
        <a:off x="1966973" y="2054142"/>
        <a:ext cx="6336825" cy="790810"/>
      </dsp:txXfrm>
    </dsp:sp>
    <dsp:sp modelId="{1616F6FD-B75A-48D8-B93B-88DDEBE41A5F}">
      <dsp:nvSpPr>
        <dsp:cNvPr id="0" name=""/>
        <dsp:cNvSpPr/>
      </dsp:nvSpPr>
      <dsp:spPr>
        <a:xfrm>
          <a:off x="1518422" y="2039152"/>
          <a:ext cx="493426" cy="493426"/>
        </a:xfrm>
        <a:prstGeom prst="ellipse">
          <a:avLst/>
        </a:prstGeom>
        <a:blipFill>
          <a:blip xmlns:r="http://schemas.openxmlformats.org/officeDocument/2006/relationships"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BDCEB459-F962-45CC-8499-F4D943F26359}">
      <dsp:nvSpPr>
        <dsp:cNvPr id="0" name=""/>
        <dsp:cNvSpPr/>
      </dsp:nvSpPr>
      <dsp:spPr>
        <a:xfrm rot="10800000">
          <a:off x="1769271" y="2938187"/>
          <a:ext cx="6534527" cy="790810"/>
        </a:xfrm>
        <a:prstGeom prst="homePlate">
          <a:avLst/>
        </a:prstGeom>
        <a:no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8726" tIns="38100" rIns="71120" bIns="38100" numCol="1" spcCol="1270" anchor="ctr" anchorCtr="0">
          <a:noAutofit/>
        </a:bodyPr>
        <a:lstStyle/>
        <a:p>
          <a:pPr marL="0" lvl="0" indent="0" algn="just" defTabSz="444500">
            <a:lnSpc>
              <a:spcPct val="90000"/>
            </a:lnSpc>
            <a:spcBef>
              <a:spcPct val="0"/>
            </a:spcBef>
            <a:spcAft>
              <a:spcPct val="35000"/>
            </a:spcAft>
            <a:buFont typeface="Arial" panose="020B0604020202020204" pitchFamily="34" charset="0"/>
            <a:buNone/>
          </a:pPr>
          <a:r>
            <a:rPr lang="pt-BR" sz="1000" b="1" kern="1200" dirty="0">
              <a:solidFill>
                <a:srgbClr val="B58B23"/>
              </a:solidFill>
              <a:latin typeface="Abadi" panose="020B0604020104020204" pitchFamily="34" charset="0"/>
            </a:rPr>
            <a:t>Despesas Comerciais: </a:t>
          </a:r>
          <a:r>
            <a:rPr lang="pt-BR" sz="1000" kern="1200" dirty="0">
              <a:solidFill>
                <a:srgbClr val="565656"/>
              </a:solidFill>
              <a:latin typeface="Abadi" panose="020B0604020104020204" pitchFamily="34" charset="0"/>
              <a:ea typeface="+mn-ea"/>
              <a:cs typeface="+mn-cs"/>
            </a:rPr>
            <a:t>Engloba, principalmente, comissões PJ (R$ 8,9 mil), Royalties ao Grêmio e internacional pagos no Brasil (R$ 12 mil), despesas com pessoal de vendas (R$ 8 mil) e fretes s/vendas (R$ 8 mil)</a:t>
          </a:r>
          <a:r>
            <a:rPr lang="pt-BR" sz="1000" kern="1200" dirty="0">
              <a:solidFill>
                <a:srgbClr val="565656"/>
              </a:solidFill>
              <a:latin typeface="Abadi" panose="020B0604020104020204" pitchFamily="34" charset="0"/>
            </a:rPr>
            <a:t>. A queda em janeiro deve-se a baixa nas vendas do mês, como comissões. Apresentou ainda queda nos fretes e despesas com viagens, visto a menor quantidade de entregas e devido ao período de recesso, menos viagens para fins de demonstração realizadas pelos vendedores. </a:t>
          </a:r>
          <a:endParaRPr lang="pt-BR" sz="1000" b="0" strike="sngStrike" kern="1200" dirty="0">
            <a:solidFill>
              <a:srgbClr val="FF0000"/>
            </a:solidFill>
            <a:latin typeface="Abadi" panose="020B0604020104020204" pitchFamily="34" charset="0"/>
            <a:ea typeface="+mn-ea"/>
            <a:cs typeface="+mn-cs"/>
          </a:endParaRPr>
        </a:p>
      </dsp:txBody>
      <dsp:txXfrm rot="10800000">
        <a:off x="1966973" y="2938187"/>
        <a:ext cx="6336825" cy="790810"/>
      </dsp:txXfrm>
    </dsp:sp>
    <dsp:sp modelId="{DC342A1C-E072-484C-A8BA-834DE90259EB}">
      <dsp:nvSpPr>
        <dsp:cNvPr id="0" name=""/>
        <dsp:cNvSpPr/>
      </dsp:nvSpPr>
      <dsp:spPr>
        <a:xfrm>
          <a:off x="1518422" y="3039209"/>
          <a:ext cx="493426" cy="493426"/>
        </a:xfrm>
        <a:prstGeom prst="ellipse">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B43A8BB9-1FEF-4BE3-8179-8B25F80F1A5E}">
      <dsp:nvSpPr>
        <dsp:cNvPr id="0" name=""/>
        <dsp:cNvSpPr/>
      </dsp:nvSpPr>
      <dsp:spPr>
        <a:xfrm rot="10800000">
          <a:off x="1782102" y="4107889"/>
          <a:ext cx="6534527" cy="790810"/>
        </a:xfrm>
        <a:prstGeom prst="homePlate">
          <a:avLst/>
        </a:prstGeom>
        <a:no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8726" tIns="38100" rIns="71120" bIns="38100" numCol="1" spcCol="1270" anchor="ctr" anchorCtr="0">
          <a:noAutofit/>
        </a:bodyPr>
        <a:lstStyle/>
        <a:p>
          <a:pPr marL="0" lvl="0" indent="0" algn="just" defTabSz="444500">
            <a:lnSpc>
              <a:spcPct val="90000"/>
            </a:lnSpc>
            <a:spcBef>
              <a:spcPct val="0"/>
            </a:spcBef>
            <a:spcAft>
              <a:spcPct val="35000"/>
            </a:spcAft>
            <a:buFont typeface="Arial" panose="020B0604020202020204" pitchFamily="34" charset="0"/>
            <a:buNone/>
          </a:pPr>
          <a:r>
            <a:rPr lang="pt-BR" sz="1000" b="1" kern="1200" dirty="0">
              <a:solidFill>
                <a:srgbClr val="B58B23"/>
              </a:solidFill>
              <a:latin typeface="Abadi" panose="020B0604020104020204" pitchFamily="34" charset="0"/>
            </a:rPr>
            <a:t>Resultado financeiro: </a:t>
          </a:r>
          <a:r>
            <a:rPr lang="pt-BR" sz="1000" kern="1200" dirty="0">
              <a:solidFill>
                <a:srgbClr val="565656"/>
              </a:solidFill>
              <a:latin typeface="Abadi" panose="020B0604020104020204" pitchFamily="34" charset="0"/>
            </a:rPr>
            <a:t>Não apresentou receitas financeiras (em dezembro corresponderam aos juros auferidos) as principais despesas financeiras englobam desconto de duplicatas de R$ 18 mil e juros pagos R$ 6,7 mil. Assim, o resultado financeiro consumiu R$25.126,27 da operação. A queda do mês refere-se aos juros de R$ 25 mil do empréstimo pagos a Clea Regina </a:t>
          </a:r>
          <a:r>
            <a:rPr lang="pt-BR" sz="1000" kern="1200" dirty="0" err="1">
              <a:solidFill>
                <a:srgbClr val="565656"/>
              </a:solidFill>
              <a:latin typeface="Abadi" panose="020B0604020104020204" pitchFamily="34" charset="0"/>
            </a:rPr>
            <a:t>Weis</a:t>
          </a:r>
          <a:r>
            <a:rPr lang="pt-BR" sz="1000" kern="1200" dirty="0">
              <a:solidFill>
                <a:srgbClr val="565656"/>
              </a:solidFill>
              <a:latin typeface="Abadi" panose="020B0604020104020204" pitchFamily="34" charset="0"/>
            </a:rPr>
            <a:t>. Além da queda das cooperação com descontos de duplicatas que refletiram nos juros apurados no mês.</a:t>
          </a:r>
          <a:endParaRPr lang="pt-BR" sz="1000" b="0" kern="1200" dirty="0">
            <a:solidFill>
              <a:srgbClr val="565656"/>
            </a:solidFill>
            <a:latin typeface="Abadi" panose="020B0604020104020204" pitchFamily="34" charset="0"/>
            <a:ea typeface="+mn-ea"/>
            <a:cs typeface="+mn-cs"/>
          </a:endParaRPr>
        </a:p>
      </dsp:txBody>
      <dsp:txXfrm rot="10800000">
        <a:off x="1979804" y="4107889"/>
        <a:ext cx="6336825" cy="790810"/>
      </dsp:txXfrm>
    </dsp:sp>
    <dsp:sp modelId="{4A2BEFAE-1B87-411A-8988-7F93F8585F9E}">
      <dsp:nvSpPr>
        <dsp:cNvPr id="0" name=""/>
        <dsp:cNvSpPr/>
      </dsp:nvSpPr>
      <dsp:spPr>
        <a:xfrm>
          <a:off x="1522273" y="4256012"/>
          <a:ext cx="494565" cy="494565"/>
        </a:xfrm>
        <a:prstGeom prst="ellipse">
          <a:avLst/>
        </a:prstGeom>
        <a:blipFill>
          <a:blip xmlns:r="http://schemas.openxmlformats.org/officeDocument/2006/relationships"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4103FB7-3EAD-46E2-B56C-6111109D4E0C}">
      <dsp:nvSpPr>
        <dsp:cNvPr id="0" name=""/>
        <dsp:cNvSpPr/>
      </dsp:nvSpPr>
      <dsp:spPr>
        <a:xfrm rot="10800000">
          <a:off x="1769524" y="5134762"/>
          <a:ext cx="6534527" cy="790810"/>
        </a:xfrm>
        <a:prstGeom prst="homePlate">
          <a:avLst/>
        </a:prstGeom>
        <a:no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8726" tIns="38100" rIns="71120" bIns="38100" numCol="1" spcCol="1270" anchor="ctr" anchorCtr="0">
          <a:noAutofit/>
        </a:bodyPr>
        <a:lstStyle/>
        <a:p>
          <a:pPr marL="0" lvl="0" indent="0" algn="just" defTabSz="444500">
            <a:lnSpc>
              <a:spcPct val="90000"/>
            </a:lnSpc>
            <a:spcBef>
              <a:spcPct val="0"/>
            </a:spcBef>
            <a:spcAft>
              <a:spcPct val="35000"/>
            </a:spcAft>
            <a:buFont typeface="Arial" panose="020B0604020202020204" pitchFamily="34" charset="0"/>
            <a:buNone/>
          </a:pPr>
          <a:r>
            <a:rPr lang="pt-BR" sz="1000" b="1" kern="1200" dirty="0">
              <a:solidFill>
                <a:srgbClr val="B58B23"/>
              </a:solidFill>
              <a:latin typeface="Abadi" panose="020B0604020104020204" pitchFamily="34" charset="0"/>
            </a:rPr>
            <a:t>Resultado Liquido: </a:t>
          </a:r>
          <a:r>
            <a:rPr lang="pt-BR" sz="1000" b="0" kern="1200" dirty="0">
              <a:solidFill>
                <a:srgbClr val="565656"/>
              </a:solidFill>
              <a:latin typeface="Abadi" panose="020B0604020104020204" pitchFamily="34" charset="0"/>
            </a:rPr>
            <a:t>Além da queda no faturamento mo</a:t>
          </a:r>
          <a:r>
            <a:rPr lang="pt-BR" sz="1000" kern="1200" dirty="0">
              <a:solidFill>
                <a:srgbClr val="565656"/>
              </a:solidFill>
              <a:latin typeface="Abadi" panose="020B0604020104020204" pitchFamily="34" charset="0"/>
            </a:rPr>
            <a:t>tivado pelo período de recesso, a </a:t>
          </a:r>
          <a:r>
            <a:rPr lang="pt-BR" sz="1000" kern="1200" dirty="0" err="1">
              <a:solidFill>
                <a:srgbClr val="565656"/>
              </a:solidFill>
              <a:latin typeface="Abadi" panose="020B0604020104020204" pitchFamily="34" charset="0"/>
            </a:rPr>
            <a:t>Recuperanda</a:t>
          </a:r>
          <a:r>
            <a:rPr lang="pt-BR" sz="1000" kern="1200" dirty="0">
              <a:solidFill>
                <a:srgbClr val="565656"/>
              </a:solidFill>
              <a:latin typeface="Abadi" panose="020B0604020104020204" pitchFamily="34" charset="0"/>
            </a:rPr>
            <a:t> realizou atualização no sistema de controle de estoque que refletiu na apuração dos Custos de Mercadoria Vendidas no mês. As demais despesas mantiveram-se equilibradas. Com os ajustes realizados, o resultado do mês apresentou prejuízo de R$1.287.398,40.</a:t>
          </a:r>
          <a:endParaRPr lang="pt-BR" sz="1000" b="0" kern="1200" dirty="0">
            <a:solidFill>
              <a:srgbClr val="565656"/>
            </a:solidFill>
            <a:latin typeface="Abadi" panose="020B0604020104020204" pitchFamily="34" charset="0"/>
            <a:ea typeface="+mn-ea"/>
            <a:cs typeface="+mn-cs"/>
          </a:endParaRPr>
        </a:p>
      </dsp:txBody>
      <dsp:txXfrm rot="10800000">
        <a:off x="1967226" y="5134762"/>
        <a:ext cx="6336825" cy="790810"/>
      </dsp:txXfrm>
    </dsp:sp>
    <dsp:sp modelId="{30191E0E-C91D-4C07-8077-F6BC8899D9CF}">
      <dsp:nvSpPr>
        <dsp:cNvPr id="0" name=""/>
        <dsp:cNvSpPr/>
      </dsp:nvSpPr>
      <dsp:spPr>
        <a:xfrm>
          <a:off x="1522305" y="5282948"/>
          <a:ext cx="494438" cy="494438"/>
        </a:xfrm>
        <a:prstGeom prst="ellipse">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id="{DA3055F4-E12A-400C-9BC0-CE4113430747}"/>
              </a:ext>
            </a:extLst>
          </p:cNvPr>
          <p:cNvSpPr>
            <a:spLocks noGrp="1"/>
          </p:cNvSpPr>
          <p:nvPr>
            <p:ph type="hdr" sz="quarter"/>
          </p:nvPr>
        </p:nvSpPr>
        <p:spPr>
          <a:xfrm>
            <a:off x="1" y="1"/>
            <a:ext cx="2985558" cy="502835"/>
          </a:xfrm>
          <a:prstGeom prst="rect">
            <a:avLst/>
          </a:prstGeom>
        </p:spPr>
        <p:txBody>
          <a:bodyPr vert="horz" lIns="96622" tIns="48311" rIns="96622" bIns="48311" rtlCol="0"/>
          <a:lstStyle>
            <a:lvl1pPr algn="l">
              <a:defRPr sz="1300"/>
            </a:lvl1pPr>
          </a:lstStyle>
          <a:p>
            <a:endParaRPr lang="pt-BR"/>
          </a:p>
        </p:txBody>
      </p:sp>
      <p:sp>
        <p:nvSpPr>
          <p:cNvPr id="3" name="Espaço Reservado para Data 2">
            <a:extLst>
              <a:ext uri="{FF2B5EF4-FFF2-40B4-BE49-F238E27FC236}">
                <a16:creationId xmlns:a16="http://schemas.microsoft.com/office/drawing/2014/main" id="{CCC96D51-B8CA-46C8-9896-9B703C03BD40}"/>
              </a:ext>
            </a:extLst>
          </p:cNvPr>
          <p:cNvSpPr>
            <a:spLocks noGrp="1"/>
          </p:cNvSpPr>
          <p:nvPr>
            <p:ph type="dt" sz="quarter" idx="1"/>
          </p:nvPr>
        </p:nvSpPr>
        <p:spPr>
          <a:xfrm>
            <a:off x="3902597" y="1"/>
            <a:ext cx="2985558" cy="502835"/>
          </a:xfrm>
          <a:prstGeom prst="rect">
            <a:avLst/>
          </a:prstGeom>
        </p:spPr>
        <p:txBody>
          <a:bodyPr vert="horz" lIns="96622" tIns="48311" rIns="96622" bIns="48311" rtlCol="0"/>
          <a:lstStyle>
            <a:lvl1pPr algn="r">
              <a:defRPr sz="1300"/>
            </a:lvl1pPr>
          </a:lstStyle>
          <a:p>
            <a:fld id="{962D5085-93AA-455E-97EA-34CBB3D72877}" type="datetimeFigureOut">
              <a:rPr lang="pt-BR" smtClean="0"/>
              <a:t>28/03/2022</a:t>
            </a:fld>
            <a:endParaRPr lang="pt-BR"/>
          </a:p>
        </p:txBody>
      </p:sp>
      <p:sp>
        <p:nvSpPr>
          <p:cNvPr id="4" name="Espaço Reservado para Rodapé 3">
            <a:extLst>
              <a:ext uri="{FF2B5EF4-FFF2-40B4-BE49-F238E27FC236}">
                <a16:creationId xmlns:a16="http://schemas.microsoft.com/office/drawing/2014/main" id="{5E360834-D96C-4AC3-AEEC-E430A5E58BA9}"/>
              </a:ext>
            </a:extLst>
          </p:cNvPr>
          <p:cNvSpPr>
            <a:spLocks noGrp="1"/>
          </p:cNvSpPr>
          <p:nvPr>
            <p:ph type="ftr" sz="quarter" idx="2"/>
          </p:nvPr>
        </p:nvSpPr>
        <p:spPr>
          <a:xfrm>
            <a:off x="1" y="9519056"/>
            <a:ext cx="2985558" cy="502834"/>
          </a:xfrm>
          <a:prstGeom prst="rect">
            <a:avLst/>
          </a:prstGeom>
        </p:spPr>
        <p:txBody>
          <a:bodyPr vert="horz" lIns="96622" tIns="48311" rIns="96622" bIns="48311" rtlCol="0" anchor="b"/>
          <a:lstStyle>
            <a:lvl1pPr algn="l">
              <a:defRPr sz="1300"/>
            </a:lvl1pPr>
          </a:lstStyle>
          <a:p>
            <a:endParaRPr lang="pt-BR"/>
          </a:p>
        </p:txBody>
      </p:sp>
      <p:sp>
        <p:nvSpPr>
          <p:cNvPr id="5" name="Espaço Reservado para Número de Slide 4">
            <a:extLst>
              <a:ext uri="{FF2B5EF4-FFF2-40B4-BE49-F238E27FC236}">
                <a16:creationId xmlns:a16="http://schemas.microsoft.com/office/drawing/2014/main" id="{CDCC7668-4679-4316-AD42-04ED3E89A02D}"/>
              </a:ext>
            </a:extLst>
          </p:cNvPr>
          <p:cNvSpPr>
            <a:spLocks noGrp="1"/>
          </p:cNvSpPr>
          <p:nvPr>
            <p:ph type="sldNum" sz="quarter" idx="3"/>
          </p:nvPr>
        </p:nvSpPr>
        <p:spPr>
          <a:xfrm>
            <a:off x="3902597" y="9519056"/>
            <a:ext cx="2985558" cy="502834"/>
          </a:xfrm>
          <a:prstGeom prst="rect">
            <a:avLst/>
          </a:prstGeom>
        </p:spPr>
        <p:txBody>
          <a:bodyPr vert="horz" lIns="96622" tIns="48311" rIns="96622" bIns="48311" rtlCol="0" anchor="b"/>
          <a:lstStyle>
            <a:lvl1pPr algn="r">
              <a:defRPr sz="1300"/>
            </a:lvl1pPr>
          </a:lstStyle>
          <a:p>
            <a:fld id="{C4FCC9F3-8295-442C-9CEB-CD35131161E3}" type="slidenum">
              <a:rPr lang="pt-BR" smtClean="0"/>
              <a:t>‹nº›</a:t>
            </a:fld>
            <a:endParaRPr lang="pt-BR"/>
          </a:p>
        </p:txBody>
      </p:sp>
    </p:spTree>
    <p:extLst>
      <p:ext uri="{BB962C8B-B14F-4D97-AF65-F5344CB8AC3E}">
        <p14:creationId xmlns:p14="http://schemas.microsoft.com/office/powerpoint/2010/main" val="14854446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id="{F68E2CEC-8B0B-41C5-B9A4-0FFA9C20F474}"/>
              </a:ext>
            </a:extLst>
          </p:cNvPr>
          <p:cNvSpPr>
            <a:spLocks noGrp="1"/>
          </p:cNvSpPr>
          <p:nvPr>
            <p:ph type="hdr" sz="quarter"/>
          </p:nvPr>
        </p:nvSpPr>
        <p:spPr>
          <a:xfrm>
            <a:off x="1" y="1"/>
            <a:ext cx="2985558" cy="502835"/>
          </a:xfrm>
          <a:prstGeom prst="rect">
            <a:avLst/>
          </a:prstGeom>
        </p:spPr>
        <p:txBody>
          <a:bodyPr vert="horz" lIns="96622" tIns="48311" rIns="96622" bIns="48311" rtlCol="0"/>
          <a:lstStyle>
            <a:lvl1pPr algn="l">
              <a:defRPr sz="1300"/>
            </a:lvl1pPr>
          </a:lstStyle>
          <a:p>
            <a:endParaRPr lang="pt-BR"/>
          </a:p>
        </p:txBody>
      </p:sp>
      <p:sp>
        <p:nvSpPr>
          <p:cNvPr id="3" name="Espaço Reservado para Data 2">
            <a:extLst>
              <a:ext uri="{FF2B5EF4-FFF2-40B4-BE49-F238E27FC236}">
                <a16:creationId xmlns:a16="http://schemas.microsoft.com/office/drawing/2014/main" id="{D6BD3269-0F6B-4133-8DA4-2B2A7D6F57E0}"/>
              </a:ext>
            </a:extLst>
          </p:cNvPr>
          <p:cNvSpPr>
            <a:spLocks noGrp="1"/>
          </p:cNvSpPr>
          <p:nvPr>
            <p:ph type="dt" idx="1"/>
          </p:nvPr>
        </p:nvSpPr>
        <p:spPr>
          <a:xfrm>
            <a:off x="3902597" y="1"/>
            <a:ext cx="2985558" cy="502835"/>
          </a:xfrm>
          <a:prstGeom prst="rect">
            <a:avLst/>
          </a:prstGeom>
        </p:spPr>
        <p:txBody>
          <a:bodyPr vert="horz" lIns="96622" tIns="48311" rIns="96622" bIns="48311" rtlCol="0"/>
          <a:lstStyle>
            <a:lvl1pPr algn="r">
              <a:defRPr sz="1300"/>
            </a:lvl1pPr>
          </a:lstStyle>
          <a:p>
            <a:fld id="{3BDF3449-37F3-4BD8-8213-06E7D6E657AA}" type="datetimeFigureOut">
              <a:rPr lang="pt-BR" smtClean="0"/>
              <a:t>28/03/2022</a:t>
            </a:fld>
            <a:endParaRPr lang="pt-BR"/>
          </a:p>
        </p:txBody>
      </p:sp>
      <p:sp>
        <p:nvSpPr>
          <p:cNvPr id="4" name="Espaço Reservado para Imagem de Slide 3">
            <a:extLst>
              <a:ext uri="{FF2B5EF4-FFF2-40B4-BE49-F238E27FC236}">
                <a16:creationId xmlns:a16="http://schemas.microsoft.com/office/drawing/2014/main" id="{F746BA25-C48C-4FA4-8E81-6E25E4297FFA}"/>
              </a:ext>
            </a:extLst>
          </p:cNvPr>
          <p:cNvSpPr>
            <a:spLocks noGrp="1" noRot="1" noChangeAspect="1"/>
          </p:cNvSpPr>
          <p:nvPr>
            <p:ph type="sldImg" idx="2"/>
          </p:nvPr>
        </p:nvSpPr>
        <p:spPr>
          <a:xfrm>
            <a:off x="465138" y="1252538"/>
            <a:ext cx="5959475" cy="3382962"/>
          </a:xfrm>
          <a:prstGeom prst="rect">
            <a:avLst/>
          </a:prstGeom>
          <a:noFill/>
          <a:ln w="12700">
            <a:solidFill>
              <a:prstClr val="black"/>
            </a:solidFill>
          </a:ln>
        </p:spPr>
        <p:txBody>
          <a:bodyPr vert="horz" lIns="96622" tIns="48311" rIns="96622" bIns="48311" rtlCol="0" anchor="ctr"/>
          <a:lstStyle/>
          <a:p>
            <a:endParaRPr lang="pt-BR"/>
          </a:p>
        </p:txBody>
      </p:sp>
      <p:sp>
        <p:nvSpPr>
          <p:cNvPr id="5" name="Espaço Reservado para Anotações 4">
            <a:extLst>
              <a:ext uri="{FF2B5EF4-FFF2-40B4-BE49-F238E27FC236}">
                <a16:creationId xmlns:a16="http://schemas.microsoft.com/office/drawing/2014/main" id="{5748FC26-69CA-4E07-9F98-CFE633C98B85}"/>
              </a:ext>
            </a:extLst>
          </p:cNvPr>
          <p:cNvSpPr>
            <a:spLocks noGrp="1"/>
          </p:cNvSpPr>
          <p:nvPr>
            <p:ph type="body" sz="quarter" idx="3"/>
          </p:nvPr>
        </p:nvSpPr>
        <p:spPr>
          <a:xfrm>
            <a:off x="688975" y="4823034"/>
            <a:ext cx="5511800" cy="3946118"/>
          </a:xfrm>
          <a:prstGeom prst="rect">
            <a:avLst/>
          </a:prstGeom>
        </p:spPr>
        <p:txBody>
          <a:bodyPr vert="horz" lIns="96622" tIns="48311" rIns="96622" bIns="48311" rtlCol="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a:extLst>
              <a:ext uri="{FF2B5EF4-FFF2-40B4-BE49-F238E27FC236}">
                <a16:creationId xmlns:a16="http://schemas.microsoft.com/office/drawing/2014/main" id="{7C939317-ACC9-43DA-88FA-64D94278B7CF}"/>
              </a:ext>
            </a:extLst>
          </p:cNvPr>
          <p:cNvSpPr>
            <a:spLocks noGrp="1"/>
          </p:cNvSpPr>
          <p:nvPr>
            <p:ph type="ftr" sz="quarter" idx="4"/>
          </p:nvPr>
        </p:nvSpPr>
        <p:spPr>
          <a:xfrm>
            <a:off x="1" y="9519056"/>
            <a:ext cx="2985558" cy="502834"/>
          </a:xfrm>
          <a:prstGeom prst="rect">
            <a:avLst/>
          </a:prstGeom>
        </p:spPr>
        <p:txBody>
          <a:bodyPr vert="horz" lIns="96622" tIns="48311" rIns="96622" bIns="48311" rtlCol="0" anchor="b"/>
          <a:lstStyle>
            <a:lvl1pPr algn="l">
              <a:defRPr sz="1300"/>
            </a:lvl1pPr>
          </a:lstStyle>
          <a:p>
            <a:endParaRPr lang="pt-BR"/>
          </a:p>
        </p:txBody>
      </p:sp>
      <p:sp>
        <p:nvSpPr>
          <p:cNvPr id="7" name="Espaço Reservado para Número de Slide 6">
            <a:extLst>
              <a:ext uri="{FF2B5EF4-FFF2-40B4-BE49-F238E27FC236}">
                <a16:creationId xmlns:a16="http://schemas.microsoft.com/office/drawing/2014/main" id="{81760189-F639-49AE-8FA1-047872C14168}"/>
              </a:ext>
            </a:extLst>
          </p:cNvPr>
          <p:cNvSpPr>
            <a:spLocks noGrp="1"/>
          </p:cNvSpPr>
          <p:nvPr>
            <p:ph type="sldNum" sz="quarter" idx="5"/>
          </p:nvPr>
        </p:nvSpPr>
        <p:spPr>
          <a:xfrm>
            <a:off x="3902597" y="9519056"/>
            <a:ext cx="2985558" cy="502834"/>
          </a:xfrm>
          <a:prstGeom prst="rect">
            <a:avLst/>
          </a:prstGeom>
        </p:spPr>
        <p:txBody>
          <a:bodyPr vert="horz" lIns="96622" tIns="48311" rIns="96622" bIns="48311" rtlCol="0" anchor="b"/>
          <a:lstStyle>
            <a:lvl1pPr algn="r">
              <a:defRPr sz="1300"/>
            </a:lvl1pPr>
          </a:lstStyle>
          <a:p>
            <a:fld id="{DF21A247-9071-46C8-9D99-BD4225D6CE77}" type="slidenum">
              <a:rPr lang="pt-BR" smtClean="0"/>
              <a:t>‹nº›</a:t>
            </a:fld>
            <a:endParaRPr lang="pt-BR"/>
          </a:p>
        </p:txBody>
      </p:sp>
    </p:spTree>
    <p:extLst>
      <p:ext uri="{BB962C8B-B14F-4D97-AF65-F5344CB8AC3E}">
        <p14:creationId xmlns:p14="http://schemas.microsoft.com/office/powerpoint/2010/main" val="1440816935"/>
      </p:ext>
    </p:extLst>
  </p:cSld>
  <p:clrMap bg1="lt1" tx1="dk1" bg2="lt2" tx2="dk2" accent1="accent1" accent2="accent2" accent3="accent3" accent4="accent4" accent5="accent5" accent6="accent6" hlink="hlink" folHlink="folHlink"/>
  <p:notesStyle>
    <a:lvl1pPr marL="0" algn="l" defTabSz="1069848" rtl="0" eaLnBrk="1" latinLnBrk="0" hangingPunct="1">
      <a:defRPr sz="1400" kern="1200">
        <a:solidFill>
          <a:schemeClr val="tx1"/>
        </a:solidFill>
        <a:latin typeface="+mn-lt"/>
        <a:ea typeface="+mn-ea"/>
        <a:cs typeface="+mn-cs"/>
      </a:defRPr>
    </a:lvl1pPr>
    <a:lvl2pPr marL="534924" algn="l" defTabSz="1069848" rtl="0" eaLnBrk="1" latinLnBrk="0" hangingPunct="1">
      <a:defRPr sz="1400" kern="1200">
        <a:solidFill>
          <a:schemeClr val="tx1"/>
        </a:solidFill>
        <a:latin typeface="+mn-lt"/>
        <a:ea typeface="+mn-ea"/>
        <a:cs typeface="+mn-cs"/>
      </a:defRPr>
    </a:lvl2pPr>
    <a:lvl3pPr marL="1069848" algn="l" defTabSz="1069848" rtl="0" eaLnBrk="1" latinLnBrk="0" hangingPunct="1">
      <a:defRPr sz="1400" kern="1200">
        <a:solidFill>
          <a:schemeClr val="tx1"/>
        </a:solidFill>
        <a:latin typeface="+mn-lt"/>
        <a:ea typeface="+mn-ea"/>
        <a:cs typeface="+mn-cs"/>
      </a:defRPr>
    </a:lvl3pPr>
    <a:lvl4pPr marL="1604772" algn="l" defTabSz="1069848" rtl="0" eaLnBrk="1" latinLnBrk="0" hangingPunct="1">
      <a:defRPr sz="1400" kern="1200">
        <a:solidFill>
          <a:schemeClr val="tx1"/>
        </a:solidFill>
        <a:latin typeface="+mn-lt"/>
        <a:ea typeface="+mn-ea"/>
        <a:cs typeface="+mn-cs"/>
      </a:defRPr>
    </a:lvl4pPr>
    <a:lvl5pPr marL="2139696" algn="l" defTabSz="1069848" rtl="0" eaLnBrk="1" latinLnBrk="0" hangingPunct="1">
      <a:defRPr sz="1400" kern="1200">
        <a:solidFill>
          <a:schemeClr val="tx1"/>
        </a:solidFill>
        <a:latin typeface="+mn-lt"/>
        <a:ea typeface="+mn-ea"/>
        <a:cs typeface="+mn-cs"/>
      </a:defRPr>
    </a:lvl5pPr>
    <a:lvl6pPr marL="2674620" algn="l" defTabSz="1069848" rtl="0" eaLnBrk="1" latinLnBrk="0" hangingPunct="1">
      <a:defRPr sz="1400" kern="1200">
        <a:solidFill>
          <a:schemeClr val="tx1"/>
        </a:solidFill>
        <a:latin typeface="+mn-lt"/>
        <a:ea typeface="+mn-ea"/>
        <a:cs typeface="+mn-cs"/>
      </a:defRPr>
    </a:lvl6pPr>
    <a:lvl7pPr marL="3209544" algn="l" defTabSz="1069848" rtl="0" eaLnBrk="1" latinLnBrk="0" hangingPunct="1">
      <a:defRPr sz="1400" kern="1200">
        <a:solidFill>
          <a:schemeClr val="tx1"/>
        </a:solidFill>
        <a:latin typeface="+mn-lt"/>
        <a:ea typeface="+mn-ea"/>
        <a:cs typeface="+mn-cs"/>
      </a:defRPr>
    </a:lvl7pPr>
    <a:lvl8pPr marL="3744468" algn="l" defTabSz="1069848" rtl="0" eaLnBrk="1" latinLnBrk="0" hangingPunct="1">
      <a:defRPr sz="1400" kern="1200">
        <a:solidFill>
          <a:schemeClr val="tx1"/>
        </a:solidFill>
        <a:latin typeface="+mn-lt"/>
        <a:ea typeface="+mn-ea"/>
        <a:cs typeface="+mn-cs"/>
      </a:defRPr>
    </a:lvl8pPr>
    <a:lvl9pPr marL="4279392" algn="l" defTabSz="1069848"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DF21A247-9071-46C8-9D99-BD4225D6CE77}" type="slidenum">
              <a:rPr lang="pt-BR" smtClean="0"/>
              <a:t>10</a:t>
            </a:fld>
            <a:endParaRPr lang="pt-BR"/>
          </a:p>
        </p:txBody>
      </p:sp>
    </p:spTree>
    <p:extLst>
      <p:ext uri="{BB962C8B-B14F-4D97-AF65-F5344CB8AC3E}">
        <p14:creationId xmlns:p14="http://schemas.microsoft.com/office/powerpoint/2010/main" val="1061862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DF21A247-9071-46C8-9D99-BD4225D6CE77}" type="slidenum">
              <a:rPr lang="pt-BR" smtClean="0"/>
              <a:t>11</a:t>
            </a:fld>
            <a:endParaRPr lang="pt-BR"/>
          </a:p>
        </p:txBody>
      </p:sp>
    </p:spTree>
    <p:extLst>
      <p:ext uri="{BB962C8B-B14F-4D97-AF65-F5344CB8AC3E}">
        <p14:creationId xmlns:p14="http://schemas.microsoft.com/office/powerpoint/2010/main" val="2556403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DF21A247-9071-46C8-9D99-BD4225D6CE77}" type="slidenum">
              <a:rPr lang="pt-BR" smtClean="0"/>
              <a:t>12</a:t>
            </a:fld>
            <a:endParaRPr lang="pt-BR"/>
          </a:p>
        </p:txBody>
      </p:sp>
    </p:spTree>
    <p:extLst>
      <p:ext uri="{BB962C8B-B14F-4D97-AF65-F5344CB8AC3E}">
        <p14:creationId xmlns:p14="http://schemas.microsoft.com/office/powerpoint/2010/main" val="9310838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12.jp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Master" Target="../slideMasters/slideMaster1.xml"/><Relationship Id="rId5" Type="http://schemas.openxmlformats.org/officeDocument/2006/relationships/tags" Target="../tags/tag5.xml"/><Relationship Id="rId4" Type="http://schemas.openxmlformats.org/officeDocument/2006/relationships/tags" Target="../tags/tag4.xml"/></Relationships>
</file>

<file path=ppt/slideLayouts/_rels/slideLayout17.xml.rels><?xml version="1.0" encoding="UTF-8" standalone="yes"?>
<Relationships xmlns="http://schemas.openxmlformats.org/package/2006/relationships"><Relationship Id="rId8" Type="http://schemas.openxmlformats.org/officeDocument/2006/relationships/tags" Target="../tags/tag13.xml"/><Relationship Id="rId3" Type="http://schemas.openxmlformats.org/officeDocument/2006/relationships/tags" Target="../tags/tag8.xml"/><Relationship Id="rId7" Type="http://schemas.openxmlformats.org/officeDocument/2006/relationships/tags" Target="../tags/tag12.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slideMaster" Target="../slideMasters/slideMaster1.xml"/><Relationship Id="rId5" Type="http://schemas.openxmlformats.org/officeDocument/2006/relationships/tags" Target="../tags/tag10.xml"/><Relationship Id="rId10" Type="http://schemas.openxmlformats.org/officeDocument/2006/relationships/tags" Target="../tags/tag15.xml"/><Relationship Id="rId4" Type="http://schemas.openxmlformats.org/officeDocument/2006/relationships/tags" Target="../tags/tag9.xml"/><Relationship Id="rId9" Type="http://schemas.openxmlformats.org/officeDocument/2006/relationships/tags" Target="../tags/tag1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1.jp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8" Type="http://schemas.openxmlformats.org/officeDocument/2006/relationships/tags" Target="../tags/tag23.xml"/><Relationship Id="rId3" Type="http://schemas.openxmlformats.org/officeDocument/2006/relationships/tags" Target="../tags/tag18.xml"/><Relationship Id="rId7" Type="http://schemas.openxmlformats.org/officeDocument/2006/relationships/tags" Target="../tags/tag22.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5" Type="http://schemas.openxmlformats.org/officeDocument/2006/relationships/tags" Target="../tags/tag20.xml"/><Relationship Id="rId10" Type="http://schemas.openxmlformats.org/officeDocument/2006/relationships/image" Target="../media/image12.jpg"/><Relationship Id="rId4" Type="http://schemas.openxmlformats.org/officeDocument/2006/relationships/tags" Target="../tags/tag19.xml"/><Relationship Id="rId9"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8" Type="http://schemas.openxmlformats.org/officeDocument/2006/relationships/tags" Target="../tags/tag31.xml"/><Relationship Id="rId3" Type="http://schemas.openxmlformats.org/officeDocument/2006/relationships/tags" Target="../tags/tag26.xml"/><Relationship Id="rId7" Type="http://schemas.openxmlformats.org/officeDocument/2006/relationships/tags" Target="../tags/tag30.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slideMaster" Target="../slideMasters/slideMaster2.xml"/><Relationship Id="rId5" Type="http://schemas.openxmlformats.org/officeDocument/2006/relationships/tags" Target="../tags/tag28.xml"/><Relationship Id="rId10" Type="http://schemas.openxmlformats.org/officeDocument/2006/relationships/tags" Target="../tags/tag33.xml"/><Relationship Id="rId4" Type="http://schemas.openxmlformats.org/officeDocument/2006/relationships/tags" Target="../tags/tag27.xml"/><Relationship Id="rId9" Type="http://schemas.openxmlformats.org/officeDocument/2006/relationships/tags" Target="../tags/tag3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9.jp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4.jp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9.jp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50.jp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52.jp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8" Type="http://schemas.openxmlformats.org/officeDocument/2006/relationships/tags" Target="../tags/tag41.xml"/><Relationship Id="rId3" Type="http://schemas.openxmlformats.org/officeDocument/2006/relationships/tags" Target="../tags/tag36.xml"/><Relationship Id="rId7" Type="http://schemas.openxmlformats.org/officeDocument/2006/relationships/tags" Target="../tags/tag40.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tags" Target="../tags/tag39.xml"/><Relationship Id="rId5" Type="http://schemas.openxmlformats.org/officeDocument/2006/relationships/tags" Target="../tags/tag38.xml"/><Relationship Id="rId10" Type="http://schemas.openxmlformats.org/officeDocument/2006/relationships/image" Target="../media/image57.jpg"/><Relationship Id="rId4" Type="http://schemas.openxmlformats.org/officeDocument/2006/relationships/tags" Target="../tags/tag37.xml"/><Relationship Id="rId9"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8" Type="http://schemas.openxmlformats.org/officeDocument/2006/relationships/tags" Target="../tags/tag49.xml"/><Relationship Id="rId3" Type="http://schemas.openxmlformats.org/officeDocument/2006/relationships/tags" Target="../tags/tag44.xml"/><Relationship Id="rId7" Type="http://schemas.openxmlformats.org/officeDocument/2006/relationships/tags" Target="../tags/tag48.xml"/><Relationship Id="rId12" Type="http://schemas.openxmlformats.org/officeDocument/2006/relationships/image" Target="../media/image58.jpg"/><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tags" Target="../tags/tag47.xml"/><Relationship Id="rId11" Type="http://schemas.openxmlformats.org/officeDocument/2006/relationships/slideMaster" Target="../slideMasters/slideMaster3.xml"/><Relationship Id="rId5" Type="http://schemas.openxmlformats.org/officeDocument/2006/relationships/tags" Target="../tags/tag46.xml"/><Relationship Id="rId10" Type="http://schemas.openxmlformats.org/officeDocument/2006/relationships/tags" Target="../tags/tag51.xml"/><Relationship Id="rId4" Type="http://schemas.openxmlformats.org/officeDocument/2006/relationships/tags" Target="../tags/tag45.xml"/><Relationship Id="rId9" Type="http://schemas.openxmlformats.org/officeDocument/2006/relationships/tags" Target="../tags/tag50.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9.jp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59.jpg"/><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APA">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9" name="Slide Number Placeholder 4">
            <a:extLst>
              <a:ext uri="{FF2B5EF4-FFF2-40B4-BE49-F238E27FC236}">
                <a16:creationId xmlns:a16="http://schemas.microsoft.com/office/drawing/2014/main" id="{8CAC52ED-E8EE-412B-A958-B2A82A4E46D6}"/>
              </a:ext>
            </a:extLst>
          </p:cNvPr>
          <p:cNvSpPr txBox="1">
            <a:spLocks/>
          </p:cNvSpPr>
          <p:nvPr userDrawn="1"/>
        </p:nvSpPr>
        <p:spPr>
          <a:xfrm>
            <a:off x="282254" y="7245898"/>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500" b="1" dirty="0">
              <a:solidFill>
                <a:srgbClr val="B58B23"/>
              </a:solidFill>
              <a:latin typeface="Tautz-Regular3"/>
            </a:endParaRPr>
          </a:p>
        </p:txBody>
      </p:sp>
      <p:sp>
        <p:nvSpPr>
          <p:cNvPr id="21" name="Espaço Reservado para Texto 6">
            <a:extLst>
              <a:ext uri="{FF2B5EF4-FFF2-40B4-BE49-F238E27FC236}">
                <a16:creationId xmlns:a16="http://schemas.microsoft.com/office/drawing/2014/main" id="{88FB581A-E088-4FC3-83D6-EC13313D1CC8}"/>
              </a:ext>
            </a:extLst>
          </p:cNvPr>
          <p:cNvSpPr>
            <a:spLocks noGrp="1"/>
          </p:cNvSpPr>
          <p:nvPr>
            <p:ph type="body" sz="quarter" idx="17" hasCustomPrompt="1"/>
          </p:nvPr>
        </p:nvSpPr>
        <p:spPr>
          <a:xfrm>
            <a:off x="2171147" y="2425149"/>
            <a:ext cx="3314693" cy="1297272"/>
          </a:xfrm>
        </p:spPr>
        <p:txBody>
          <a:bodyPr wrap="square" tIns="576000" bIns="0" anchor="ctr">
            <a:normAutofit/>
          </a:bodyPr>
          <a:lstStyle>
            <a:lvl1pPr marL="0" indent="0">
              <a:lnSpc>
                <a:spcPct val="100000"/>
              </a:lnSpc>
              <a:spcBef>
                <a:spcPts val="0"/>
              </a:spcBef>
              <a:buNone/>
              <a:defRPr sz="4000" b="1">
                <a:solidFill>
                  <a:srgbClr val="B58B23"/>
                </a:solidFill>
                <a:latin typeface="Hurme Geometric Sans 4" pitchFamily="34" charset="0"/>
              </a:defRPr>
            </a:lvl1pPr>
          </a:lstStyle>
          <a:p>
            <a:pPr lvl="0"/>
            <a:r>
              <a:rPr lang="pt-BR" dirty="0"/>
              <a:t>NOME</a:t>
            </a:r>
          </a:p>
          <a:p>
            <a:pPr lvl="0"/>
            <a:r>
              <a:rPr lang="pt-BR" dirty="0"/>
              <a:t>EMPRESA</a:t>
            </a:r>
          </a:p>
          <a:p>
            <a:pPr lvl="0"/>
            <a:endParaRPr lang="pt-BR" dirty="0"/>
          </a:p>
        </p:txBody>
      </p:sp>
      <p:sp>
        <p:nvSpPr>
          <p:cNvPr id="22"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2171147" y="5887924"/>
            <a:ext cx="2625583" cy="282290"/>
          </a:xfrm>
        </p:spPr>
        <p:txBody>
          <a:bodyPr anchor="ctr">
            <a:normAutofit/>
          </a:bodyPr>
          <a:lstStyle>
            <a:lvl1pPr marL="0" indent="0">
              <a:buNone/>
              <a:defRPr sz="1100" b="0">
                <a:solidFill>
                  <a:schemeClr val="bg1"/>
                </a:solidFill>
                <a:latin typeface="Hurme Geometric Sans 1" pitchFamily="34" charset="0"/>
              </a:defRPr>
            </a:lvl1pPr>
          </a:lstStyle>
          <a:p>
            <a:pPr lvl="0"/>
            <a:r>
              <a:rPr lang="pt-BR" dirty="0"/>
              <a:t>Competência:</a:t>
            </a:r>
          </a:p>
        </p:txBody>
      </p:sp>
      <p:sp>
        <p:nvSpPr>
          <p:cNvPr id="23" name="Espaço Reservado para Texto 6">
            <a:extLst>
              <a:ext uri="{FF2B5EF4-FFF2-40B4-BE49-F238E27FC236}">
                <a16:creationId xmlns:a16="http://schemas.microsoft.com/office/drawing/2014/main" id="{0E8FB4EF-5859-4D4B-8644-9174F1E36B04}"/>
              </a:ext>
            </a:extLst>
          </p:cNvPr>
          <p:cNvSpPr>
            <a:spLocks noGrp="1"/>
          </p:cNvSpPr>
          <p:nvPr>
            <p:ph type="body" sz="quarter" idx="24" hasCustomPrompt="1"/>
          </p:nvPr>
        </p:nvSpPr>
        <p:spPr>
          <a:xfrm>
            <a:off x="2171147" y="6172641"/>
            <a:ext cx="2622114" cy="233701"/>
          </a:xfrm>
        </p:spPr>
        <p:txBody>
          <a:bodyPr anchor="ctr">
            <a:noAutofit/>
          </a:bodyPr>
          <a:lstStyle>
            <a:lvl1pPr marL="0" indent="0">
              <a:buNone/>
              <a:defRPr sz="1100" b="0">
                <a:solidFill>
                  <a:schemeClr val="bg1"/>
                </a:solidFill>
                <a:latin typeface="Hurme Geometric Sans 1" pitchFamily="34" charset="0"/>
              </a:defRPr>
            </a:lvl1pPr>
          </a:lstStyle>
          <a:p>
            <a:pPr lvl="0"/>
            <a:r>
              <a:rPr lang="pt-BR" dirty="0"/>
              <a:t>Cidade, dia mês e ano</a:t>
            </a:r>
          </a:p>
        </p:txBody>
      </p:sp>
    </p:spTree>
    <p:extLst>
      <p:ext uri="{BB962C8B-B14F-4D97-AF65-F5344CB8AC3E}">
        <p14:creationId xmlns:p14="http://schemas.microsoft.com/office/powerpoint/2010/main" val="3505961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ÇÃO">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17" name="Espaço Reservado para Texto 6">
            <a:extLst>
              <a:ext uri="{FF2B5EF4-FFF2-40B4-BE49-F238E27FC236}">
                <a16:creationId xmlns:a16="http://schemas.microsoft.com/office/drawing/2014/main" id="{60D39CDE-1B14-4D57-A9FD-E03ADBED2BE3}"/>
              </a:ext>
            </a:extLst>
          </p:cNvPr>
          <p:cNvSpPr>
            <a:spLocks noGrp="1"/>
          </p:cNvSpPr>
          <p:nvPr>
            <p:ph type="body" sz="quarter" idx="17"/>
          </p:nvPr>
        </p:nvSpPr>
        <p:spPr>
          <a:xfrm>
            <a:off x="9362364" y="554852"/>
            <a:ext cx="3579910" cy="4931548"/>
          </a:xfrm>
        </p:spPr>
        <p:txBody>
          <a:bodyPr anchor="ctr">
            <a:normAutofit/>
          </a:bodyPr>
          <a:lstStyle>
            <a:lvl1pPr marL="0" indent="0">
              <a:lnSpc>
                <a:spcPct val="150000"/>
              </a:lnSpc>
              <a:buNone/>
              <a:defRPr sz="1200">
                <a:solidFill>
                  <a:srgbClr val="B48A20"/>
                </a:solidFill>
                <a:latin typeface="Hurme Geometric Sans 2" pitchFamily="34" charset="0"/>
              </a:defRPr>
            </a:lvl1pPr>
          </a:lstStyle>
          <a:p>
            <a:pPr lvl="0"/>
            <a:r>
              <a:rPr lang="pt-BR" dirty="0"/>
              <a:t>Clique para editar o texto mestre</a:t>
            </a:r>
          </a:p>
        </p:txBody>
      </p:sp>
    </p:spTree>
    <p:extLst>
      <p:ext uri="{BB962C8B-B14F-4D97-AF65-F5344CB8AC3E}">
        <p14:creationId xmlns:p14="http://schemas.microsoft.com/office/powerpoint/2010/main" val="991142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ub título com 3 textos sem títulos na horizont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ítulo 9">
            <a:extLst>
              <a:ext uri="{FF2B5EF4-FFF2-40B4-BE49-F238E27FC236}">
                <a16:creationId xmlns:a16="http://schemas.microsoft.com/office/drawing/2014/main" id="{754A4C79-C7DA-4ADB-A3E8-8F87EE0023B9}"/>
              </a:ext>
            </a:extLst>
          </p:cNvPr>
          <p:cNvSpPr txBox="1">
            <a:spLocks/>
          </p:cNvSpPr>
          <p:nvPr userDrawn="1"/>
        </p:nvSpPr>
        <p:spPr>
          <a:xfrm>
            <a:off x="3664082" y="550788"/>
            <a:ext cx="9358313" cy="555625"/>
          </a:xfrm>
          <a:prstGeom prst="rect">
            <a:avLst/>
          </a:prstGeom>
        </p:spPr>
        <p:txBody>
          <a:bodyPr vert="horz" lIns="106985" tIns="53492" rIns="106985" bIns="53492" rtlCol="0" anchor="ctr">
            <a:normAutofit/>
          </a:bodyPr>
          <a:lstStyle>
            <a:lvl1pPr algn="l" defTabSz="1069848" rtl="0" eaLnBrk="1" latinLnBrk="0" hangingPunct="1">
              <a:lnSpc>
                <a:spcPct val="90000"/>
              </a:lnSpc>
              <a:spcBef>
                <a:spcPct val="0"/>
              </a:spcBef>
              <a:buNone/>
              <a:defRPr sz="5100" kern="1200">
                <a:solidFill>
                  <a:schemeClr val="tx1"/>
                </a:solidFill>
                <a:latin typeface="+mj-lt"/>
                <a:ea typeface="+mj-ea"/>
                <a:cs typeface="+mj-cs"/>
              </a:defRPr>
            </a:lvl1pPr>
          </a:lstStyle>
          <a:p>
            <a:pPr algn="r"/>
            <a:endParaRPr lang="pt-BR" sz="1800" b="1" cap="all" dirty="0">
              <a:solidFill>
                <a:srgbClr val="B48A20"/>
              </a:solidFill>
              <a:latin typeface="Hurme Geometric Sans 2" pitchFamily="34" charset="0"/>
            </a:endParaRPr>
          </a:p>
        </p:txBody>
      </p:sp>
      <p:sp>
        <p:nvSpPr>
          <p:cNvPr id="6" name="Espaço Reservado para Texto 6">
            <a:extLst>
              <a:ext uri="{FF2B5EF4-FFF2-40B4-BE49-F238E27FC236}">
                <a16:creationId xmlns:a16="http://schemas.microsoft.com/office/drawing/2014/main" id="{B3B2C026-67D8-495F-A063-B6BAF2A6C4A4}"/>
              </a:ext>
            </a:extLst>
          </p:cNvPr>
          <p:cNvSpPr>
            <a:spLocks noGrp="1"/>
          </p:cNvSpPr>
          <p:nvPr>
            <p:ph type="body" sz="quarter" idx="17"/>
          </p:nvPr>
        </p:nvSpPr>
        <p:spPr>
          <a:xfrm>
            <a:off x="4661210" y="401444"/>
            <a:ext cx="8028878" cy="6609030"/>
          </a:xfrm>
        </p:spPr>
        <p:txBody>
          <a:bodyPr anchor="ctr">
            <a:normAutofit/>
          </a:bodyPr>
          <a:lstStyle>
            <a:lvl1pPr marL="0" indent="0">
              <a:lnSpc>
                <a:spcPct val="150000"/>
              </a:lnSpc>
              <a:buNone/>
              <a:defRPr sz="1200">
                <a:solidFill>
                  <a:srgbClr val="B48A20"/>
                </a:solidFill>
                <a:latin typeface="Hurme Geometric Sans 2" pitchFamily="34" charset="0"/>
              </a:defRPr>
            </a:lvl1pPr>
          </a:lstStyle>
          <a:p>
            <a:pPr lvl="0"/>
            <a:r>
              <a:rPr lang="pt-BR" dirty="0"/>
              <a:t>Clique para editar o texto mestre</a:t>
            </a:r>
          </a:p>
        </p:txBody>
      </p:sp>
    </p:spTree>
    <p:extLst>
      <p:ext uri="{BB962C8B-B14F-4D97-AF65-F5344CB8AC3E}">
        <p14:creationId xmlns:p14="http://schemas.microsoft.com/office/powerpoint/2010/main" val="1230360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ub título com 3 textos sem títul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13" name="Título 9">
            <a:extLst>
              <a:ext uri="{FF2B5EF4-FFF2-40B4-BE49-F238E27FC236}">
                <a16:creationId xmlns:a16="http://schemas.microsoft.com/office/drawing/2014/main" id="{754A4C79-C7DA-4ADB-A3E8-8F87EE0023B9}"/>
              </a:ext>
            </a:extLst>
          </p:cNvPr>
          <p:cNvSpPr txBox="1">
            <a:spLocks/>
          </p:cNvSpPr>
          <p:nvPr userDrawn="1"/>
        </p:nvSpPr>
        <p:spPr>
          <a:xfrm>
            <a:off x="3664082" y="550788"/>
            <a:ext cx="9358313" cy="555625"/>
          </a:xfrm>
          <a:prstGeom prst="rect">
            <a:avLst/>
          </a:prstGeom>
        </p:spPr>
        <p:txBody>
          <a:bodyPr vert="horz" lIns="106985" tIns="53492" rIns="106985" bIns="53492" rtlCol="0" anchor="ctr">
            <a:normAutofit/>
          </a:bodyPr>
          <a:lstStyle>
            <a:lvl1pPr algn="l" defTabSz="1069848" rtl="0" eaLnBrk="1" latinLnBrk="0" hangingPunct="1">
              <a:lnSpc>
                <a:spcPct val="90000"/>
              </a:lnSpc>
              <a:spcBef>
                <a:spcPct val="0"/>
              </a:spcBef>
              <a:buNone/>
              <a:defRPr sz="5100" kern="1200">
                <a:solidFill>
                  <a:schemeClr val="tx1"/>
                </a:solidFill>
                <a:latin typeface="+mj-lt"/>
                <a:ea typeface="+mj-ea"/>
                <a:cs typeface="+mj-cs"/>
              </a:defRPr>
            </a:lvl1pPr>
          </a:lstStyle>
          <a:p>
            <a:pPr algn="r"/>
            <a:endParaRPr lang="pt-BR" sz="1800" b="1" cap="all" dirty="0">
              <a:solidFill>
                <a:srgbClr val="B48A20"/>
              </a:solidFill>
              <a:latin typeface="Hurme Geometric Sans 2" pitchFamily="34" charset="0"/>
            </a:endParaRPr>
          </a:p>
        </p:txBody>
      </p:sp>
    </p:spTree>
    <p:extLst>
      <p:ext uri="{BB962C8B-B14F-4D97-AF65-F5344CB8AC3E}">
        <p14:creationId xmlns:p14="http://schemas.microsoft.com/office/powerpoint/2010/main" val="2130425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ub título com 1 texto sem título acima e 2 títulos e textos na horizontal ">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11" name="Espaço Reservado para Texto 6">
            <a:extLst>
              <a:ext uri="{FF2B5EF4-FFF2-40B4-BE49-F238E27FC236}">
                <a16:creationId xmlns:a16="http://schemas.microsoft.com/office/drawing/2014/main" id="{88FB581A-E088-4FC3-83D6-EC13313D1CC8}"/>
              </a:ext>
            </a:extLst>
          </p:cNvPr>
          <p:cNvSpPr>
            <a:spLocks noGrp="1"/>
          </p:cNvSpPr>
          <p:nvPr>
            <p:ph type="body" sz="quarter" idx="17" hasCustomPrompt="1"/>
          </p:nvPr>
        </p:nvSpPr>
        <p:spPr>
          <a:xfrm>
            <a:off x="2171147" y="2425149"/>
            <a:ext cx="3314693" cy="1297272"/>
          </a:xfrm>
        </p:spPr>
        <p:txBody>
          <a:bodyPr wrap="square" tIns="576000" bIns="0" anchor="ctr">
            <a:normAutofit/>
          </a:bodyPr>
          <a:lstStyle>
            <a:lvl1pPr marL="0" indent="0">
              <a:lnSpc>
                <a:spcPct val="100000"/>
              </a:lnSpc>
              <a:spcBef>
                <a:spcPts val="0"/>
              </a:spcBef>
              <a:buNone/>
              <a:defRPr sz="4000" b="1">
                <a:solidFill>
                  <a:srgbClr val="B58B23"/>
                </a:solidFill>
                <a:latin typeface="Hurme Geometric Sans 4" pitchFamily="34" charset="0"/>
              </a:defRPr>
            </a:lvl1pPr>
          </a:lstStyle>
          <a:p>
            <a:pPr lvl="0"/>
            <a:r>
              <a:rPr lang="pt-BR" dirty="0"/>
              <a:t>NOME</a:t>
            </a:r>
          </a:p>
          <a:p>
            <a:pPr lvl="0"/>
            <a:r>
              <a:rPr lang="pt-BR" dirty="0"/>
              <a:t>EMPRESA</a:t>
            </a:r>
          </a:p>
          <a:p>
            <a:pPr lvl="0"/>
            <a:endParaRPr lang="pt-BR" dirty="0"/>
          </a:p>
        </p:txBody>
      </p:sp>
      <p:sp>
        <p:nvSpPr>
          <p:cNvPr id="13"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2171147" y="5887924"/>
            <a:ext cx="2625583" cy="282290"/>
          </a:xfrm>
        </p:spPr>
        <p:txBody>
          <a:bodyPr anchor="ctr">
            <a:normAutofit/>
          </a:bodyPr>
          <a:lstStyle>
            <a:lvl1pPr marL="0" indent="0">
              <a:buNone/>
              <a:defRPr sz="1100" b="0">
                <a:solidFill>
                  <a:schemeClr val="bg1"/>
                </a:solidFill>
                <a:latin typeface="Hurme Geometric Sans 1" pitchFamily="34" charset="0"/>
              </a:defRPr>
            </a:lvl1pPr>
          </a:lstStyle>
          <a:p>
            <a:pPr lvl="0"/>
            <a:r>
              <a:rPr lang="pt-BR" dirty="0"/>
              <a:t>Competência:</a:t>
            </a:r>
          </a:p>
        </p:txBody>
      </p:sp>
      <p:sp>
        <p:nvSpPr>
          <p:cNvPr id="16" name="Espaço Reservado para Texto 6">
            <a:extLst>
              <a:ext uri="{FF2B5EF4-FFF2-40B4-BE49-F238E27FC236}">
                <a16:creationId xmlns:a16="http://schemas.microsoft.com/office/drawing/2014/main" id="{0E8FB4EF-5859-4D4B-8644-9174F1E36B04}"/>
              </a:ext>
            </a:extLst>
          </p:cNvPr>
          <p:cNvSpPr>
            <a:spLocks noGrp="1"/>
          </p:cNvSpPr>
          <p:nvPr>
            <p:ph type="body" sz="quarter" idx="24" hasCustomPrompt="1"/>
          </p:nvPr>
        </p:nvSpPr>
        <p:spPr>
          <a:xfrm>
            <a:off x="2171147" y="6172641"/>
            <a:ext cx="2622114" cy="233701"/>
          </a:xfrm>
        </p:spPr>
        <p:txBody>
          <a:bodyPr anchor="ctr">
            <a:noAutofit/>
          </a:bodyPr>
          <a:lstStyle>
            <a:lvl1pPr marL="0" indent="0">
              <a:buNone/>
              <a:defRPr sz="1100" b="0">
                <a:solidFill>
                  <a:schemeClr val="bg1"/>
                </a:solidFill>
                <a:latin typeface="Hurme Geometric Sans 1" pitchFamily="34" charset="0"/>
              </a:defRPr>
            </a:lvl1pPr>
          </a:lstStyle>
          <a:p>
            <a:pPr lvl="0"/>
            <a:r>
              <a:rPr lang="pt-BR" dirty="0"/>
              <a:t>Cidade, dia mês e ano</a:t>
            </a:r>
          </a:p>
        </p:txBody>
      </p:sp>
    </p:spTree>
    <p:extLst>
      <p:ext uri="{BB962C8B-B14F-4D97-AF65-F5344CB8AC3E}">
        <p14:creationId xmlns:p14="http://schemas.microsoft.com/office/powerpoint/2010/main" val="63981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omente título">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91"/>
            <a:ext cx="13322989" cy="7560872"/>
          </a:xfrm>
          <a:prstGeom prst="rect">
            <a:avLst/>
          </a:prstGeom>
        </p:spPr>
      </p:pic>
      <p:sp>
        <p:nvSpPr>
          <p:cNvPr id="18" name="Espaço Reservado para Texto 6">
            <a:extLst>
              <a:ext uri="{FF2B5EF4-FFF2-40B4-BE49-F238E27FC236}">
                <a16:creationId xmlns:a16="http://schemas.microsoft.com/office/drawing/2014/main" id="{DE19D338-374C-4BBE-A10D-2B8DEBA34A0E}"/>
              </a:ext>
            </a:extLst>
          </p:cNvPr>
          <p:cNvSpPr>
            <a:spLocks noGrp="1"/>
          </p:cNvSpPr>
          <p:nvPr>
            <p:ph type="body" sz="quarter" idx="17"/>
          </p:nvPr>
        </p:nvSpPr>
        <p:spPr>
          <a:xfrm>
            <a:off x="1426553" y="1987412"/>
            <a:ext cx="5158740" cy="4291468"/>
          </a:xfrm>
        </p:spPr>
        <p:txBody>
          <a:bodyPr anchor="ctr">
            <a:normAutofit/>
          </a:bodyPr>
          <a:lstStyle>
            <a:lvl1pPr marL="0" indent="0">
              <a:lnSpc>
                <a:spcPct val="150000"/>
              </a:lnSpc>
              <a:buNone/>
              <a:defRPr sz="1400">
                <a:solidFill>
                  <a:schemeClr val="tx1"/>
                </a:solidFill>
                <a:latin typeface="Hurme Geometric Sans 2" pitchFamily="34" charset="0"/>
              </a:defRPr>
            </a:lvl1pPr>
          </a:lstStyle>
          <a:p>
            <a:pPr lvl="0"/>
            <a:r>
              <a:rPr lang="pt-BR" dirty="0"/>
              <a:t>Clique para editar o texto mestre</a:t>
            </a:r>
          </a:p>
        </p:txBody>
      </p:sp>
      <p:sp>
        <p:nvSpPr>
          <p:cNvPr id="10" name="Espaço Reservado para Texto 6">
            <a:extLst>
              <a:ext uri="{FF2B5EF4-FFF2-40B4-BE49-F238E27FC236}">
                <a16:creationId xmlns:a16="http://schemas.microsoft.com/office/drawing/2014/main" id="{DE19D338-374C-4BBE-A10D-2B8DEBA34A0E}"/>
              </a:ext>
            </a:extLst>
          </p:cNvPr>
          <p:cNvSpPr>
            <a:spLocks noGrp="1"/>
          </p:cNvSpPr>
          <p:nvPr>
            <p:ph type="body" sz="quarter" idx="18"/>
          </p:nvPr>
        </p:nvSpPr>
        <p:spPr>
          <a:xfrm>
            <a:off x="6775793" y="1987412"/>
            <a:ext cx="5158740" cy="4291468"/>
          </a:xfrm>
        </p:spPr>
        <p:txBody>
          <a:bodyPr anchor="ctr">
            <a:normAutofit/>
          </a:bodyPr>
          <a:lstStyle>
            <a:lvl1pPr marL="0" indent="0">
              <a:lnSpc>
                <a:spcPct val="150000"/>
              </a:lnSpc>
              <a:buNone/>
              <a:defRPr sz="1400">
                <a:solidFill>
                  <a:schemeClr val="tx1"/>
                </a:solidFill>
                <a:latin typeface="Hurme Geometric Sans 2" pitchFamily="34" charset="0"/>
              </a:defRPr>
            </a:lvl1pPr>
          </a:lstStyle>
          <a:p>
            <a:pPr lvl="0"/>
            <a:r>
              <a:rPr lang="pt-BR" dirty="0"/>
              <a:t>Clique para editar o texto mestre</a:t>
            </a:r>
          </a:p>
        </p:txBody>
      </p:sp>
      <p:sp>
        <p:nvSpPr>
          <p:cNvPr id="5" name="Slide Number Placeholder 4">
            <a:extLst>
              <a:ext uri="{FF2B5EF4-FFF2-40B4-BE49-F238E27FC236}">
                <a16:creationId xmlns:a16="http://schemas.microsoft.com/office/drawing/2014/main" id="{8CAC52ED-E8EE-412B-A958-B2A82A4E46D6}"/>
              </a:ext>
            </a:extLst>
          </p:cNvPr>
          <p:cNvSpPr txBox="1">
            <a:spLocks/>
          </p:cNvSpPr>
          <p:nvPr userDrawn="1"/>
        </p:nvSpPr>
        <p:spPr>
          <a:xfrm>
            <a:off x="282253" y="7245895"/>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87827A-47FB-4E08-AEC0-DB25F8645543}" type="slidenum">
              <a:rPr lang="en-US" sz="1412" b="1" smtClean="0">
                <a:solidFill>
                  <a:srgbClr val="B58B23"/>
                </a:solidFill>
                <a:latin typeface="Tautz-Regular3"/>
              </a:rPr>
              <a:pPr/>
              <a:t>‹nº›</a:t>
            </a:fld>
            <a:endParaRPr lang="en-US" sz="1412" b="1" dirty="0">
              <a:solidFill>
                <a:srgbClr val="B58B23"/>
              </a:solidFill>
              <a:latin typeface="Tautz-Regular3"/>
            </a:endParaRPr>
          </a:p>
        </p:txBody>
      </p:sp>
    </p:spTree>
    <p:extLst>
      <p:ext uri="{BB962C8B-B14F-4D97-AF65-F5344CB8AC3E}">
        <p14:creationId xmlns:p14="http://schemas.microsoft.com/office/powerpoint/2010/main" val="1056413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 título com 4 textos e 4 título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DFE950BD-F581-4BD7-ABD5-D289F3D609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02" y="7938"/>
            <a:ext cx="13315950" cy="7553325"/>
          </a:xfrm>
          <a:prstGeom prst="rect">
            <a:avLst/>
          </a:prstGeom>
        </p:spPr>
      </p:pic>
      <p:sp>
        <p:nvSpPr>
          <p:cNvPr id="10" name="Content Placeholder 2"/>
          <p:cNvSpPr>
            <a:spLocks noGrp="1"/>
          </p:cNvSpPr>
          <p:nvPr>
            <p:ph sz="half" idx="20"/>
          </p:nvPr>
        </p:nvSpPr>
        <p:spPr>
          <a:xfrm>
            <a:off x="343737" y="1704716"/>
            <a:ext cx="6210000" cy="2160000"/>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1" name="Content Placeholder 2"/>
          <p:cNvSpPr>
            <a:spLocks noGrp="1"/>
          </p:cNvSpPr>
          <p:nvPr>
            <p:ph sz="half" idx="21"/>
          </p:nvPr>
        </p:nvSpPr>
        <p:spPr>
          <a:xfrm>
            <a:off x="6750821" y="1704716"/>
            <a:ext cx="6210000" cy="2160000"/>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2" name="Content Placeholder 2"/>
          <p:cNvSpPr>
            <a:spLocks noGrp="1"/>
          </p:cNvSpPr>
          <p:nvPr>
            <p:ph sz="half" idx="22"/>
          </p:nvPr>
        </p:nvSpPr>
        <p:spPr>
          <a:xfrm>
            <a:off x="343735" y="4674920"/>
            <a:ext cx="6210000" cy="2160000"/>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3" name="Content Placeholder 2"/>
          <p:cNvSpPr>
            <a:spLocks noGrp="1"/>
          </p:cNvSpPr>
          <p:nvPr>
            <p:ph sz="half" idx="23"/>
          </p:nvPr>
        </p:nvSpPr>
        <p:spPr>
          <a:xfrm>
            <a:off x="6780710" y="4682125"/>
            <a:ext cx="6210000" cy="2160000"/>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cxnSp>
        <p:nvCxnSpPr>
          <p:cNvPr id="18" name="Conector reto 17"/>
          <p:cNvCxnSpPr>
            <a:cxnSpLocks/>
          </p:cNvCxnSpPr>
          <p:nvPr userDrawn="1"/>
        </p:nvCxnSpPr>
        <p:spPr>
          <a:xfrm>
            <a:off x="343735" y="1655874"/>
            <a:ext cx="621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cxnSp>
        <p:nvCxnSpPr>
          <p:cNvPr id="20" name="Conector reto 19"/>
          <p:cNvCxnSpPr/>
          <p:nvPr userDrawn="1"/>
        </p:nvCxnSpPr>
        <p:spPr>
          <a:xfrm>
            <a:off x="343735" y="4631343"/>
            <a:ext cx="621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cxnSp>
        <p:nvCxnSpPr>
          <p:cNvPr id="21" name="Conector reto 20"/>
          <p:cNvCxnSpPr/>
          <p:nvPr userDrawn="1"/>
        </p:nvCxnSpPr>
        <p:spPr>
          <a:xfrm>
            <a:off x="6780710" y="4631343"/>
            <a:ext cx="621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sp>
        <p:nvSpPr>
          <p:cNvPr id="28" name="Text Placeholder 4"/>
          <p:cNvSpPr>
            <a:spLocks noGrp="1"/>
          </p:cNvSpPr>
          <p:nvPr>
            <p:ph type="body" sz="quarter" idx="15"/>
          </p:nvPr>
        </p:nvSpPr>
        <p:spPr>
          <a:xfrm>
            <a:off x="343735" y="1155291"/>
            <a:ext cx="6210000" cy="474358"/>
          </a:xfrm>
          <a:prstGeom prst="rect">
            <a:avLst/>
          </a:prstGeom>
          <a:noFill/>
          <a:ln>
            <a:noFill/>
          </a:ln>
        </p:spPr>
        <p:txBody>
          <a:bodyPr vert="horz" lIns="106985" tIns="53492" rIns="106985" bIns="53492" rtlCol="0" anchor="b" anchorCtr="0">
            <a:normAutofit/>
          </a:bodyPr>
          <a:lstStyle>
            <a:lvl1pPr marL="246895" indent="-246895">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29" name="Text Placeholder 4"/>
          <p:cNvSpPr>
            <a:spLocks noGrp="1"/>
          </p:cNvSpPr>
          <p:nvPr>
            <p:ph type="body" sz="quarter" idx="24"/>
          </p:nvPr>
        </p:nvSpPr>
        <p:spPr>
          <a:xfrm>
            <a:off x="6750821" y="1155291"/>
            <a:ext cx="6210000" cy="474358"/>
          </a:xfrm>
          <a:prstGeom prst="rect">
            <a:avLst/>
          </a:prstGeom>
          <a:noFill/>
          <a:ln>
            <a:noFill/>
          </a:ln>
        </p:spPr>
        <p:txBody>
          <a:bodyPr vert="horz" lIns="106985" tIns="53492" rIns="106985" bIns="53492" rtlCol="0" anchor="b" anchorCtr="0">
            <a:normAutofit/>
          </a:bodyPr>
          <a:lstStyle>
            <a:lvl1pPr marL="246895" indent="-246895">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0" name="Text Placeholder 4"/>
          <p:cNvSpPr>
            <a:spLocks noGrp="1"/>
          </p:cNvSpPr>
          <p:nvPr>
            <p:ph type="body" sz="quarter" idx="25"/>
          </p:nvPr>
        </p:nvSpPr>
        <p:spPr>
          <a:xfrm>
            <a:off x="343735" y="4094949"/>
            <a:ext cx="6210000" cy="475200"/>
          </a:xfrm>
          <a:prstGeom prst="rect">
            <a:avLst/>
          </a:prstGeom>
          <a:noFill/>
          <a:ln>
            <a:noFill/>
          </a:ln>
        </p:spPr>
        <p:txBody>
          <a:bodyPr vert="horz" lIns="106985" tIns="53492" rIns="106985" bIns="53492" rtlCol="0" anchor="b" anchorCtr="0">
            <a:normAutofit/>
          </a:bodyPr>
          <a:lstStyle>
            <a:lvl1pPr marL="246895" indent="-246895">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1" name="Text Placeholder 4"/>
          <p:cNvSpPr>
            <a:spLocks noGrp="1"/>
          </p:cNvSpPr>
          <p:nvPr>
            <p:ph type="body" sz="quarter" idx="26"/>
          </p:nvPr>
        </p:nvSpPr>
        <p:spPr>
          <a:xfrm>
            <a:off x="6768565" y="4090961"/>
            <a:ext cx="6210000" cy="475200"/>
          </a:xfrm>
          <a:prstGeom prst="rect">
            <a:avLst/>
          </a:prstGeom>
          <a:noFill/>
          <a:ln>
            <a:noFill/>
          </a:ln>
        </p:spPr>
        <p:txBody>
          <a:bodyPr vert="horz" lIns="106985" tIns="53492" rIns="106985" bIns="53492" rtlCol="0" anchor="b" anchorCtr="0">
            <a:normAutofit/>
          </a:bodyPr>
          <a:lstStyle>
            <a:lvl1pPr marL="246895" indent="-246895">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24" name="Line 64">
            <a:extLst>
              <a:ext uri="{FF2B5EF4-FFF2-40B4-BE49-F238E27FC236}">
                <a16:creationId xmlns:a16="http://schemas.microsoft.com/office/drawing/2014/main" id="{95690691-072C-4E39-8C14-EBA286A39EE5}"/>
              </a:ext>
            </a:extLst>
          </p:cNvPr>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prstClr val="black"/>
              </a:solidFill>
            </a:endParaRPr>
          </a:p>
        </p:txBody>
      </p:sp>
      <p:sp>
        <p:nvSpPr>
          <p:cNvPr id="33" name="Espaço Reservado para Texto 3">
            <a:extLst>
              <a:ext uri="{FF2B5EF4-FFF2-40B4-BE49-F238E27FC236}">
                <a16:creationId xmlns:a16="http://schemas.microsoft.com/office/drawing/2014/main" id="{36A88377-96AC-4557-B502-3F59CFFA14B3}"/>
              </a:ext>
            </a:extLst>
          </p:cNvPr>
          <p:cNvSpPr>
            <a:spLocks noGrp="1"/>
          </p:cNvSpPr>
          <p:nvPr>
            <p:ph type="body" sz="quarter" idx="12" hasCustomPrompt="1"/>
          </p:nvPr>
        </p:nvSpPr>
        <p:spPr>
          <a:xfrm>
            <a:off x="345623" y="6905863"/>
            <a:ext cx="3262731" cy="217647"/>
          </a:xfrm>
        </p:spPr>
        <p:txBody>
          <a:bodyPr>
            <a:noAutofit/>
          </a:bodyPr>
          <a:lstStyle>
            <a:lvl1pPr marL="0" indent="0">
              <a:buNone/>
              <a:defRPr sz="1100">
                <a:solidFill>
                  <a:srgbClr val="1E1E1E"/>
                </a:solidFill>
                <a:latin typeface="Candara" panose="020E0502030303020204" pitchFamily="34" charset="0"/>
              </a:defRPr>
            </a:lvl1pPr>
          </a:lstStyle>
          <a:p>
            <a:pPr lvl="0"/>
            <a:r>
              <a:rPr lang="pt-BR" dirty="0"/>
              <a:t>Adicionar Fonte</a:t>
            </a:r>
          </a:p>
        </p:txBody>
      </p:sp>
      <p:cxnSp>
        <p:nvCxnSpPr>
          <p:cNvPr id="37" name="Conector reto 36">
            <a:extLst>
              <a:ext uri="{FF2B5EF4-FFF2-40B4-BE49-F238E27FC236}">
                <a16:creationId xmlns:a16="http://schemas.microsoft.com/office/drawing/2014/main" id="{649CB122-CD14-4AF6-B8A3-AB74F89B27CD}"/>
              </a:ext>
            </a:extLst>
          </p:cNvPr>
          <p:cNvCxnSpPr>
            <a:cxnSpLocks/>
          </p:cNvCxnSpPr>
          <p:nvPr userDrawn="1"/>
        </p:nvCxnSpPr>
        <p:spPr>
          <a:xfrm>
            <a:off x="6750821" y="1656203"/>
            <a:ext cx="621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sp>
        <p:nvSpPr>
          <p:cNvPr id="38" name="Title 1">
            <a:extLst>
              <a:ext uri="{FF2B5EF4-FFF2-40B4-BE49-F238E27FC236}">
                <a16:creationId xmlns:a16="http://schemas.microsoft.com/office/drawing/2014/main" id="{61490F4B-1D74-4842-8498-DEF0E9B5887E}"/>
              </a:ext>
            </a:extLst>
          </p:cNvPr>
          <p:cNvSpPr>
            <a:spLocks noGrp="1"/>
          </p:cNvSpPr>
          <p:nvPr>
            <p:ph type="title"/>
          </p:nvPr>
        </p:nvSpPr>
        <p:spPr>
          <a:xfrm>
            <a:off x="5188017" y="603908"/>
            <a:ext cx="7734276" cy="468000"/>
          </a:xfrm>
        </p:spPr>
        <p:txBody>
          <a:bodyPr>
            <a:normAutofit/>
          </a:bodyPr>
          <a:lstStyle>
            <a:lvl1pPr algn="r">
              <a:defRPr sz="1800" b="1">
                <a:solidFill>
                  <a:srgbClr val="B58B23"/>
                </a:solidFill>
                <a:latin typeface="Hurme Geometric Sans 1"/>
              </a:defRPr>
            </a:lvl1pPr>
          </a:lstStyle>
          <a:p>
            <a:r>
              <a:rPr lang="en-US" dirty="0"/>
              <a:t>Click to edit Master title style</a:t>
            </a:r>
          </a:p>
        </p:txBody>
      </p:sp>
    </p:spTree>
    <p:extLst>
      <p:ext uri="{BB962C8B-B14F-4D97-AF65-F5344CB8AC3E}">
        <p14:creationId xmlns:p14="http://schemas.microsoft.com/office/powerpoint/2010/main" val="932840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Sub título com 4 textos e 4 títul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ontent Placeholder 2"/>
          <p:cNvSpPr>
            <a:spLocks noGrp="1"/>
          </p:cNvSpPr>
          <p:nvPr>
            <p:ph sz="half" idx="21"/>
          </p:nvPr>
        </p:nvSpPr>
        <p:spPr>
          <a:xfrm>
            <a:off x="414598" y="1841205"/>
            <a:ext cx="5760000" cy="1492845"/>
          </a:xfrm>
          <a:prstGeom prst="rect">
            <a:avLst/>
          </a:prstGeom>
        </p:spPr>
        <p:txBody>
          <a:bodyPr vert="horz" lIns="106985" tIns="53492" rIns="106985" bIns="53492" rtlCol="0">
            <a:noAutofit/>
          </a:bodyPr>
          <a:lstStyle>
            <a:lvl1pPr>
              <a:defRPr lang="en-US" sz="1400" dirty="0" smtClean="0">
                <a:solidFill>
                  <a:srgbClr val="1E1E1E"/>
                </a:solidFill>
                <a:latin typeface="Hurme Geometric Sans 1"/>
              </a:defRPr>
            </a:lvl1pPr>
            <a:lvl2pPr>
              <a:defRPr lang="en-US" sz="1400" dirty="0" smtClean="0">
                <a:solidFill>
                  <a:srgbClr val="1E1E1E"/>
                </a:solidFill>
                <a:latin typeface="Hurme Geometric Sans 1"/>
              </a:defRPr>
            </a:lvl2pPr>
            <a:lvl3pPr>
              <a:defRPr lang="en-US" sz="1400" dirty="0" smtClean="0">
                <a:solidFill>
                  <a:srgbClr val="1E1E1E"/>
                </a:solidFill>
                <a:latin typeface="Hurme Geometric Sans 1"/>
              </a:defRPr>
            </a:lvl3pPr>
            <a:lvl4pPr>
              <a:defRPr lang="en-US" sz="1400" dirty="0" smtClean="0">
                <a:solidFill>
                  <a:srgbClr val="1E1E1E"/>
                </a:solidFill>
                <a:latin typeface="Hurme Geometric Sans 1"/>
              </a:defRPr>
            </a:lvl4pPr>
            <a:lvl5pPr>
              <a:defRPr lang="pt-BR" sz="14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3" name="Content Placeholder 2"/>
          <p:cNvSpPr>
            <a:spLocks noGrp="1"/>
          </p:cNvSpPr>
          <p:nvPr>
            <p:ph sz="half" idx="23"/>
          </p:nvPr>
        </p:nvSpPr>
        <p:spPr>
          <a:xfrm>
            <a:off x="414598" y="3852599"/>
            <a:ext cx="5760000" cy="1494000"/>
          </a:xfrm>
          <a:prstGeom prst="rect">
            <a:avLst/>
          </a:prstGeom>
        </p:spPr>
        <p:txBody>
          <a:bodyPr vert="horz" lIns="106985" tIns="53492" rIns="106985" bIns="53492" rtlCol="0">
            <a:noAutofit/>
          </a:bodyPr>
          <a:lstStyle>
            <a:lvl1pPr>
              <a:defRPr lang="en-US" sz="1400" dirty="0" smtClean="0">
                <a:solidFill>
                  <a:srgbClr val="1E1E1E"/>
                </a:solidFill>
                <a:latin typeface="Hurme Geometric Sans 1"/>
              </a:defRPr>
            </a:lvl1pPr>
            <a:lvl2pPr>
              <a:defRPr lang="en-US" sz="1400" dirty="0" smtClean="0">
                <a:solidFill>
                  <a:srgbClr val="1E1E1E"/>
                </a:solidFill>
                <a:latin typeface="Hurme Geometric Sans 1"/>
              </a:defRPr>
            </a:lvl2pPr>
            <a:lvl3pPr>
              <a:defRPr lang="en-US" sz="1400" dirty="0" smtClean="0">
                <a:solidFill>
                  <a:srgbClr val="1E1E1E"/>
                </a:solidFill>
                <a:latin typeface="Hurme Geometric Sans 1"/>
              </a:defRPr>
            </a:lvl3pPr>
            <a:lvl4pPr>
              <a:defRPr lang="en-US" sz="1400" dirty="0" smtClean="0">
                <a:solidFill>
                  <a:srgbClr val="1E1E1E"/>
                </a:solidFill>
                <a:latin typeface="Hurme Geometric Sans 1"/>
              </a:defRPr>
            </a:lvl4pPr>
            <a:lvl5pPr>
              <a:defRPr lang="pt-BR" sz="14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9" name="Text Placeholder 4"/>
          <p:cNvSpPr>
            <a:spLocks noGrp="1"/>
          </p:cNvSpPr>
          <p:nvPr>
            <p:ph type="body" sz="quarter" idx="24"/>
          </p:nvPr>
        </p:nvSpPr>
        <p:spPr>
          <a:xfrm>
            <a:off x="414599" y="1377383"/>
            <a:ext cx="5760000" cy="396917"/>
          </a:xfrm>
          <a:prstGeom prst="rect">
            <a:avLst/>
          </a:prstGeom>
          <a:noFill/>
          <a:ln>
            <a:noFill/>
          </a:ln>
        </p:spPr>
        <p:txBody>
          <a:bodyPr vert="horz" lIns="106985" tIns="53492" rIns="106985" bIns="53492" rtlCol="0" anchor="b" anchorCtr="0">
            <a:normAutofit/>
          </a:bodyPr>
          <a:lstStyle>
            <a:lvl1pPr marL="246895" indent="-246895">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31" name="Text Placeholder 4"/>
          <p:cNvSpPr>
            <a:spLocks noGrp="1"/>
          </p:cNvSpPr>
          <p:nvPr>
            <p:ph type="body" sz="quarter" idx="26"/>
          </p:nvPr>
        </p:nvSpPr>
        <p:spPr>
          <a:xfrm>
            <a:off x="414598" y="3394866"/>
            <a:ext cx="5760000" cy="396917"/>
          </a:xfrm>
          <a:prstGeom prst="rect">
            <a:avLst/>
          </a:prstGeom>
          <a:noFill/>
          <a:ln>
            <a:noFill/>
          </a:ln>
        </p:spPr>
        <p:txBody>
          <a:bodyPr vert="horz" lIns="106985" tIns="53492" rIns="106985" bIns="53492" rtlCol="0" anchor="b" anchorCtr="0">
            <a:normAutofit/>
          </a:bodyPr>
          <a:lstStyle>
            <a:lvl1pPr marL="246895" indent="-246895">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23" name="Content Placeholder 2">
            <a:extLst>
              <a:ext uri="{FF2B5EF4-FFF2-40B4-BE49-F238E27FC236}">
                <a16:creationId xmlns:a16="http://schemas.microsoft.com/office/drawing/2014/main" id="{04723850-BC21-4779-8228-B7ED67D7E893}"/>
              </a:ext>
            </a:extLst>
          </p:cNvPr>
          <p:cNvSpPr>
            <a:spLocks noGrp="1"/>
          </p:cNvSpPr>
          <p:nvPr>
            <p:ph sz="half" idx="27"/>
          </p:nvPr>
        </p:nvSpPr>
        <p:spPr>
          <a:xfrm>
            <a:off x="414598" y="5851014"/>
            <a:ext cx="5760000" cy="1494000"/>
          </a:xfrm>
          <a:prstGeom prst="rect">
            <a:avLst/>
          </a:prstGeom>
        </p:spPr>
        <p:txBody>
          <a:bodyPr vert="horz" lIns="106985" tIns="53492" rIns="106985" bIns="53492" rtlCol="0">
            <a:noAutofit/>
          </a:bodyPr>
          <a:lstStyle>
            <a:lvl1pPr>
              <a:defRPr lang="en-US" sz="1400" dirty="0" smtClean="0">
                <a:solidFill>
                  <a:srgbClr val="1E1E1E"/>
                </a:solidFill>
                <a:latin typeface="Hurme Geometric Sans 1"/>
              </a:defRPr>
            </a:lvl1pPr>
            <a:lvl2pPr>
              <a:defRPr lang="en-US" sz="1400" dirty="0" smtClean="0">
                <a:solidFill>
                  <a:srgbClr val="1E1E1E"/>
                </a:solidFill>
                <a:latin typeface="Hurme Geometric Sans 1"/>
              </a:defRPr>
            </a:lvl2pPr>
            <a:lvl3pPr>
              <a:defRPr lang="en-US" sz="1400" dirty="0" smtClean="0">
                <a:solidFill>
                  <a:srgbClr val="1E1E1E"/>
                </a:solidFill>
                <a:latin typeface="Hurme Geometric Sans 1"/>
              </a:defRPr>
            </a:lvl3pPr>
            <a:lvl4pPr>
              <a:defRPr lang="en-US" sz="1400" dirty="0" smtClean="0">
                <a:solidFill>
                  <a:srgbClr val="1E1E1E"/>
                </a:solidFill>
                <a:latin typeface="Hurme Geometric Sans 1"/>
              </a:defRPr>
            </a:lvl4pPr>
            <a:lvl5pPr>
              <a:defRPr lang="pt-BR" sz="14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5" name="Text Placeholder 4">
            <a:extLst>
              <a:ext uri="{FF2B5EF4-FFF2-40B4-BE49-F238E27FC236}">
                <a16:creationId xmlns:a16="http://schemas.microsoft.com/office/drawing/2014/main" id="{FE8A44D0-007B-498E-8111-9804AD9A4C23}"/>
              </a:ext>
            </a:extLst>
          </p:cNvPr>
          <p:cNvSpPr>
            <a:spLocks noGrp="1"/>
          </p:cNvSpPr>
          <p:nvPr>
            <p:ph type="body" sz="quarter" idx="28"/>
          </p:nvPr>
        </p:nvSpPr>
        <p:spPr>
          <a:xfrm>
            <a:off x="414598" y="5398997"/>
            <a:ext cx="5760000" cy="396917"/>
          </a:xfrm>
          <a:prstGeom prst="rect">
            <a:avLst/>
          </a:prstGeom>
          <a:noFill/>
          <a:ln>
            <a:noFill/>
          </a:ln>
        </p:spPr>
        <p:txBody>
          <a:bodyPr vert="horz" lIns="106985" tIns="53492" rIns="106985" bIns="53492" rtlCol="0" anchor="b" anchorCtr="0">
            <a:normAutofit/>
          </a:bodyPr>
          <a:lstStyle>
            <a:lvl1pPr marL="246895" indent="-246895">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9" name="Content Placeholder 2">
            <a:extLst>
              <a:ext uri="{FF2B5EF4-FFF2-40B4-BE49-F238E27FC236}">
                <a16:creationId xmlns:a16="http://schemas.microsoft.com/office/drawing/2014/main" id="{48DC9002-5A7C-4B29-8BE0-9EF19E1D0CBE}"/>
              </a:ext>
            </a:extLst>
          </p:cNvPr>
          <p:cNvSpPr>
            <a:spLocks noGrp="1"/>
          </p:cNvSpPr>
          <p:nvPr>
            <p:ph sz="half" idx="29"/>
          </p:nvPr>
        </p:nvSpPr>
        <p:spPr>
          <a:xfrm>
            <a:off x="7729086" y="1377383"/>
            <a:ext cx="5486400" cy="5052293"/>
          </a:xfrm>
          <a:prstGeom prst="rect">
            <a:avLst/>
          </a:prstGeom>
          <a:ln>
            <a:solidFill>
              <a:schemeClr val="accent1"/>
            </a:solidFill>
          </a:ln>
        </p:spPr>
        <p:txBody>
          <a:bodyPr vert="horz" lIns="106985" tIns="53492" rIns="106985" bIns="53492" rtlCol="0">
            <a:noAutofit/>
          </a:bodyPr>
          <a:lstStyle>
            <a:lvl1pPr>
              <a:defRPr lang="en-US" sz="1700" dirty="0" smtClean="0">
                <a:solidFill>
                  <a:srgbClr val="1E1E1E"/>
                </a:solidFill>
                <a:latin typeface="Candara" panose="020E0502030303020204"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Tree>
    <p:extLst>
      <p:ext uri="{BB962C8B-B14F-4D97-AF65-F5344CB8AC3E}">
        <p14:creationId xmlns:p14="http://schemas.microsoft.com/office/powerpoint/2010/main" val="778326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b título com texto">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91"/>
            <a:ext cx="13322989" cy="7560872"/>
          </a:xfrm>
          <a:prstGeom prst="rect">
            <a:avLst/>
          </a:prstGeom>
        </p:spPr>
      </p:pic>
      <p:sp>
        <p:nvSpPr>
          <p:cNvPr id="6" name="Content Placeholder 2"/>
          <p:cNvSpPr>
            <a:spLocks noGrp="1"/>
          </p:cNvSpPr>
          <p:nvPr>
            <p:ph sz="half" idx="13"/>
          </p:nvPr>
        </p:nvSpPr>
        <p:spPr>
          <a:xfrm>
            <a:off x="5912425" y="2162895"/>
            <a:ext cx="6706295" cy="5233181"/>
          </a:xfrm>
          <a:prstGeom prst="rect">
            <a:avLst/>
          </a:prstGeom>
        </p:spPr>
        <p:txBody>
          <a:bodyPr vert="horz" lIns="106985" tIns="53492" rIns="106985" bIns="53492" rtlCol="0">
            <a:noAutofit/>
          </a:bodyPr>
          <a:lstStyle>
            <a:lvl1pPr>
              <a:defRPr lang="en-US" sz="1400" dirty="0" smtClean="0">
                <a:solidFill>
                  <a:srgbClr val="1E1E1E"/>
                </a:solidFill>
                <a:latin typeface="Hurme Geometric Sans 2" pitchFamily="34" charset="0"/>
              </a:defRPr>
            </a:lvl1pPr>
            <a:lvl2pPr>
              <a:defRPr lang="en-US" sz="1400" dirty="0" smtClean="0">
                <a:solidFill>
                  <a:srgbClr val="1E1E1E"/>
                </a:solidFill>
                <a:latin typeface="Hurme Geometric Sans 2" pitchFamily="34" charset="0"/>
              </a:defRPr>
            </a:lvl2pPr>
            <a:lvl3pPr>
              <a:defRPr lang="en-US" sz="1400" dirty="0" smtClean="0">
                <a:solidFill>
                  <a:srgbClr val="1E1E1E"/>
                </a:solidFill>
                <a:latin typeface="Hurme Geometric Sans 2" pitchFamily="34" charset="0"/>
              </a:defRPr>
            </a:lvl3pPr>
            <a:lvl4pPr>
              <a:defRPr lang="en-US" sz="1400" dirty="0" smtClean="0">
                <a:solidFill>
                  <a:srgbClr val="1E1E1E"/>
                </a:solidFill>
                <a:latin typeface="Hurme Geometric Sans 2" pitchFamily="34" charset="0"/>
              </a:defRPr>
            </a:lvl4pPr>
            <a:lvl5pPr>
              <a:defRPr lang="pt-BR" sz="1400" dirty="0">
                <a:solidFill>
                  <a:srgbClr val="1E1E1E"/>
                </a:solidFill>
                <a:latin typeface="Hurme Geometric Sans 2" pitchFamily="34" charset="0"/>
              </a:defRPr>
            </a:lvl5pPr>
          </a:lstStyle>
          <a:p>
            <a:pPr marL="267475" lvl="0" indent="-267475"/>
            <a:r>
              <a:rPr lang="en-US" dirty="0"/>
              <a:t>Click to edit Master text styles</a:t>
            </a:r>
          </a:p>
          <a:p>
            <a:pPr marL="451067" lvl="1" indent="-1835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4" name="Espaço Reservado para Texto 6">
            <a:extLst>
              <a:ext uri="{FF2B5EF4-FFF2-40B4-BE49-F238E27FC236}">
                <a16:creationId xmlns:a16="http://schemas.microsoft.com/office/drawing/2014/main" id="{10705EDF-6BB6-451A-884E-A1CF35C1F0AB}"/>
              </a:ext>
            </a:extLst>
          </p:cNvPr>
          <p:cNvSpPr>
            <a:spLocks noGrp="1"/>
          </p:cNvSpPr>
          <p:nvPr>
            <p:ph type="body" sz="quarter" idx="17" hasCustomPrompt="1"/>
          </p:nvPr>
        </p:nvSpPr>
        <p:spPr>
          <a:xfrm>
            <a:off x="5912425" y="1491174"/>
            <a:ext cx="6706295" cy="506534"/>
          </a:xfrm>
        </p:spPr>
        <p:txBody>
          <a:bodyPr anchor="ctr">
            <a:normAutofit/>
          </a:bodyPr>
          <a:lstStyle>
            <a:lvl1pPr marL="0" indent="0" algn="l">
              <a:buNone/>
              <a:defRPr sz="1800" b="1">
                <a:solidFill>
                  <a:srgbClr val="B58B23"/>
                </a:solidFill>
                <a:latin typeface="Hurme Geometric Sans 2" pitchFamily="34" charset="0"/>
              </a:defRPr>
            </a:lvl1pPr>
          </a:lstStyle>
          <a:p>
            <a:pPr lvl="0"/>
            <a:r>
              <a:rPr lang="en-US" dirty="0"/>
              <a:t>Click to edit Master text styles</a:t>
            </a:r>
          </a:p>
        </p:txBody>
      </p:sp>
    </p:spTree>
    <p:extLst>
      <p:ext uri="{BB962C8B-B14F-4D97-AF65-F5344CB8AC3E}">
        <p14:creationId xmlns:p14="http://schemas.microsoft.com/office/powerpoint/2010/main" val="4004449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Layout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9">
            <a:extLst>
              <a:ext uri="{FF2B5EF4-FFF2-40B4-BE49-F238E27FC236}">
                <a16:creationId xmlns:a16="http://schemas.microsoft.com/office/drawing/2014/main" id="{9EB59B95-FFC1-4D0F-9B57-0A5C9A34E45F}"/>
              </a:ext>
            </a:extLst>
          </p:cNvPr>
          <p:cNvSpPr>
            <a:spLocks noGrp="1"/>
          </p:cNvSpPr>
          <p:nvPr>
            <p:ph type="title" idx="4294967295"/>
          </p:nvPr>
        </p:nvSpPr>
        <p:spPr>
          <a:xfrm>
            <a:off x="3165230" y="785737"/>
            <a:ext cx="9803637" cy="555625"/>
          </a:xfrm>
        </p:spPr>
        <p:txBody>
          <a:bodyPr>
            <a:normAutofit/>
          </a:bodyPr>
          <a:lstStyle/>
          <a:p>
            <a:pPr algn="r"/>
            <a:r>
              <a:rPr lang="pt-BR" sz="1800" b="1" cap="all" dirty="0">
                <a:solidFill>
                  <a:srgbClr val="B48A20"/>
                </a:solidFill>
                <a:latin typeface="Hurme Geometric Sans 2" pitchFamily="34" charset="0"/>
              </a:rPr>
              <a:t>3. Descrição das empresas – Produtos</a:t>
            </a:r>
          </a:p>
        </p:txBody>
      </p:sp>
      <p:sp>
        <p:nvSpPr>
          <p:cNvPr id="3" name="Content Placeholder 2">
            <a:extLst>
              <a:ext uri="{FF2B5EF4-FFF2-40B4-BE49-F238E27FC236}">
                <a16:creationId xmlns:a16="http://schemas.microsoft.com/office/drawing/2014/main" id="{CF6A4E87-0BFD-4B24-B4C6-967CD3715D1A}"/>
              </a:ext>
            </a:extLst>
          </p:cNvPr>
          <p:cNvSpPr>
            <a:spLocks noGrp="1"/>
          </p:cNvSpPr>
          <p:nvPr>
            <p:ph sz="half" idx="27"/>
          </p:nvPr>
        </p:nvSpPr>
        <p:spPr>
          <a:xfrm>
            <a:off x="847493" y="1714395"/>
            <a:ext cx="5813657" cy="5307507"/>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4" name="Content Placeholder 2">
            <a:extLst>
              <a:ext uri="{FF2B5EF4-FFF2-40B4-BE49-F238E27FC236}">
                <a16:creationId xmlns:a16="http://schemas.microsoft.com/office/drawing/2014/main" id="{7E867530-CB8D-4148-9161-14062AC2ECD0}"/>
              </a:ext>
            </a:extLst>
          </p:cNvPr>
          <p:cNvSpPr>
            <a:spLocks noGrp="1"/>
          </p:cNvSpPr>
          <p:nvPr>
            <p:ph sz="half" idx="28"/>
          </p:nvPr>
        </p:nvSpPr>
        <p:spPr>
          <a:xfrm>
            <a:off x="7155210" y="1717884"/>
            <a:ext cx="5813657" cy="5307507"/>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Tree>
    <p:extLst>
      <p:ext uri="{BB962C8B-B14F-4D97-AF65-F5344CB8AC3E}">
        <p14:creationId xmlns:p14="http://schemas.microsoft.com/office/powerpoint/2010/main" val="3488345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Sub título com 4 textos e 4 título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DFE950BD-F581-4BD7-ABD5-D289F3D609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02" y="7938"/>
            <a:ext cx="13315950" cy="7553325"/>
          </a:xfrm>
          <a:prstGeom prst="rect">
            <a:avLst/>
          </a:prstGeom>
        </p:spPr>
      </p:pic>
      <p:sp>
        <p:nvSpPr>
          <p:cNvPr id="12" name="Content Placeholder 2"/>
          <p:cNvSpPr>
            <a:spLocks noGrp="1"/>
          </p:cNvSpPr>
          <p:nvPr>
            <p:ph sz="half" idx="22"/>
          </p:nvPr>
        </p:nvSpPr>
        <p:spPr>
          <a:xfrm>
            <a:off x="1427583" y="4674920"/>
            <a:ext cx="5580000" cy="2160000"/>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3" name="Content Placeholder 2"/>
          <p:cNvSpPr>
            <a:spLocks noGrp="1"/>
          </p:cNvSpPr>
          <p:nvPr>
            <p:ph sz="half" idx="23"/>
          </p:nvPr>
        </p:nvSpPr>
        <p:spPr>
          <a:xfrm>
            <a:off x="7305241" y="4682125"/>
            <a:ext cx="5594334" cy="2160000"/>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cxnSp>
        <p:nvCxnSpPr>
          <p:cNvPr id="18" name="Conector reto 17"/>
          <p:cNvCxnSpPr>
            <a:cxnSpLocks/>
          </p:cNvCxnSpPr>
          <p:nvPr userDrawn="1"/>
        </p:nvCxnSpPr>
        <p:spPr>
          <a:xfrm>
            <a:off x="1427582" y="1629649"/>
            <a:ext cx="11472953" cy="26225"/>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cxnSp>
        <p:nvCxnSpPr>
          <p:cNvPr id="20" name="Conector reto 19"/>
          <p:cNvCxnSpPr/>
          <p:nvPr userDrawn="1"/>
        </p:nvCxnSpPr>
        <p:spPr>
          <a:xfrm>
            <a:off x="1427582" y="4631343"/>
            <a:ext cx="558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cxnSp>
        <p:nvCxnSpPr>
          <p:cNvPr id="21" name="Conector reto 20"/>
          <p:cNvCxnSpPr/>
          <p:nvPr userDrawn="1"/>
        </p:nvCxnSpPr>
        <p:spPr>
          <a:xfrm>
            <a:off x="7305241" y="4631343"/>
            <a:ext cx="558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sp>
        <p:nvSpPr>
          <p:cNvPr id="28" name="Text Placeholder 4"/>
          <p:cNvSpPr>
            <a:spLocks noGrp="1"/>
          </p:cNvSpPr>
          <p:nvPr>
            <p:ph type="body" sz="quarter" idx="15"/>
          </p:nvPr>
        </p:nvSpPr>
        <p:spPr>
          <a:xfrm>
            <a:off x="1427584" y="1155291"/>
            <a:ext cx="11471991" cy="474358"/>
          </a:xfrm>
          <a:prstGeom prst="rect">
            <a:avLst/>
          </a:prstGeom>
          <a:noFill/>
          <a:ln>
            <a:noFill/>
          </a:ln>
        </p:spPr>
        <p:txBody>
          <a:bodyPr vert="horz" lIns="106985" tIns="53492" rIns="106985" bIns="53492" rtlCol="0" anchor="b" anchorCtr="0">
            <a:normAutofit/>
          </a:bodyPr>
          <a:lstStyle>
            <a:lvl1pPr marL="246895" indent="-246895">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30" name="Text Placeholder 4"/>
          <p:cNvSpPr>
            <a:spLocks noGrp="1"/>
          </p:cNvSpPr>
          <p:nvPr>
            <p:ph type="body" sz="quarter" idx="25"/>
          </p:nvPr>
        </p:nvSpPr>
        <p:spPr>
          <a:xfrm>
            <a:off x="1427582" y="4094949"/>
            <a:ext cx="5580000" cy="475200"/>
          </a:xfrm>
          <a:prstGeom prst="rect">
            <a:avLst/>
          </a:prstGeom>
          <a:noFill/>
          <a:ln>
            <a:noFill/>
          </a:ln>
        </p:spPr>
        <p:txBody>
          <a:bodyPr vert="horz" lIns="106985" tIns="53492" rIns="106985" bIns="53492" rtlCol="0" anchor="b" anchorCtr="0">
            <a:normAutofit/>
          </a:bodyPr>
          <a:lstStyle>
            <a:lvl1pPr marL="246895" indent="-246895">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1" name="Text Placeholder 4"/>
          <p:cNvSpPr>
            <a:spLocks noGrp="1"/>
          </p:cNvSpPr>
          <p:nvPr>
            <p:ph type="body" sz="quarter" idx="26"/>
          </p:nvPr>
        </p:nvSpPr>
        <p:spPr>
          <a:xfrm>
            <a:off x="7305241" y="4094949"/>
            <a:ext cx="5580000" cy="475200"/>
          </a:xfrm>
          <a:prstGeom prst="rect">
            <a:avLst/>
          </a:prstGeom>
          <a:noFill/>
          <a:ln>
            <a:noFill/>
          </a:ln>
        </p:spPr>
        <p:txBody>
          <a:bodyPr vert="horz" lIns="106985" tIns="53492" rIns="106985" bIns="53492" rtlCol="0" anchor="b" anchorCtr="0">
            <a:normAutofit/>
          </a:bodyPr>
          <a:lstStyle>
            <a:lvl1pPr marL="246895" indent="-246895">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24" name="Line 64">
            <a:extLst>
              <a:ext uri="{FF2B5EF4-FFF2-40B4-BE49-F238E27FC236}">
                <a16:creationId xmlns:a16="http://schemas.microsoft.com/office/drawing/2014/main" id="{95690691-072C-4E39-8C14-EBA286A39EE5}"/>
              </a:ext>
            </a:extLst>
          </p:cNvPr>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prstClr val="black"/>
              </a:solidFill>
            </a:endParaRPr>
          </a:p>
        </p:txBody>
      </p:sp>
      <p:sp>
        <p:nvSpPr>
          <p:cNvPr id="33" name="Espaço Reservado para Texto 3">
            <a:extLst>
              <a:ext uri="{FF2B5EF4-FFF2-40B4-BE49-F238E27FC236}">
                <a16:creationId xmlns:a16="http://schemas.microsoft.com/office/drawing/2014/main" id="{36A88377-96AC-4557-B502-3F59CFFA14B3}"/>
              </a:ext>
            </a:extLst>
          </p:cNvPr>
          <p:cNvSpPr>
            <a:spLocks noGrp="1"/>
          </p:cNvSpPr>
          <p:nvPr>
            <p:ph type="body" sz="quarter" idx="12" hasCustomPrompt="1"/>
          </p:nvPr>
        </p:nvSpPr>
        <p:spPr>
          <a:xfrm>
            <a:off x="345623" y="6905863"/>
            <a:ext cx="3262731" cy="217647"/>
          </a:xfrm>
        </p:spPr>
        <p:txBody>
          <a:bodyPr>
            <a:noAutofit/>
          </a:bodyPr>
          <a:lstStyle>
            <a:lvl1pPr marL="0" indent="0">
              <a:buNone/>
              <a:defRPr sz="1100">
                <a:solidFill>
                  <a:srgbClr val="1E1E1E"/>
                </a:solidFill>
                <a:latin typeface="Candara" panose="020E0502030303020204" pitchFamily="34" charset="0"/>
              </a:defRPr>
            </a:lvl1pPr>
          </a:lstStyle>
          <a:p>
            <a:pPr lvl="0"/>
            <a:r>
              <a:rPr lang="pt-BR" dirty="0"/>
              <a:t>Adicionar Fonte</a:t>
            </a:r>
          </a:p>
        </p:txBody>
      </p:sp>
      <p:sp>
        <p:nvSpPr>
          <p:cNvPr id="38" name="Title 1">
            <a:extLst>
              <a:ext uri="{FF2B5EF4-FFF2-40B4-BE49-F238E27FC236}">
                <a16:creationId xmlns:a16="http://schemas.microsoft.com/office/drawing/2014/main" id="{61490F4B-1D74-4842-8498-DEF0E9B5887E}"/>
              </a:ext>
            </a:extLst>
          </p:cNvPr>
          <p:cNvSpPr>
            <a:spLocks noGrp="1"/>
          </p:cNvSpPr>
          <p:nvPr>
            <p:ph type="title"/>
          </p:nvPr>
        </p:nvSpPr>
        <p:spPr>
          <a:xfrm>
            <a:off x="5188017" y="603908"/>
            <a:ext cx="7734276" cy="468000"/>
          </a:xfrm>
        </p:spPr>
        <p:txBody>
          <a:bodyPr>
            <a:normAutofit/>
          </a:bodyPr>
          <a:lstStyle>
            <a:lvl1pPr algn="r">
              <a:defRPr sz="1800" b="1">
                <a:solidFill>
                  <a:srgbClr val="B58B23"/>
                </a:solidFill>
                <a:latin typeface="Hurme Geometric Sans 1"/>
              </a:defRPr>
            </a:lvl1pPr>
          </a:lstStyle>
          <a:p>
            <a:r>
              <a:rPr lang="en-US" dirty="0"/>
              <a:t>Click to edit Master title style</a:t>
            </a:r>
          </a:p>
        </p:txBody>
      </p:sp>
      <p:sp>
        <p:nvSpPr>
          <p:cNvPr id="19" name="Content Placeholder 2">
            <a:extLst>
              <a:ext uri="{FF2B5EF4-FFF2-40B4-BE49-F238E27FC236}">
                <a16:creationId xmlns:a16="http://schemas.microsoft.com/office/drawing/2014/main" id="{0BC3A3F4-2DE5-4084-A00C-615599287966}"/>
              </a:ext>
            </a:extLst>
          </p:cNvPr>
          <p:cNvSpPr>
            <a:spLocks noGrp="1"/>
          </p:cNvSpPr>
          <p:nvPr>
            <p:ph sz="half" idx="27"/>
          </p:nvPr>
        </p:nvSpPr>
        <p:spPr>
          <a:xfrm>
            <a:off x="1427584" y="1714396"/>
            <a:ext cx="11457657" cy="2160000"/>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5" name="Slide Number Placeholder 4">
            <a:extLst>
              <a:ext uri="{FF2B5EF4-FFF2-40B4-BE49-F238E27FC236}">
                <a16:creationId xmlns:a16="http://schemas.microsoft.com/office/drawing/2014/main" id="{8CAC52ED-E8EE-412B-A958-B2A82A4E46D6}"/>
              </a:ext>
            </a:extLst>
          </p:cNvPr>
          <p:cNvSpPr txBox="1">
            <a:spLocks/>
          </p:cNvSpPr>
          <p:nvPr userDrawn="1"/>
        </p:nvSpPr>
        <p:spPr>
          <a:xfrm>
            <a:off x="263400" y="7058666"/>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87827A-47FB-4E08-AEC0-DB25F8645543}" type="slidenum">
              <a:rPr lang="en-US" sz="1412" b="1" smtClean="0">
                <a:solidFill>
                  <a:srgbClr val="B58B23"/>
                </a:solidFill>
                <a:latin typeface="Tautz-Regular3"/>
              </a:rPr>
              <a:pPr/>
              <a:t>‹nº›</a:t>
            </a:fld>
            <a:endParaRPr lang="en-US" sz="1412" b="1" dirty="0">
              <a:solidFill>
                <a:srgbClr val="B58B23"/>
              </a:solidFill>
              <a:latin typeface="Tautz-Regular3"/>
            </a:endParaRPr>
          </a:p>
        </p:txBody>
      </p:sp>
    </p:spTree>
    <p:extLst>
      <p:ext uri="{BB962C8B-B14F-4D97-AF65-F5344CB8AC3E}">
        <p14:creationId xmlns:p14="http://schemas.microsoft.com/office/powerpoint/2010/main" val="19048063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Sub título com 2 títulos e 2 textos na horizont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Content Placeholder 2"/>
          <p:cNvSpPr>
            <a:spLocks noGrp="1"/>
          </p:cNvSpPr>
          <p:nvPr>
            <p:ph sz="half" idx="25"/>
          </p:nvPr>
        </p:nvSpPr>
        <p:spPr>
          <a:xfrm>
            <a:off x="1022496" y="2872492"/>
            <a:ext cx="11268000" cy="1567841"/>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3" name="Text Placeholder 4"/>
          <p:cNvSpPr>
            <a:spLocks noGrp="1"/>
          </p:cNvSpPr>
          <p:nvPr>
            <p:ph type="body" sz="quarter" idx="26"/>
          </p:nvPr>
        </p:nvSpPr>
        <p:spPr>
          <a:xfrm>
            <a:off x="1018569" y="2406366"/>
            <a:ext cx="11276354"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6" name="Espaço Reservado para Texto 6">
            <a:extLst>
              <a:ext uri="{FF2B5EF4-FFF2-40B4-BE49-F238E27FC236}">
                <a16:creationId xmlns:a16="http://schemas.microsoft.com/office/drawing/2014/main" id="{8776BCF7-FD3A-484E-A297-A5389DCD835F}"/>
              </a:ext>
            </a:extLst>
          </p:cNvPr>
          <p:cNvSpPr>
            <a:spLocks noGrp="1"/>
          </p:cNvSpPr>
          <p:nvPr>
            <p:ph type="body" sz="quarter" idx="17"/>
          </p:nvPr>
        </p:nvSpPr>
        <p:spPr>
          <a:xfrm>
            <a:off x="1018569" y="1835036"/>
            <a:ext cx="11268220" cy="556593"/>
          </a:xfrm>
        </p:spPr>
        <p:txBody>
          <a:bodyPr anchor="ctr">
            <a:normAutofit/>
          </a:bodyPr>
          <a:lstStyle>
            <a:lvl1pPr marL="0" indent="0">
              <a:buNone/>
              <a:defRPr sz="1800">
                <a:solidFill>
                  <a:srgbClr val="B58B23"/>
                </a:solidFill>
                <a:latin typeface="Hurme Geometric Sans 4" pitchFamily="34" charset="0"/>
              </a:defRPr>
            </a:lvl1pPr>
          </a:lstStyle>
          <a:p>
            <a:pPr lvl="0"/>
            <a:r>
              <a:rPr lang="pt-BR" dirty="0"/>
              <a:t>Clique para editar o texto mestre</a:t>
            </a:r>
          </a:p>
        </p:txBody>
      </p:sp>
      <p:sp>
        <p:nvSpPr>
          <p:cNvPr id="17" name="Content Placeholder 2"/>
          <p:cNvSpPr>
            <a:spLocks noGrp="1"/>
          </p:cNvSpPr>
          <p:nvPr>
            <p:ph sz="half" idx="27"/>
          </p:nvPr>
        </p:nvSpPr>
        <p:spPr>
          <a:xfrm>
            <a:off x="1032636" y="5072116"/>
            <a:ext cx="11268000" cy="1567841"/>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9" name="Text Placeholder 4"/>
          <p:cNvSpPr>
            <a:spLocks noGrp="1"/>
          </p:cNvSpPr>
          <p:nvPr>
            <p:ph type="body" sz="quarter" idx="28"/>
          </p:nvPr>
        </p:nvSpPr>
        <p:spPr>
          <a:xfrm>
            <a:off x="1026923" y="4600926"/>
            <a:ext cx="11268000"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20" name="Título 9">
            <a:extLst>
              <a:ext uri="{FF2B5EF4-FFF2-40B4-BE49-F238E27FC236}">
                <a16:creationId xmlns:a16="http://schemas.microsoft.com/office/drawing/2014/main" id="{754A4C79-C7DA-4ADB-A3E8-8F87EE0023B9}"/>
              </a:ext>
            </a:extLst>
          </p:cNvPr>
          <p:cNvSpPr>
            <a:spLocks noGrp="1"/>
          </p:cNvSpPr>
          <p:nvPr>
            <p:ph type="title" idx="4294967295"/>
          </p:nvPr>
        </p:nvSpPr>
        <p:spPr>
          <a:xfrm>
            <a:off x="3165231" y="785737"/>
            <a:ext cx="9128368" cy="555625"/>
          </a:xfrm>
        </p:spPr>
        <p:txBody>
          <a:bodyPr>
            <a:normAutofit/>
          </a:bodyPr>
          <a:lstStyle/>
          <a:p>
            <a:pPr algn="r"/>
            <a:r>
              <a:rPr lang="pt-BR" sz="1800" b="1" cap="all" dirty="0">
                <a:solidFill>
                  <a:srgbClr val="B48A20"/>
                </a:solidFill>
                <a:latin typeface="Hurme Geometric Sans 2" pitchFamily="34" charset="0"/>
              </a:rPr>
              <a:t>3. Descrição das empresas – Produtos</a:t>
            </a:r>
          </a:p>
        </p:txBody>
      </p:sp>
    </p:spTree>
    <p:extLst>
      <p:ext uri="{BB962C8B-B14F-4D97-AF65-F5344CB8AC3E}">
        <p14:creationId xmlns:p14="http://schemas.microsoft.com/office/powerpoint/2010/main" val="13402902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ub título com 2 títulos e 2 text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82" y="0"/>
            <a:ext cx="13322300" cy="7560481"/>
          </a:xfrm>
          <a:prstGeom prst="rect">
            <a:avLst/>
          </a:prstGeom>
        </p:spPr>
      </p:pic>
      <p:sp>
        <p:nvSpPr>
          <p:cNvPr id="22" name="Content Placeholder 2"/>
          <p:cNvSpPr>
            <a:spLocks noGrp="1"/>
          </p:cNvSpPr>
          <p:nvPr>
            <p:ph sz="half" idx="25"/>
          </p:nvPr>
        </p:nvSpPr>
        <p:spPr>
          <a:xfrm>
            <a:off x="1022496" y="2872492"/>
            <a:ext cx="11268000" cy="1567841"/>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3" name="Text Placeholder 4"/>
          <p:cNvSpPr>
            <a:spLocks noGrp="1"/>
          </p:cNvSpPr>
          <p:nvPr>
            <p:ph type="body" sz="quarter" idx="26"/>
          </p:nvPr>
        </p:nvSpPr>
        <p:spPr>
          <a:xfrm>
            <a:off x="1018569" y="2406366"/>
            <a:ext cx="11276354"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6" name="Espaço Reservado para Texto 6">
            <a:extLst>
              <a:ext uri="{FF2B5EF4-FFF2-40B4-BE49-F238E27FC236}">
                <a16:creationId xmlns:a16="http://schemas.microsoft.com/office/drawing/2014/main" id="{8776BCF7-FD3A-484E-A297-A5389DCD835F}"/>
              </a:ext>
            </a:extLst>
          </p:cNvPr>
          <p:cNvSpPr>
            <a:spLocks noGrp="1"/>
          </p:cNvSpPr>
          <p:nvPr>
            <p:ph type="body" sz="quarter" idx="17"/>
          </p:nvPr>
        </p:nvSpPr>
        <p:spPr>
          <a:xfrm>
            <a:off x="1018569" y="1835036"/>
            <a:ext cx="11268220" cy="556593"/>
          </a:xfrm>
        </p:spPr>
        <p:txBody>
          <a:bodyPr anchor="ctr">
            <a:normAutofit/>
          </a:bodyPr>
          <a:lstStyle>
            <a:lvl1pPr marL="0" indent="0">
              <a:buNone/>
              <a:defRPr sz="1800">
                <a:solidFill>
                  <a:srgbClr val="B58B23"/>
                </a:solidFill>
                <a:latin typeface="Hurme Geometric Sans 4" pitchFamily="34" charset="0"/>
              </a:defRPr>
            </a:lvl1pPr>
          </a:lstStyle>
          <a:p>
            <a:pPr lvl="0"/>
            <a:r>
              <a:rPr lang="pt-BR" dirty="0"/>
              <a:t>Clique para editar o texto mestre</a:t>
            </a:r>
          </a:p>
        </p:txBody>
      </p:sp>
      <p:sp>
        <p:nvSpPr>
          <p:cNvPr id="17" name="Content Placeholder 2"/>
          <p:cNvSpPr>
            <a:spLocks noGrp="1"/>
          </p:cNvSpPr>
          <p:nvPr>
            <p:ph sz="half" idx="27"/>
          </p:nvPr>
        </p:nvSpPr>
        <p:spPr>
          <a:xfrm>
            <a:off x="1032636" y="5072116"/>
            <a:ext cx="11268000" cy="1567841"/>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9" name="Text Placeholder 4"/>
          <p:cNvSpPr>
            <a:spLocks noGrp="1"/>
          </p:cNvSpPr>
          <p:nvPr>
            <p:ph type="body" sz="quarter" idx="28"/>
          </p:nvPr>
        </p:nvSpPr>
        <p:spPr>
          <a:xfrm>
            <a:off x="1026923" y="4600926"/>
            <a:ext cx="11268000"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20" name="Título 9">
            <a:extLst>
              <a:ext uri="{FF2B5EF4-FFF2-40B4-BE49-F238E27FC236}">
                <a16:creationId xmlns:a16="http://schemas.microsoft.com/office/drawing/2014/main" id="{754A4C79-C7DA-4ADB-A3E8-8F87EE0023B9}"/>
              </a:ext>
            </a:extLst>
          </p:cNvPr>
          <p:cNvSpPr>
            <a:spLocks noGrp="1"/>
          </p:cNvSpPr>
          <p:nvPr>
            <p:ph type="title" idx="4294967295"/>
          </p:nvPr>
        </p:nvSpPr>
        <p:spPr>
          <a:xfrm>
            <a:off x="3165231" y="785737"/>
            <a:ext cx="9128368" cy="555625"/>
          </a:xfrm>
        </p:spPr>
        <p:txBody>
          <a:bodyPr>
            <a:normAutofit/>
          </a:bodyPr>
          <a:lstStyle/>
          <a:p>
            <a:pPr algn="r"/>
            <a:r>
              <a:rPr lang="pt-BR" sz="1800" b="1" cap="all" dirty="0">
                <a:solidFill>
                  <a:srgbClr val="B48A20"/>
                </a:solidFill>
                <a:latin typeface="Hurme Geometric Sans 2" pitchFamily="34" charset="0"/>
              </a:rPr>
              <a:t>3. Descrição das empresas – Produtos</a:t>
            </a:r>
          </a:p>
        </p:txBody>
      </p:sp>
      <p:sp>
        <p:nvSpPr>
          <p:cNvPr id="9" name="Slide Number Placeholder 4">
            <a:extLst>
              <a:ext uri="{FF2B5EF4-FFF2-40B4-BE49-F238E27FC236}">
                <a16:creationId xmlns:a16="http://schemas.microsoft.com/office/drawing/2014/main" id="{8CAC52ED-E8EE-412B-A958-B2A82A4E46D6}"/>
              </a:ext>
            </a:extLst>
          </p:cNvPr>
          <p:cNvSpPr txBox="1">
            <a:spLocks/>
          </p:cNvSpPr>
          <p:nvPr userDrawn="1"/>
        </p:nvSpPr>
        <p:spPr>
          <a:xfrm>
            <a:off x="253973" y="7095066"/>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87827A-47FB-4E08-AEC0-DB25F8645543}" type="slidenum">
              <a:rPr lang="en-US" sz="1412" b="1" smtClean="0">
                <a:solidFill>
                  <a:srgbClr val="B58B23"/>
                </a:solidFill>
                <a:latin typeface="Tautz-Regular3"/>
              </a:rPr>
              <a:pPr/>
              <a:t>‹nº›</a:t>
            </a:fld>
            <a:endParaRPr lang="en-US" sz="1412" b="1" dirty="0">
              <a:solidFill>
                <a:srgbClr val="B58B23"/>
              </a:solidFill>
              <a:latin typeface="Tautz-Regular3"/>
            </a:endParaRPr>
          </a:p>
        </p:txBody>
      </p:sp>
    </p:spTree>
    <p:extLst>
      <p:ext uri="{BB962C8B-B14F-4D97-AF65-F5344CB8AC3E}">
        <p14:creationId xmlns:p14="http://schemas.microsoft.com/office/powerpoint/2010/main" val="17146802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Sub título com 2 títulos e 2 textos na horizontal">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E934263-EE15-4724-8D70-25FEFD93C4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5" y="3969"/>
            <a:ext cx="13315950" cy="7553325"/>
          </a:xfrm>
          <a:prstGeom prst="rect">
            <a:avLst/>
          </a:prstGeom>
        </p:spPr>
      </p:pic>
      <p:sp>
        <p:nvSpPr>
          <p:cNvPr id="22" name="Content Placeholder 2"/>
          <p:cNvSpPr>
            <a:spLocks noGrp="1"/>
          </p:cNvSpPr>
          <p:nvPr>
            <p:ph sz="half" idx="25"/>
          </p:nvPr>
        </p:nvSpPr>
        <p:spPr>
          <a:xfrm>
            <a:off x="1032636" y="2955753"/>
            <a:ext cx="11240086" cy="1567841"/>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3" name="Text Placeholder 4"/>
          <p:cNvSpPr>
            <a:spLocks noGrp="1"/>
          </p:cNvSpPr>
          <p:nvPr>
            <p:ph type="body" sz="quarter" idx="26"/>
          </p:nvPr>
        </p:nvSpPr>
        <p:spPr>
          <a:xfrm>
            <a:off x="1026923" y="2406366"/>
            <a:ext cx="11251512"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6" name="Espaço Reservado para Texto 6">
            <a:extLst>
              <a:ext uri="{FF2B5EF4-FFF2-40B4-BE49-F238E27FC236}">
                <a16:creationId xmlns:a16="http://schemas.microsoft.com/office/drawing/2014/main" id="{8776BCF7-FD3A-484E-A297-A5389DCD835F}"/>
              </a:ext>
            </a:extLst>
          </p:cNvPr>
          <p:cNvSpPr>
            <a:spLocks noGrp="1"/>
          </p:cNvSpPr>
          <p:nvPr>
            <p:ph type="body" sz="quarter" idx="17"/>
          </p:nvPr>
        </p:nvSpPr>
        <p:spPr>
          <a:xfrm>
            <a:off x="1027040" y="1595567"/>
            <a:ext cx="11268220" cy="556593"/>
          </a:xfrm>
        </p:spPr>
        <p:txBody>
          <a:bodyPr anchor="ctr">
            <a:normAutofit/>
          </a:bodyPr>
          <a:lstStyle>
            <a:lvl1pPr marL="0" indent="0">
              <a:buNone/>
              <a:defRPr sz="2800">
                <a:solidFill>
                  <a:srgbClr val="B58B23"/>
                </a:solidFill>
                <a:latin typeface="Hurme Geometric Sans 4" pitchFamily="34" charset="0"/>
              </a:defRPr>
            </a:lvl1pPr>
          </a:lstStyle>
          <a:p>
            <a:pPr lvl="0"/>
            <a:r>
              <a:rPr lang="pt-BR" dirty="0"/>
              <a:t>Clique para editar o texto mestre</a:t>
            </a:r>
          </a:p>
        </p:txBody>
      </p:sp>
      <p:sp>
        <p:nvSpPr>
          <p:cNvPr id="17" name="Content Placeholder 2"/>
          <p:cNvSpPr>
            <a:spLocks noGrp="1"/>
          </p:cNvSpPr>
          <p:nvPr>
            <p:ph sz="half" idx="27"/>
          </p:nvPr>
        </p:nvSpPr>
        <p:spPr>
          <a:xfrm>
            <a:off x="1026923" y="5154331"/>
            <a:ext cx="11240086" cy="1567841"/>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9" name="Text Placeholder 4"/>
          <p:cNvSpPr>
            <a:spLocks noGrp="1"/>
          </p:cNvSpPr>
          <p:nvPr>
            <p:ph type="body" sz="quarter" idx="28"/>
          </p:nvPr>
        </p:nvSpPr>
        <p:spPr>
          <a:xfrm>
            <a:off x="1026923" y="4600926"/>
            <a:ext cx="11251512"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20" name="Título 9">
            <a:extLst>
              <a:ext uri="{FF2B5EF4-FFF2-40B4-BE49-F238E27FC236}">
                <a16:creationId xmlns:a16="http://schemas.microsoft.com/office/drawing/2014/main" id="{754A4C79-C7DA-4ADB-A3E8-8F87EE0023B9}"/>
              </a:ext>
            </a:extLst>
          </p:cNvPr>
          <p:cNvSpPr>
            <a:spLocks noGrp="1"/>
          </p:cNvSpPr>
          <p:nvPr>
            <p:ph type="title" idx="4294967295"/>
          </p:nvPr>
        </p:nvSpPr>
        <p:spPr>
          <a:xfrm>
            <a:off x="3165231" y="785737"/>
            <a:ext cx="9128368" cy="555625"/>
          </a:xfrm>
        </p:spPr>
        <p:txBody>
          <a:bodyPr>
            <a:normAutofit/>
          </a:bodyPr>
          <a:lstStyle/>
          <a:p>
            <a:pPr algn="r"/>
            <a:r>
              <a:rPr lang="pt-BR" sz="1800" b="1" cap="all" dirty="0">
                <a:solidFill>
                  <a:srgbClr val="B48A20"/>
                </a:solidFill>
                <a:latin typeface="Hurme Geometric Sans 2" pitchFamily="34" charset="0"/>
              </a:rPr>
              <a:t>3. Descrição das empresas – Produtos</a:t>
            </a:r>
          </a:p>
        </p:txBody>
      </p:sp>
      <p:sp>
        <p:nvSpPr>
          <p:cNvPr id="9" name="Slide Number Placeholder 4">
            <a:extLst>
              <a:ext uri="{FF2B5EF4-FFF2-40B4-BE49-F238E27FC236}">
                <a16:creationId xmlns:a16="http://schemas.microsoft.com/office/drawing/2014/main" id="{8CAC52ED-E8EE-412B-A958-B2A82A4E46D6}"/>
              </a:ext>
            </a:extLst>
          </p:cNvPr>
          <p:cNvSpPr txBox="1">
            <a:spLocks/>
          </p:cNvSpPr>
          <p:nvPr userDrawn="1"/>
        </p:nvSpPr>
        <p:spPr>
          <a:xfrm>
            <a:off x="253973" y="7095066"/>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87827A-47FB-4E08-AEC0-DB25F8645543}" type="slidenum">
              <a:rPr lang="en-US" sz="1412" b="1" smtClean="0">
                <a:solidFill>
                  <a:srgbClr val="B58B23"/>
                </a:solidFill>
                <a:latin typeface="Tautz-Regular3"/>
              </a:rPr>
              <a:pPr/>
              <a:t>‹nº›</a:t>
            </a:fld>
            <a:endParaRPr lang="en-US" sz="1412" b="1" dirty="0">
              <a:solidFill>
                <a:srgbClr val="B58B23"/>
              </a:solidFill>
              <a:latin typeface="Tautz-Regular3"/>
            </a:endParaRPr>
          </a:p>
        </p:txBody>
      </p:sp>
    </p:spTree>
    <p:extLst>
      <p:ext uri="{BB962C8B-B14F-4D97-AF65-F5344CB8AC3E}">
        <p14:creationId xmlns:p14="http://schemas.microsoft.com/office/powerpoint/2010/main" val="32610479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Sub título com 3 títulos e textos na horizontal">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2FF1FE2C-7222-49CD-85C3-BEE3519528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5" y="3969"/>
            <a:ext cx="13315950" cy="7553325"/>
          </a:xfrm>
          <a:prstGeom prst="rect">
            <a:avLst/>
          </a:prstGeom>
        </p:spPr>
      </p:pic>
      <p:sp>
        <p:nvSpPr>
          <p:cNvPr id="8" name="Content Placeholder 2"/>
          <p:cNvSpPr>
            <a:spLocks noGrp="1"/>
          </p:cNvSpPr>
          <p:nvPr>
            <p:ph sz="half" idx="13"/>
          </p:nvPr>
        </p:nvSpPr>
        <p:spPr>
          <a:xfrm>
            <a:off x="3121796" y="1274214"/>
            <a:ext cx="9833293" cy="1798685"/>
          </a:xfrm>
          <a:prstGeom prst="rect">
            <a:avLst/>
          </a:prstGeom>
          <a:solidFill>
            <a:srgbClr val="DDDDDD"/>
          </a:solidFill>
          <a:ln>
            <a:noFill/>
          </a:ln>
        </p:spPr>
        <p:txBody>
          <a:bodyPr vert="horz" lIns="106985" tIns="53492" rIns="106985" bIns="53492" rtlCol="0">
            <a:noAutofit/>
          </a:bodyPr>
          <a:lstStyle>
            <a:lvl1pPr algn="just">
              <a:defRPr lang="en-US" sz="1200" dirty="0" smtClean="0">
                <a:solidFill>
                  <a:srgbClr val="1E1E1E"/>
                </a:solidFill>
                <a:latin typeface="Hurme Geometric Sans 1"/>
              </a:defRPr>
            </a:lvl1pPr>
            <a:lvl2pPr algn="just">
              <a:defRPr lang="en-US" sz="1200" dirty="0" smtClean="0">
                <a:solidFill>
                  <a:srgbClr val="1E1E1E"/>
                </a:solidFill>
                <a:latin typeface="Hurme Geometric Sans 1"/>
              </a:defRPr>
            </a:lvl2pPr>
            <a:lvl3pPr algn="just">
              <a:defRPr lang="en-US" sz="1200" dirty="0" smtClean="0">
                <a:solidFill>
                  <a:srgbClr val="1E1E1E"/>
                </a:solidFill>
                <a:latin typeface="Hurme Geometric Sans 1"/>
              </a:defRPr>
            </a:lvl3pPr>
            <a:lvl4pPr algn="just">
              <a:defRPr lang="en-US" sz="1200" dirty="0" smtClean="0">
                <a:solidFill>
                  <a:srgbClr val="1E1E1E"/>
                </a:solidFill>
                <a:latin typeface="Hurme Geometric Sans 1"/>
              </a:defRPr>
            </a:lvl4pPr>
            <a:lvl5pPr algn="just">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1" name="Slide Number Placeholder 4"/>
          <p:cNvSpPr txBox="1">
            <a:spLocks/>
          </p:cNvSpPr>
          <p:nvPr userDrawn="1"/>
        </p:nvSpPr>
        <p:spPr>
          <a:xfrm>
            <a:off x="282254" y="7245898"/>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500" b="1" dirty="0">
              <a:solidFill>
                <a:srgbClr val="B58B23"/>
              </a:solidFill>
              <a:latin typeface="Tautz-Regular3"/>
            </a:endParaRPr>
          </a:p>
        </p:txBody>
      </p:sp>
      <p:sp>
        <p:nvSpPr>
          <p:cNvPr id="28" name="Text Placeholder 4"/>
          <p:cNvSpPr>
            <a:spLocks noGrp="1"/>
          </p:cNvSpPr>
          <p:nvPr>
            <p:ph type="body" sz="quarter" idx="15"/>
          </p:nvPr>
        </p:nvSpPr>
        <p:spPr>
          <a:xfrm>
            <a:off x="334091" y="1281221"/>
            <a:ext cx="2628628" cy="1796740"/>
          </a:xfrm>
          <a:prstGeom prst="rect">
            <a:avLst/>
          </a:prstGeom>
          <a:solidFill>
            <a:srgbClr val="1E1E1E"/>
          </a:solidFill>
          <a:ln>
            <a:solidFill>
              <a:srgbClr val="1E1E1E"/>
            </a:solidFill>
          </a:ln>
        </p:spPr>
        <p:txBody>
          <a:bodyPr vert="horz" lIns="106985" tIns="53492" rIns="106985" bIns="53492" rtlCol="0" anchor="t" anchorCtr="0">
            <a:normAutofit/>
          </a:bodyPr>
          <a:lstStyle>
            <a:lvl1pPr marL="246900" indent="-246900" algn="ctr">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34" name="Content Placeholder 2"/>
          <p:cNvSpPr>
            <a:spLocks noGrp="1"/>
          </p:cNvSpPr>
          <p:nvPr>
            <p:ph sz="half" idx="18"/>
          </p:nvPr>
        </p:nvSpPr>
        <p:spPr>
          <a:xfrm>
            <a:off x="3121796" y="3172037"/>
            <a:ext cx="9833293" cy="1798685"/>
          </a:xfrm>
          <a:prstGeom prst="rect">
            <a:avLst/>
          </a:prstGeom>
          <a:solidFill>
            <a:srgbClr val="DDDDDD"/>
          </a:solidFill>
          <a:ln>
            <a:noFill/>
          </a:ln>
        </p:spPr>
        <p:txBody>
          <a:bodyPr vert="horz" lIns="106985" tIns="53492" rIns="106985" bIns="53492" rtlCol="0">
            <a:noAutofit/>
          </a:bodyPr>
          <a:lstStyle>
            <a:lvl1pPr algn="just">
              <a:defRPr lang="en-US" sz="1200" dirty="0" smtClean="0">
                <a:solidFill>
                  <a:srgbClr val="1E1E1E"/>
                </a:solidFill>
                <a:latin typeface="Hurme Geometric Sans 1"/>
              </a:defRPr>
            </a:lvl1pPr>
            <a:lvl2pPr algn="just">
              <a:defRPr lang="en-US" sz="1200" dirty="0" smtClean="0">
                <a:solidFill>
                  <a:srgbClr val="1E1E1E"/>
                </a:solidFill>
                <a:latin typeface="Hurme Geometric Sans 1"/>
              </a:defRPr>
            </a:lvl2pPr>
            <a:lvl3pPr algn="just">
              <a:defRPr lang="en-US" sz="1200" dirty="0" smtClean="0">
                <a:solidFill>
                  <a:srgbClr val="1E1E1E"/>
                </a:solidFill>
                <a:latin typeface="Hurme Geometric Sans 1"/>
              </a:defRPr>
            </a:lvl3pPr>
            <a:lvl4pPr algn="just">
              <a:defRPr lang="en-US" sz="1200" dirty="0" smtClean="0">
                <a:solidFill>
                  <a:srgbClr val="1E1E1E"/>
                </a:solidFill>
                <a:latin typeface="Hurme Geometric Sans 1"/>
              </a:defRPr>
            </a:lvl4pPr>
            <a:lvl5pPr algn="just">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5" name="Text Placeholder 4"/>
          <p:cNvSpPr>
            <a:spLocks noGrp="1"/>
          </p:cNvSpPr>
          <p:nvPr>
            <p:ph type="body" sz="quarter" idx="19"/>
          </p:nvPr>
        </p:nvSpPr>
        <p:spPr>
          <a:xfrm>
            <a:off x="334091" y="3169709"/>
            <a:ext cx="2628628" cy="1796740"/>
          </a:xfrm>
          <a:prstGeom prst="rect">
            <a:avLst/>
          </a:prstGeom>
          <a:solidFill>
            <a:srgbClr val="1E1E1E"/>
          </a:solidFill>
          <a:ln>
            <a:solidFill>
              <a:srgbClr val="1E1E1E"/>
            </a:solidFill>
          </a:ln>
        </p:spPr>
        <p:txBody>
          <a:bodyPr vert="horz" lIns="106985" tIns="53492" rIns="106985" bIns="53492" rtlCol="0" anchor="t" anchorCtr="0">
            <a:normAutofit/>
          </a:bodyPr>
          <a:lstStyle>
            <a:lvl1pPr marL="246900" indent="-246900" algn="ctr">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38" name="Content Placeholder 2"/>
          <p:cNvSpPr>
            <a:spLocks noGrp="1"/>
          </p:cNvSpPr>
          <p:nvPr>
            <p:ph sz="half" idx="20"/>
          </p:nvPr>
        </p:nvSpPr>
        <p:spPr>
          <a:xfrm>
            <a:off x="3121796" y="5076466"/>
            <a:ext cx="9833293" cy="1798685"/>
          </a:xfrm>
          <a:prstGeom prst="rect">
            <a:avLst/>
          </a:prstGeom>
          <a:solidFill>
            <a:srgbClr val="DDDDDD"/>
          </a:solidFill>
          <a:ln>
            <a:noFill/>
          </a:ln>
        </p:spPr>
        <p:txBody>
          <a:bodyPr vert="horz" lIns="106985" tIns="53492" rIns="106985" bIns="53492" rtlCol="0">
            <a:noAutofit/>
          </a:bodyPr>
          <a:lstStyle>
            <a:lvl1pPr algn="just">
              <a:defRPr lang="en-US" sz="1200" dirty="0" smtClean="0">
                <a:solidFill>
                  <a:srgbClr val="1E1E1E"/>
                </a:solidFill>
                <a:latin typeface="Hurme Geometric Sans 1"/>
              </a:defRPr>
            </a:lvl1pPr>
            <a:lvl2pPr algn="just">
              <a:defRPr lang="en-US" sz="1200" dirty="0" smtClean="0">
                <a:solidFill>
                  <a:srgbClr val="1E1E1E"/>
                </a:solidFill>
                <a:latin typeface="Hurme Geometric Sans 1"/>
              </a:defRPr>
            </a:lvl2pPr>
            <a:lvl3pPr algn="just">
              <a:defRPr lang="en-US" sz="1200" dirty="0" smtClean="0">
                <a:solidFill>
                  <a:srgbClr val="1E1E1E"/>
                </a:solidFill>
                <a:latin typeface="Hurme Geometric Sans 1"/>
              </a:defRPr>
            </a:lvl3pPr>
            <a:lvl4pPr algn="just">
              <a:defRPr lang="en-US" sz="1200" dirty="0" smtClean="0">
                <a:solidFill>
                  <a:srgbClr val="1E1E1E"/>
                </a:solidFill>
                <a:latin typeface="Hurme Geometric Sans 1"/>
              </a:defRPr>
            </a:lvl4pPr>
            <a:lvl5pPr algn="just">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9" name="Text Placeholder 4"/>
          <p:cNvSpPr>
            <a:spLocks noGrp="1"/>
          </p:cNvSpPr>
          <p:nvPr>
            <p:ph type="body" sz="quarter" idx="21"/>
          </p:nvPr>
        </p:nvSpPr>
        <p:spPr>
          <a:xfrm>
            <a:off x="334091" y="5077758"/>
            <a:ext cx="2628628" cy="1796740"/>
          </a:xfrm>
          <a:prstGeom prst="rect">
            <a:avLst/>
          </a:prstGeom>
          <a:solidFill>
            <a:srgbClr val="1E1E1E"/>
          </a:solidFill>
          <a:ln>
            <a:solidFill>
              <a:srgbClr val="1E1E1E"/>
            </a:solidFill>
          </a:ln>
        </p:spPr>
        <p:txBody>
          <a:bodyPr vert="horz" lIns="106985" tIns="53492" rIns="106985" bIns="53492" rtlCol="0" anchor="t" anchorCtr="0">
            <a:normAutofit/>
          </a:bodyPr>
          <a:lstStyle>
            <a:lvl1pPr marL="246900" indent="-246900" algn="ctr">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17" name="Título 9">
            <a:extLst>
              <a:ext uri="{FF2B5EF4-FFF2-40B4-BE49-F238E27FC236}">
                <a16:creationId xmlns:a16="http://schemas.microsoft.com/office/drawing/2014/main" id="{BA6327CC-3434-4961-A58C-4ACCDC5DCC95}"/>
              </a:ext>
            </a:extLst>
          </p:cNvPr>
          <p:cNvSpPr>
            <a:spLocks noGrp="1"/>
          </p:cNvSpPr>
          <p:nvPr>
            <p:ph type="title" idx="4294967295"/>
          </p:nvPr>
        </p:nvSpPr>
        <p:spPr>
          <a:xfrm>
            <a:off x="3793926" y="537332"/>
            <a:ext cx="9128368" cy="555625"/>
          </a:xfrm>
        </p:spPr>
        <p:txBody>
          <a:bodyPr>
            <a:normAutofit/>
          </a:bodyPr>
          <a:lstStyle/>
          <a:p>
            <a:pPr algn="r"/>
            <a:endParaRPr lang="pt-BR" sz="1800" b="1" cap="all" dirty="0">
              <a:solidFill>
                <a:srgbClr val="B48A20"/>
              </a:solidFill>
              <a:latin typeface="Hurme Geometric Sans 2" pitchFamily="34" charset="0"/>
            </a:endParaRPr>
          </a:p>
        </p:txBody>
      </p:sp>
    </p:spTree>
    <p:extLst>
      <p:ext uri="{BB962C8B-B14F-4D97-AF65-F5344CB8AC3E}">
        <p14:creationId xmlns:p14="http://schemas.microsoft.com/office/powerpoint/2010/main" val="8169078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Sub título com 2 títulos e 2 textos na horizontal">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9D33BFB-04EA-4DF9-ADEE-EB8F4A6F390C}"/>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4438" y="0"/>
            <a:ext cx="13326122" cy="7559095"/>
          </a:xfrm>
          <a:prstGeom prst="rect">
            <a:avLst/>
          </a:prstGeom>
        </p:spPr>
      </p:pic>
      <p:sp>
        <p:nvSpPr>
          <p:cNvPr id="22" name="Espaço Reservado para Texto 6">
            <a:extLst>
              <a:ext uri="{FF2B5EF4-FFF2-40B4-BE49-F238E27FC236}">
                <a16:creationId xmlns:a16="http://schemas.microsoft.com/office/drawing/2014/main" id="{C82304E8-5335-45C8-8AA0-5A4453FCA3D4}"/>
              </a:ext>
            </a:extLst>
          </p:cNvPr>
          <p:cNvSpPr>
            <a:spLocks noGrp="1"/>
          </p:cNvSpPr>
          <p:nvPr>
            <p:ph type="body" sz="quarter" idx="17"/>
          </p:nvPr>
        </p:nvSpPr>
        <p:spPr>
          <a:xfrm>
            <a:off x="1007103" y="1009398"/>
            <a:ext cx="11340791" cy="559127"/>
          </a:xfrm>
        </p:spPr>
        <p:txBody>
          <a:bodyPr anchor="ctr">
            <a:normAutofit/>
          </a:bodyPr>
          <a:lstStyle>
            <a:lvl1pPr marL="0" indent="0">
              <a:buNone/>
              <a:defRPr sz="2200">
                <a:solidFill>
                  <a:srgbClr val="1E1E1E"/>
                </a:solidFill>
                <a:latin typeface="Candara" panose="020E0502030303020204" pitchFamily="34" charset="0"/>
              </a:defRPr>
            </a:lvl1pPr>
          </a:lstStyle>
          <a:p>
            <a:pPr lvl="0"/>
            <a:r>
              <a:rPr lang="pt-BR" dirty="0"/>
              <a:t>Clique para editar o texto mestre</a:t>
            </a:r>
          </a:p>
        </p:txBody>
      </p:sp>
      <p:sp>
        <p:nvSpPr>
          <p:cNvPr id="11" name="AutoShape 3">
            <a:extLst>
              <a:ext uri="{FF2B5EF4-FFF2-40B4-BE49-F238E27FC236}">
                <a16:creationId xmlns:a16="http://schemas.microsoft.com/office/drawing/2014/main" id="{C11217EC-EE39-4350-B0DF-D969549597C2}"/>
              </a:ext>
            </a:extLst>
          </p:cNvPr>
          <p:cNvSpPr>
            <a:spLocks noChangeArrowheads="1"/>
          </p:cNvSpPr>
          <p:nvPr userDrawn="1">
            <p:custDataLst>
              <p:tags r:id="rId1"/>
            </p:custDataLst>
          </p:nvPr>
        </p:nvSpPr>
        <p:spPr bwMode="gray">
          <a:xfrm>
            <a:off x="981306" y="1748630"/>
            <a:ext cx="2843465" cy="644108"/>
          </a:xfrm>
          <a:prstGeom prst="chevron">
            <a:avLst>
              <a:gd name="adj" fmla="val 34952"/>
            </a:avLst>
          </a:prstGeom>
          <a:solidFill>
            <a:srgbClr val="1E1E1E"/>
          </a:solidFill>
          <a:ln w="12700" cap="rnd" algn="ctr">
            <a:noFill/>
            <a:miter lim="800000"/>
            <a:headEnd/>
            <a:tailEnd/>
          </a:ln>
        </p:spPr>
        <p:txBody>
          <a:bodyPr lIns="42120" tIns="42120" rIns="42120" bIns="42120" anchor="ctr" anchorCtr="1"/>
          <a:lstStyle/>
          <a:p>
            <a:pPr algn="ctr">
              <a:lnSpc>
                <a:spcPct val="106000"/>
              </a:lnSpc>
              <a:defRPr/>
            </a:pPr>
            <a:r>
              <a:rPr lang="en-US" sz="1900" b="1" dirty="0">
                <a:solidFill>
                  <a:srgbClr val="B58B23"/>
                </a:solidFill>
                <a:latin typeface="Hurme Geometric Sans 1"/>
              </a:rPr>
              <a:t>Text</a:t>
            </a:r>
          </a:p>
        </p:txBody>
      </p:sp>
      <p:sp>
        <p:nvSpPr>
          <p:cNvPr id="12" name="AutoShape 4">
            <a:extLst>
              <a:ext uri="{FF2B5EF4-FFF2-40B4-BE49-F238E27FC236}">
                <a16:creationId xmlns:a16="http://schemas.microsoft.com/office/drawing/2014/main" id="{AE610DDF-A00C-4028-9C18-C33CA719F29F}"/>
              </a:ext>
            </a:extLst>
          </p:cNvPr>
          <p:cNvSpPr>
            <a:spLocks noChangeArrowheads="1"/>
          </p:cNvSpPr>
          <p:nvPr userDrawn="1">
            <p:custDataLst>
              <p:tags r:id="rId2"/>
            </p:custDataLst>
          </p:nvPr>
        </p:nvSpPr>
        <p:spPr bwMode="gray">
          <a:xfrm>
            <a:off x="3827719" y="1748630"/>
            <a:ext cx="2843465" cy="644108"/>
          </a:xfrm>
          <a:prstGeom prst="chevron">
            <a:avLst>
              <a:gd name="adj" fmla="val 34975"/>
            </a:avLst>
          </a:prstGeom>
          <a:solidFill>
            <a:srgbClr val="565656"/>
          </a:solidFill>
          <a:ln w="12700" cap="rnd" algn="ctr">
            <a:solidFill>
              <a:schemeClr val="bg1"/>
            </a:solidFill>
            <a:miter lim="800000"/>
            <a:headEnd/>
            <a:tailEnd/>
          </a:ln>
        </p:spPr>
        <p:txBody>
          <a:bodyPr lIns="42120" tIns="42120" rIns="42120" bIns="42120" anchor="ctr" anchorCtr="1"/>
          <a:lstStyle/>
          <a:p>
            <a:pPr algn="ctr">
              <a:lnSpc>
                <a:spcPct val="106000"/>
              </a:lnSpc>
              <a:defRPr/>
            </a:pPr>
            <a:r>
              <a:rPr lang="en-US" sz="1900" b="1" dirty="0">
                <a:solidFill>
                  <a:srgbClr val="B58B23"/>
                </a:solidFill>
                <a:latin typeface="Hurme Geometric Sans 1"/>
              </a:rPr>
              <a:t>Text</a:t>
            </a:r>
          </a:p>
        </p:txBody>
      </p:sp>
      <p:sp>
        <p:nvSpPr>
          <p:cNvPr id="13" name="AutoShape 5">
            <a:extLst>
              <a:ext uri="{FF2B5EF4-FFF2-40B4-BE49-F238E27FC236}">
                <a16:creationId xmlns:a16="http://schemas.microsoft.com/office/drawing/2014/main" id="{36B854BC-E043-4885-A40B-B5E94953097C}"/>
              </a:ext>
            </a:extLst>
          </p:cNvPr>
          <p:cNvSpPr>
            <a:spLocks noChangeArrowheads="1"/>
          </p:cNvSpPr>
          <p:nvPr userDrawn="1">
            <p:custDataLst>
              <p:tags r:id="rId3"/>
            </p:custDataLst>
          </p:nvPr>
        </p:nvSpPr>
        <p:spPr bwMode="gray">
          <a:xfrm>
            <a:off x="6651702" y="1748630"/>
            <a:ext cx="2843465" cy="644108"/>
          </a:xfrm>
          <a:prstGeom prst="chevron">
            <a:avLst>
              <a:gd name="adj" fmla="val 34975"/>
            </a:avLst>
          </a:prstGeom>
          <a:solidFill>
            <a:srgbClr val="B4B4B4"/>
          </a:solidFill>
          <a:ln w="12700" cap="rnd" algn="ctr">
            <a:solidFill>
              <a:schemeClr val="bg1"/>
            </a:solidFill>
            <a:miter lim="800000"/>
            <a:headEnd/>
            <a:tailEnd/>
          </a:ln>
        </p:spPr>
        <p:txBody>
          <a:bodyPr lIns="42120" tIns="42120" rIns="42120" bIns="42120" anchor="ctr" anchorCtr="1"/>
          <a:lstStyle/>
          <a:p>
            <a:pPr algn="ctr">
              <a:lnSpc>
                <a:spcPct val="106000"/>
              </a:lnSpc>
              <a:defRPr/>
            </a:pPr>
            <a:r>
              <a:rPr lang="en-US" sz="1900" b="1" dirty="0">
                <a:solidFill>
                  <a:srgbClr val="565656"/>
                </a:solidFill>
                <a:latin typeface="Hurme Geometric Sans 1"/>
              </a:rPr>
              <a:t>Text</a:t>
            </a:r>
          </a:p>
        </p:txBody>
      </p:sp>
      <p:sp>
        <p:nvSpPr>
          <p:cNvPr id="16" name="AutoShape 6">
            <a:extLst>
              <a:ext uri="{FF2B5EF4-FFF2-40B4-BE49-F238E27FC236}">
                <a16:creationId xmlns:a16="http://schemas.microsoft.com/office/drawing/2014/main" id="{96D80A08-96D3-403E-BF12-747BA396ACB8}"/>
              </a:ext>
            </a:extLst>
          </p:cNvPr>
          <p:cNvSpPr>
            <a:spLocks noChangeArrowheads="1"/>
          </p:cNvSpPr>
          <p:nvPr userDrawn="1">
            <p:custDataLst>
              <p:tags r:id="rId4"/>
            </p:custDataLst>
          </p:nvPr>
        </p:nvSpPr>
        <p:spPr bwMode="gray">
          <a:xfrm>
            <a:off x="9478633" y="1753405"/>
            <a:ext cx="2843465" cy="644108"/>
          </a:xfrm>
          <a:prstGeom prst="chevron">
            <a:avLst>
              <a:gd name="adj" fmla="val 34975"/>
            </a:avLst>
          </a:prstGeom>
          <a:solidFill>
            <a:srgbClr val="E0E0E0"/>
          </a:solidFill>
          <a:ln w="12700" cap="rnd" algn="ctr">
            <a:solidFill>
              <a:schemeClr val="bg1"/>
            </a:solidFill>
            <a:miter lim="800000"/>
            <a:headEnd/>
            <a:tailEnd/>
          </a:ln>
        </p:spPr>
        <p:txBody>
          <a:bodyPr lIns="42120" tIns="42120" rIns="42120" bIns="42120" anchor="ctr" anchorCtr="1"/>
          <a:lstStyle/>
          <a:p>
            <a:pPr algn="ctr">
              <a:lnSpc>
                <a:spcPct val="106000"/>
              </a:lnSpc>
              <a:defRPr/>
            </a:pPr>
            <a:r>
              <a:rPr lang="en-US" sz="1900" b="1" dirty="0">
                <a:solidFill>
                  <a:srgbClr val="1E1E1E"/>
                </a:solidFill>
                <a:latin typeface="Hurme Geometric Sans 1"/>
              </a:rPr>
              <a:t>Text</a:t>
            </a:r>
          </a:p>
        </p:txBody>
      </p:sp>
      <p:sp>
        <p:nvSpPr>
          <p:cNvPr id="17" name="Text Placeholder 5">
            <a:extLst>
              <a:ext uri="{FF2B5EF4-FFF2-40B4-BE49-F238E27FC236}">
                <a16:creationId xmlns:a16="http://schemas.microsoft.com/office/drawing/2014/main" id="{9FE40412-37B4-4C33-8312-0A348EB3A4CE}"/>
              </a:ext>
            </a:extLst>
          </p:cNvPr>
          <p:cNvSpPr txBox="1">
            <a:spLocks/>
          </p:cNvSpPr>
          <p:nvPr userDrawn="1"/>
        </p:nvSpPr>
        <p:spPr>
          <a:xfrm>
            <a:off x="1016739" y="2392738"/>
            <a:ext cx="2808032" cy="3600000"/>
          </a:xfrm>
          <a:prstGeom prst="rect">
            <a:avLst/>
          </a:prstGeom>
        </p:spPr>
        <p:txBody>
          <a:bodyPr wrap="square" lIns="0" tIns="0" rIns="0" bIns="0">
            <a:no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a:spcBef>
                <a:spcPts val="702"/>
              </a:spcBef>
            </a:pPr>
            <a:r>
              <a:rPr lang="en-US" sz="1500" dirty="0">
                <a:solidFill>
                  <a:srgbClr val="1E1E1E"/>
                </a:solidFill>
                <a:latin typeface="Hurme Geometric Sans 1"/>
              </a:rPr>
              <a:t>This is dummy text it is not here to be read</a:t>
            </a:r>
          </a:p>
          <a:p>
            <a:pPr marL="320954" lvl="1" indent="-320954">
              <a:spcBef>
                <a:spcPts val="702"/>
              </a:spcBef>
            </a:pPr>
            <a:r>
              <a:rPr lang="en-GB" sz="1500" dirty="0">
                <a:solidFill>
                  <a:srgbClr val="1E1E1E"/>
                </a:solidFill>
                <a:latin typeface="Hurme Geometric Sans 1"/>
              </a:rPr>
              <a:t>This is dummy text it is not here to be read</a:t>
            </a:r>
          </a:p>
          <a:p>
            <a:pPr marL="631210" lvl="2" indent="-310256">
              <a:spcBef>
                <a:spcPts val="702"/>
              </a:spcBef>
            </a:pPr>
            <a:r>
              <a:rPr lang="en-US" sz="1500" dirty="0">
                <a:solidFill>
                  <a:srgbClr val="1E1E1E"/>
                </a:solidFill>
                <a:latin typeface="Hurme Geometric Sans 1"/>
              </a:rPr>
              <a:t>This is dummy text it is not here to be read</a:t>
            </a:r>
          </a:p>
          <a:p>
            <a:pPr lvl="2">
              <a:spcAft>
                <a:spcPts val="702"/>
              </a:spcAft>
            </a:pPr>
            <a:endParaRPr lang="en-US" sz="1500" dirty="0">
              <a:solidFill>
                <a:srgbClr val="1E1E1E"/>
              </a:solidFill>
              <a:latin typeface="Hurme Geometric Sans 1"/>
            </a:endParaRPr>
          </a:p>
        </p:txBody>
      </p:sp>
      <p:sp>
        <p:nvSpPr>
          <p:cNvPr id="18" name="Text Placeholder 5">
            <a:extLst>
              <a:ext uri="{FF2B5EF4-FFF2-40B4-BE49-F238E27FC236}">
                <a16:creationId xmlns:a16="http://schemas.microsoft.com/office/drawing/2014/main" id="{0CBBCA4C-AA28-4351-ADCB-30715F5643B5}"/>
              </a:ext>
            </a:extLst>
          </p:cNvPr>
          <p:cNvSpPr txBox="1">
            <a:spLocks/>
          </p:cNvSpPr>
          <p:nvPr userDrawn="1"/>
        </p:nvSpPr>
        <p:spPr>
          <a:xfrm>
            <a:off x="3824770" y="2454091"/>
            <a:ext cx="2826931" cy="3600000"/>
          </a:xfrm>
          <a:prstGeom prst="rect">
            <a:avLst/>
          </a:prstGeom>
        </p:spPr>
        <p:txBody>
          <a:bodyPr wrap="square" lIns="0" tIns="0" rIns="0" bIns="0">
            <a:no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a:spcBef>
                <a:spcPts val="702"/>
              </a:spcBef>
            </a:pPr>
            <a:r>
              <a:rPr lang="en-US" sz="1500" dirty="0">
                <a:solidFill>
                  <a:srgbClr val="1E1E1E"/>
                </a:solidFill>
                <a:latin typeface="Hurme Geometric Sans 1"/>
              </a:rPr>
              <a:t>This is dummy text it is not here to be read</a:t>
            </a:r>
          </a:p>
          <a:p>
            <a:pPr marL="320954" lvl="1" indent="-320954">
              <a:spcBef>
                <a:spcPts val="702"/>
              </a:spcBef>
            </a:pPr>
            <a:r>
              <a:rPr lang="en-GB" sz="1500" dirty="0">
                <a:solidFill>
                  <a:srgbClr val="1E1E1E"/>
                </a:solidFill>
                <a:latin typeface="Hurme Geometric Sans 1"/>
              </a:rPr>
              <a:t>This is dummy text it is not here to be read</a:t>
            </a:r>
          </a:p>
          <a:p>
            <a:pPr marL="631210" lvl="2" indent="-310256">
              <a:spcBef>
                <a:spcPts val="702"/>
              </a:spcBef>
            </a:pPr>
            <a:r>
              <a:rPr lang="en-US" sz="1500" dirty="0">
                <a:solidFill>
                  <a:srgbClr val="1E1E1E"/>
                </a:solidFill>
                <a:latin typeface="Hurme Geometric Sans 1"/>
              </a:rPr>
              <a:t>This is dummy text it is not here to be read</a:t>
            </a:r>
          </a:p>
          <a:p>
            <a:pPr lvl="2">
              <a:spcBef>
                <a:spcPts val="0"/>
              </a:spcBef>
              <a:spcAft>
                <a:spcPts val="702"/>
              </a:spcAft>
            </a:pPr>
            <a:endParaRPr lang="en-US" sz="1500" dirty="0">
              <a:solidFill>
                <a:srgbClr val="1E1E1E"/>
              </a:solidFill>
              <a:latin typeface="Hurme Geometric Sans 1"/>
            </a:endParaRPr>
          </a:p>
        </p:txBody>
      </p:sp>
      <p:sp>
        <p:nvSpPr>
          <p:cNvPr id="19" name="Text Placeholder 5">
            <a:extLst>
              <a:ext uri="{FF2B5EF4-FFF2-40B4-BE49-F238E27FC236}">
                <a16:creationId xmlns:a16="http://schemas.microsoft.com/office/drawing/2014/main" id="{8D0E20B8-6BBE-437A-BC8F-467A9EA44F55}"/>
              </a:ext>
            </a:extLst>
          </p:cNvPr>
          <p:cNvSpPr txBox="1">
            <a:spLocks/>
          </p:cNvSpPr>
          <p:nvPr userDrawn="1"/>
        </p:nvSpPr>
        <p:spPr>
          <a:xfrm>
            <a:off x="6670601" y="2454091"/>
            <a:ext cx="2808032" cy="3600000"/>
          </a:xfrm>
          <a:prstGeom prst="rect">
            <a:avLst/>
          </a:prstGeom>
        </p:spPr>
        <p:txBody>
          <a:bodyPr wrap="square" lIns="0" tIns="0" rIns="0" bIns="0">
            <a:no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a:spcBef>
                <a:spcPts val="702"/>
              </a:spcBef>
            </a:pPr>
            <a:r>
              <a:rPr lang="en-US" sz="1500" dirty="0">
                <a:solidFill>
                  <a:srgbClr val="1E1E1E"/>
                </a:solidFill>
                <a:latin typeface="Hurme Geometric Sans 1"/>
              </a:rPr>
              <a:t>This is dummy text it is not here to be read</a:t>
            </a:r>
          </a:p>
          <a:p>
            <a:pPr marL="320954" lvl="1" indent="-320954">
              <a:spcBef>
                <a:spcPts val="702"/>
              </a:spcBef>
            </a:pPr>
            <a:r>
              <a:rPr lang="en-GB" sz="1500" dirty="0">
                <a:solidFill>
                  <a:srgbClr val="1E1E1E"/>
                </a:solidFill>
                <a:latin typeface="Hurme Geometric Sans 1"/>
              </a:rPr>
              <a:t>This is dummy text it is not here to be read</a:t>
            </a:r>
          </a:p>
          <a:p>
            <a:pPr marL="631210" lvl="2" indent="-310256">
              <a:spcBef>
                <a:spcPts val="702"/>
              </a:spcBef>
            </a:pPr>
            <a:r>
              <a:rPr lang="en-US" sz="1500" dirty="0">
                <a:solidFill>
                  <a:srgbClr val="1E1E1E"/>
                </a:solidFill>
                <a:latin typeface="Hurme Geometric Sans 1"/>
              </a:rPr>
              <a:t>This is dummy text it is not here to be read</a:t>
            </a:r>
          </a:p>
          <a:p>
            <a:pPr lvl="2">
              <a:spcBef>
                <a:spcPts val="0"/>
              </a:spcBef>
              <a:spcAft>
                <a:spcPts val="702"/>
              </a:spcAft>
            </a:pPr>
            <a:endParaRPr lang="en-US" sz="1500" dirty="0">
              <a:solidFill>
                <a:srgbClr val="1E1E1E"/>
              </a:solidFill>
              <a:latin typeface="Hurme Geometric Sans 1"/>
            </a:endParaRPr>
          </a:p>
        </p:txBody>
      </p:sp>
      <p:sp>
        <p:nvSpPr>
          <p:cNvPr id="20" name="Text Placeholder 5">
            <a:extLst>
              <a:ext uri="{FF2B5EF4-FFF2-40B4-BE49-F238E27FC236}">
                <a16:creationId xmlns:a16="http://schemas.microsoft.com/office/drawing/2014/main" id="{A727B1DE-DAAA-4E14-A719-47F7F4348655}"/>
              </a:ext>
            </a:extLst>
          </p:cNvPr>
          <p:cNvSpPr txBox="1">
            <a:spLocks/>
          </p:cNvSpPr>
          <p:nvPr userDrawn="1">
            <p:custDataLst>
              <p:tags r:id="rId5"/>
            </p:custDataLst>
          </p:nvPr>
        </p:nvSpPr>
        <p:spPr>
          <a:xfrm>
            <a:off x="9514067" y="2454091"/>
            <a:ext cx="2808032" cy="3600000"/>
          </a:xfrm>
          <a:prstGeom prst="rect">
            <a:avLst/>
          </a:prstGeom>
        </p:spPr>
        <p:txBody>
          <a:bodyPr wrap="square" lIns="0" tIns="0" rIns="0" bIns="0">
            <a:no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a:spcBef>
                <a:spcPts val="702"/>
              </a:spcBef>
            </a:pPr>
            <a:r>
              <a:rPr lang="en-US" sz="1500" dirty="0">
                <a:solidFill>
                  <a:srgbClr val="1E1E1E"/>
                </a:solidFill>
                <a:latin typeface="Hurme Geometric Sans 1"/>
              </a:rPr>
              <a:t>This is dummy text it is not here to be read</a:t>
            </a:r>
          </a:p>
          <a:p>
            <a:pPr marL="320954" lvl="1" indent="-320954">
              <a:spcBef>
                <a:spcPts val="702"/>
              </a:spcBef>
            </a:pPr>
            <a:r>
              <a:rPr lang="en-GB" sz="1500" dirty="0">
                <a:solidFill>
                  <a:srgbClr val="1E1E1E"/>
                </a:solidFill>
                <a:latin typeface="Hurme Geometric Sans 1"/>
              </a:rPr>
              <a:t>This is dummy text it is not here to be read</a:t>
            </a:r>
          </a:p>
          <a:p>
            <a:pPr marL="631210" lvl="2" indent="-310256">
              <a:spcBef>
                <a:spcPts val="702"/>
              </a:spcBef>
            </a:pPr>
            <a:r>
              <a:rPr lang="en-US" sz="1500" dirty="0">
                <a:solidFill>
                  <a:srgbClr val="1E1E1E"/>
                </a:solidFill>
                <a:latin typeface="Hurme Geometric Sans 1"/>
              </a:rPr>
              <a:t>This is dummy text it is not here to be read</a:t>
            </a:r>
          </a:p>
          <a:p>
            <a:pPr lvl="2">
              <a:spcBef>
                <a:spcPts val="0"/>
              </a:spcBef>
              <a:spcAft>
                <a:spcPts val="702"/>
              </a:spcAft>
            </a:pPr>
            <a:endParaRPr lang="en-US" sz="1500" dirty="0">
              <a:solidFill>
                <a:srgbClr val="1E1E1E"/>
              </a:solidFill>
              <a:latin typeface="Hurme Geometric Sans 1"/>
            </a:endParaRPr>
          </a:p>
        </p:txBody>
      </p:sp>
    </p:spTree>
    <p:extLst>
      <p:ext uri="{BB962C8B-B14F-4D97-AF65-F5344CB8AC3E}">
        <p14:creationId xmlns:p14="http://schemas.microsoft.com/office/powerpoint/2010/main" val="2509335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Sub título com 2 títulos e 2 textos na horizontal">
    <p:spTree>
      <p:nvGrpSpPr>
        <p:cNvPr id="1" name=""/>
        <p:cNvGrpSpPr/>
        <p:nvPr/>
      </p:nvGrpSpPr>
      <p:grpSpPr>
        <a:xfrm>
          <a:off x="0" y="0"/>
          <a:ext cx="0" cy="0"/>
          <a:chOff x="0" y="0"/>
          <a:chExt cx="0" cy="0"/>
        </a:xfrm>
      </p:grpSpPr>
      <p:sp>
        <p:nvSpPr>
          <p:cNvPr id="9" name="Slide Number Placeholder 4">
            <a:extLst>
              <a:ext uri="{FF2B5EF4-FFF2-40B4-BE49-F238E27FC236}">
                <a16:creationId xmlns:a16="http://schemas.microsoft.com/office/drawing/2014/main" id="{FC77D54B-20AB-459C-83CA-05B67B389B1A}"/>
              </a:ext>
            </a:extLst>
          </p:cNvPr>
          <p:cNvSpPr txBox="1">
            <a:spLocks/>
          </p:cNvSpPr>
          <p:nvPr userDrawn="1"/>
        </p:nvSpPr>
        <p:spPr>
          <a:xfrm>
            <a:off x="282254" y="7245898"/>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500" b="1" dirty="0">
              <a:solidFill>
                <a:srgbClr val="B58B23"/>
              </a:solidFill>
              <a:latin typeface="Tautz-Regular3"/>
            </a:endParaRPr>
          </a:p>
        </p:txBody>
      </p:sp>
      <p:sp>
        <p:nvSpPr>
          <p:cNvPr id="10" name="Line 64">
            <a:extLst>
              <a:ext uri="{FF2B5EF4-FFF2-40B4-BE49-F238E27FC236}">
                <a16:creationId xmlns:a16="http://schemas.microsoft.com/office/drawing/2014/main" id="{B1EF051F-8B68-4D94-A2A8-5467C7BE8904}"/>
              </a:ext>
            </a:extLst>
          </p:cNvPr>
          <p:cNvSpPr>
            <a:spLocks noChangeShapeType="1"/>
          </p:cNvSpPr>
          <p:nvPr userDrawn="1"/>
        </p:nvSpPr>
        <p:spPr bwMode="auto">
          <a:xfrm>
            <a:off x="386336" y="7209542"/>
            <a:ext cx="11880119"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prstClr val="black"/>
              </a:solidFill>
              <a:latin typeface="Tautz-Regular3"/>
            </a:endParaRPr>
          </a:p>
        </p:txBody>
      </p:sp>
      <p:sp>
        <p:nvSpPr>
          <p:cNvPr id="21" name="Title 1">
            <a:extLst>
              <a:ext uri="{FF2B5EF4-FFF2-40B4-BE49-F238E27FC236}">
                <a16:creationId xmlns:a16="http://schemas.microsoft.com/office/drawing/2014/main" id="{95634EB2-C143-4AB0-B3D1-9CB1985F3551}"/>
              </a:ext>
            </a:extLst>
          </p:cNvPr>
          <p:cNvSpPr>
            <a:spLocks noGrp="1"/>
          </p:cNvSpPr>
          <p:nvPr>
            <p:ph type="title"/>
          </p:nvPr>
        </p:nvSpPr>
        <p:spPr>
          <a:xfrm>
            <a:off x="339677" y="3"/>
            <a:ext cx="12615412" cy="555682"/>
          </a:xfrm>
        </p:spPr>
        <p:txBody>
          <a:bodyPr>
            <a:normAutofit/>
          </a:bodyPr>
          <a:lstStyle>
            <a:lvl1pPr>
              <a:defRPr sz="2400" b="1">
                <a:solidFill>
                  <a:srgbClr val="B58B23"/>
                </a:solidFill>
                <a:latin typeface="Candara" panose="020E0502030303020204" pitchFamily="34" charset="0"/>
              </a:defRPr>
            </a:lvl1pPr>
          </a:lstStyle>
          <a:p>
            <a:r>
              <a:rPr lang="en-US" dirty="0"/>
              <a:t>Click to edit Master title style</a:t>
            </a:r>
          </a:p>
        </p:txBody>
      </p:sp>
      <p:sp>
        <p:nvSpPr>
          <p:cNvPr id="22" name="Espaço Reservado para Texto 6">
            <a:extLst>
              <a:ext uri="{FF2B5EF4-FFF2-40B4-BE49-F238E27FC236}">
                <a16:creationId xmlns:a16="http://schemas.microsoft.com/office/drawing/2014/main" id="{C82304E8-5335-45C8-8AA0-5A4453FCA3D4}"/>
              </a:ext>
            </a:extLst>
          </p:cNvPr>
          <p:cNvSpPr>
            <a:spLocks noGrp="1"/>
          </p:cNvSpPr>
          <p:nvPr>
            <p:ph type="body" sz="quarter" idx="17"/>
          </p:nvPr>
        </p:nvSpPr>
        <p:spPr>
          <a:xfrm>
            <a:off x="339674" y="554852"/>
            <a:ext cx="12602600" cy="556593"/>
          </a:xfrm>
        </p:spPr>
        <p:txBody>
          <a:bodyPr anchor="ctr">
            <a:normAutofit/>
          </a:bodyPr>
          <a:lstStyle>
            <a:lvl1pPr marL="0" indent="0">
              <a:buNone/>
              <a:defRPr sz="2200">
                <a:solidFill>
                  <a:srgbClr val="1E1E1E"/>
                </a:solidFill>
                <a:latin typeface="Hurme Geometric Sans 1"/>
              </a:defRPr>
            </a:lvl1pPr>
          </a:lstStyle>
          <a:p>
            <a:pPr lvl="0"/>
            <a:r>
              <a:rPr lang="pt-BR" dirty="0"/>
              <a:t>Clique para editar o texto mestre</a:t>
            </a:r>
          </a:p>
        </p:txBody>
      </p:sp>
      <p:sp>
        <p:nvSpPr>
          <p:cNvPr id="23" name="Line 64">
            <a:extLst>
              <a:ext uri="{FF2B5EF4-FFF2-40B4-BE49-F238E27FC236}">
                <a16:creationId xmlns:a16="http://schemas.microsoft.com/office/drawing/2014/main" id="{2B59EA78-C7AC-435B-8620-5CB0E325E294}"/>
              </a:ext>
            </a:extLst>
          </p:cNvPr>
          <p:cNvSpPr>
            <a:spLocks noChangeShapeType="1"/>
          </p:cNvSpPr>
          <p:nvPr userDrawn="1"/>
        </p:nvSpPr>
        <p:spPr bwMode="auto">
          <a:xfrm>
            <a:off x="339672" y="554843"/>
            <a:ext cx="12556530"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schemeClr val="accent5">
                  <a:lumMod val="50000"/>
                </a:schemeClr>
              </a:solidFill>
            </a:endParaRPr>
          </a:p>
        </p:txBody>
      </p:sp>
      <p:sp>
        <p:nvSpPr>
          <p:cNvPr id="11" name="Rectangle 4">
            <a:extLst>
              <a:ext uri="{FF2B5EF4-FFF2-40B4-BE49-F238E27FC236}">
                <a16:creationId xmlns:a16="http://schemas.microsoft.com/office/drawing/2014/main" id="{80652771-FF33-4B02-8E0B-F2EEF09802BC}"/>
              </a:ext>
            </a:extLst>
          </p:cNvPr>
          <p:cNvSpPr>
            <a:spLocks noChangeArrowheads="1"/>
          </p:cNvSpPr>
          <p:nvPr userDrawn="1">
            <p:custDataLst>
              <p:tags r:id="rId1"/>
            </p:custDataLst>
          </p:nvPr>
        </p:nvSpPr>
        <p:spPr bwMode="auto">
          <a:xfrm>
            <a:off x="352881" y="3496601"/>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3</a:t>
            </a:r>
          </a:p>
        </p:txBody>
      </p:sp>
      <p:sp>
        <p:nvSpPr>
          <p:cNvPr id="12" name="Rectangle 4">
            <a:extLst>
              <a:ext uri="{FF2B5EF4-FFF2-40B4-BE49-F238E27FC236}">
                <a16:creationId xmlns:a16="http://schemas.microsoft.com/office/drawing/2014/main" id="{81FF0E11-0AC0-4F23-AD47-FDE93C10A757}"/>
              </a:ext>
            </a:extLst>
          </p:cNvPr>
          <p:cNvSpPr>
            <a:spLocks noChangeArrowheads="1"/>
          </p:cNvSpPr>
          <p:nvPr userDrawn="1">
            <p:custDataLst>
              <p:tags r:id="rId2"/>
            </p:custDataLst>
          </p:nvPr>
        </p:nvSpPr>
        <p:spPr bwMode="auto">
          <a:xfrm>
            <a:off x="352881" y="4640528"/>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4</a:t>
            </a:r>
          </a:p>
        </p:txBody>
      </p:sp>
      <p:sp>
        <p:nvSpPr>
          <p:cNvPr id="13" name="Rectangle 4">
            <a:extLst>
              <a:ext uri="{FF2B5EF4-FFF2-40B4-BE49-F238E27FC236}">
                <a16:creationId xmlns:a16="http://schemas.microsoft.com/office/drawing/2014/main" id="{E74642C7-3908-4B04-B5B3-A65C64DD83EE}"/>
              </a:ext>
            </a:extLst>
          </p:cNvPr>
          <p:cNvSpPr>
            <a:spLocks noChangeArrowheads="1"/>
          </p:cNvSpPr>
          <p:nvPr userDrawn="1">
            <p:custDataLst>
              <p:tags r:id="rId3"/>
            </p:custDataLst>
          </p:nvPr>
        </p:nvSpPr>
        <p:spPr bwMode="auto">
          <a:xfrm>
            <a:off x="352881" y="5815233"/>
            <a:ext cx="6052638" cy="269729"/>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200" b="1" dirty="0">
                <a:solidFill>
                  <a:srgbClr val="B58B23"/>
                </a:solidFill>
                <a:latin typeface="Hurme Geometric Sans 1"/>
              </a:rPr>
              <a:t>5</a:t>
            </a:r>
          </a:p>
        </p:txBody>
      </p:sp>
      <p:sp>
        <p:nvSpPr>
          <p:cNvPr id="16" name="Rectangle 4">
            <a:extLst>
              <a:ext uri="{FF2B5EF4-FFF2-40B4-BE49-F238E27FC236}">
                <a16:creationId xmlns:a16="http://schemas.microsoft.com/office/drawing/2014/main" id="{D25C94AA-66B0-41BF-9BFC-315E1BC02548}"/>
              </a:ext>
            </a:extLst>
          </p:cNvPr>
          <p:cNvSpPr>
            <a:spLocks noChangeArrowheads="1"/>
          </p:cNvSpPr>
          <p:nvPr userDrawn="1">
            <p:custDataLst>
              <p:tags r:id="rId4"/>
            </p:custDataLst>
          </p:nvPr>
        </p:nvSpPr>
        <p:spPr bwMode="auto">
          <a:xfrm>
            <a:off x="352881" y="2352674"/>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2</a:t>
            </a:r>
          </a:p>
        </p:txBody>
      </p:sp>
      <p:sp>
        <p:nvSpPr>
          <p:cNvPr id="17" name="Rectangle 4">
            <a:extLst>
              <a:ext uri="{FF2B5EF4-FFF2-40B4-BE49-F238E27FC236}">
                <a16:creationId xmlns:a16="http://schemas.microsoft.com/office/drawing/2014/main" id="{2ED67C46-D878-4D03-ACBB-C0E02CD2BF31}"/>
              </a:ext>
            </a:extLst>
          </p:cNvPr>
          <p:cNvSpPr>
            <a:spLocks noChangeArrowheads="1"/>
          </p:cNvSpPr>
          <p:nvPr userDrawn="1">
            <p:custDataLst>
              <p:tags r:id="rId5"/>
            </p:custDataLst>
          </p:nvPr>
        </p:nvSpPr>
        <p:spPr bwMode="auto">
          <a:xfrm>
            <a:off x="352881" y="1208745"/>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1</a:t>
            </a:r>
          </a:p>
        </p:txBody>
      </p:sp>
      <p:sp>
        <p:nvSpPr>
          <p:cNvPr id="18" name="Rectangle 4">
            <a:extLst>
              <a:ext uri="{FF2B5EF4-FFF2-40B4-BE49-F238E27FC236}">
                <a16:creationId xmlns:a16="http://schemas.microsoft.com/office/drawing/2014/main" id="{7F2EBE78-8357-447C-87AB-BE6C864CE4F2}"/>
              </a:ext>
            </a:extLst>
          </p:cNvPr>
          <p:cNvSpPr>
            <a:spLocks noChangeArrowheads="1"/>
          </p:cNvSpPr>
          <p:nvPr userDrawn="1">
            <p:custDataLst>
              <p:tags r:id="rId6"/>
            </p:custDataLst>
          </p:nvPr>
        </p:nvSpPr>
        <p:spPr bwMode="auto">
          <a:xfrm>
            <a:off x="6931954" y="3496601"/>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8</a:t>
            </a:r>
          </a:p>
        </p:txBody>
      </p:sp>
      <p:sp>
        <p:nvSpPr>
          <p:cNvPr id="19" name="Rectangle 4">
            <a:extLst>
              <a:ext uri="{FF2B5EF4-FFF2-40B4-BE49-F238E27FC236}">
                <a16:creationId xmlns:a16="http://schemas.microsoft.com/office/drawing/2014/main" id="{521F17CC-BAA1-412B-B580-85FEB2C28ACB}"/>
              </a:ext>
            </a:extLst>
          </p:cNvPr>
          <p:cNvSpPr>
            <a:spLocks noChangeArrowheads="1"/>
          </p:cNvSpPr>
          <p:nvPr userDrawn="1">
            <p:custDataLst>
              <p:tags r:id="rId7"/>
            </p:custDataLst>
          </p:nvPr>
        </p:nvSpPr>
        <p:spPr bwMode="auto">
          <a:xfrm>
            <a:off x="6931954" y="4640528"/>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9</a:t>
            </a:r>
          </a:p>
        </p:txBody>
      </p:sp>
      <p:sp>
        <p:nvSpPr>
          <p:cNvPr id="20" name="Rectangle 4">
            <a:extLst>
              <a:ext uri="{FF2B5EF4-FFF2-40B4-BE49-F238E27FC236}">
                <a16:creationId xmlns:a16="http://schemas.microsoft.com/office/drawing/2014/main" id="{89BD0CC2-FBAA-44B6-8B1C-3E9FBAE429C7}"/>
              </a:ext>
            </a:extLst>
          </p:cNvPr>
          <p:cNvSpPr>
            <a:spLocks noChangeArrowheads="1"/>
          </p:cNvSpPr>
          <p:nvPr userDrawn="1">
            <p:custDataLst>
              <p:tags r:id="rId8"/>
            </p:custDataLst>
          </p:nvPr>
        </p:nvSpPr>
        <p:spPr bwMode="auto">
          <a:xfrm>
            <a:off x="6931954" y="5784456"/>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10</a:t>
            </a:r>
          </a:p>
        </p:txBody>
      </p:sp>
      <p:sp>
        <p:nvSpPr>
          <p:cNvPr id="24" name="Rectangle 4">
            <a:extLst>
              <a:ext uri="{FF2B5EF4-FFF2-40B4-BE49-F238E27FC236}">
                <a16:creationId xmlns:a16="http://schemas.microsoft.com/office/drawing/2014/main" id="{30511B0B-5BBE-4E67-963F-0942B28C8B93}"/>
              </a:ext>
            </a:extLst>
          </p:cNvPr>
          <p:cNvSpPr>
            <a:spLocks noChangeArrowheads="1"/>
          </p:cNvSpPr>
          <p:nvPr userDrawn="1">
            <p:custDataLst>
              <p:tags r:id="rId9"/>
            </p:custDataLst>
          </p:nvPr>
        </p:nvSpPr>
        <p:spPr bwMode="auto">
          <a:xfrm>
            <a:off x="6931954" y="2352674"/>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7</a:t>
            </a:r>
          </a:p>
        </p:txBody>
      </p:sp>
      <p:sp>
        <p:nvSpPr>
          <p:cNvPr id="25" name="Rectangle 4">
            <a:extLst>
              <a:ext uri="{FF2B5EF4-FFF2-40B4-BE49-F238E27FC236}">
                <a16:creationId xmlns:a16="http://schemas.microsoft.com/office/drawing/2014/main" id="{E60C2DC8-B612-4429-BA18-6E142AA7F47A}"/>
              </a:ext>
            </a:extLst>
          </p:cNvPr>
          <p:cNvSpPr>
            <a:spLocks noChangeArrowheads="1"/>
          </p:cNvSpPr>
          <p:nvPr userDrawn="1">
            <p:custDataLst>
              <p:tags r:id="rId10"/>
            </p:custDataLst>
          </p:nvPr>
        </p:nvSpPr>
        <p:spPr bwMode="auto">
          <a:xfrm>
            <a:off x="6931954" y="1208745"/>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6</a:t>
            </a:r>
          </a:p>
        </p:txBody>
      </p:sp>
      <p:sp>
        <p:nvSpPr>
          <p:cNvPr id="26" name="Text Placeholder 5">
            <a:extLst>
              <a:ext uri="{FF2B5EF4-FFF2-40B4-BE49-F238E27FC236}">
                <a16:creationId xmlns:a16="http://schemas.microsoft.com/office/drawing/2014/main" id="{47D1C0F1-D79D-4043-8934-D3C7B95359A3}"/>
              </a:ext>
            </a:extLst>
          </p:cNvPr>
          <p:cNvSpPr txBox="1">
            <a:spLocks/>
          </p:cNvSpPr>
          <p:nvPr userDrawn="1"/>
        </p:nvSpPr>
        <p:spPr>
          <a:xfrm>
            <a:off x="1044441" y="1548283"/>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27" name="Text Placeholder 5">
            <a:extLst>
              <a:ext uri="{FF2B5EF4-FFF2-40B4-BE49-F238E27FC236}">
                <a16:creationId xmlns:a16="http://schemas.microsoft.com/office/drawing/2014/main" id="{A1D7F84C-D17A-4D83-8D6F-6A13DAEF773C}"/>
              </a:ext>
            </a:extLst>
          </p:cNvPr>
          <p:cNvSpPr txBox="1">
            <a:spLocks/>
          </p:cNvSpPr>
          <p:nvPr userDrawn="1"/>
        </p:nvSpPr>
        <p:spPr>
          <a:xfrm>
            <a:off x="1044441" y="2692210"/>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28" name="Text Placeholder 5">
            <a:extLst>
              <a:ext uri="{FF2B5EF4-FFF2-40B4-BE49-F238E27FC236}">
                <a16:creationId xmlns:a16="http://schemas.microsoft.com/office/drawing/2014/main" id="{F9E0237D-0374-4A45-8F40-F2E4EED447C4}"/>
              </a:ext>
            </a:extLst>
          </p:cNvPr>
          <p:cNvSpPr txBox="1">
            <a:spLocks/>
          </p:cNvSpPr>
          <p:nvPr userDrawn="1"/>
        </p:nvSpPr>
        <p:spPr>
          <a:xfrm>
            <a:off x="1044441" y="3836138"/>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29" name="Text Placeholder 5">
            <a:extLst>
              <a:ext uri="{FF2B5EF4-FFF2-40B4-BE49-F238E27FC236}">
                <a16:creationId xmlns:a16="http://schemas.microsoft.com/office/drawing/2014/main" id="{C789D079-71E0-4C8B-98D9-AAF241B16F36}"/>
              </a:ext>
            </a:extLst>
          </p:cNvPr>
          <p:cNvSpPr txBox="1">
            <a:spLocks/>
          </p:cNvSpPr>
          <p:nvPr userDrawn="1"/>
        </p:nvSpPr>
        <p:spPr>
          <a:xfrm>
            <a:off x="1044441" y="4980067"/>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30" name="Text Placeholder 5">
            <a:extLst>
              <a:ext uri="{FF2B5EF4-FFF2-40B4-BE49-F238E27FC236}">
                <a16:creationId xmlns:a16="http://schemas.microsoft.com/office/drawing/2014/main" id="{120E3F9F-6704-42F8-AA4B-BCC1C1EC20C3}"/>
              </a:ext>
            </a:extLst>
          </p:cNvPr>
          <p:cNvSpPr txBox="1">
            <a:spLocks/>
          </p:cNvSpPr>
          <p:nvPr userDrawn="1"/>
        </p:nvSpPr>
        <p:spPr>
          <a:xfrm>
            <a:off x="7623517" y="1548283"/>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31" name="Text Placeholder 5">
            <a:extLst>
              <a:ext uri="{FF2B5EF4-FFF2-40B4-BE49-F238E27FC236}">
                <a16:creationId xmlns:a16="http://schemas.microsoft.com/office/drawing/2014/main" id="{74D475B5-77A0-41E9-9752-821E39BEC8E2}"/>
              </a:ext>
            </a:extLst>
          </p:cNvPr>
          <p:cNvSpPr txBox="1">
            <a:spLocks/>
          </p:cNvSpPr>
          <p:nvPr userDrawn="1"/>
        </p:nvSpPr>
        <p:spPr>
          <a:xfrm>
            <a:off x="7623517" y="2692210"/>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32" name="Text Placeholder 5">
            <a:extLst>
              <a:ext uri="{FF2B5EF4-FFF2-40B4-BE49-F238E27FC236}">
                <a16:creationId xmlns:a16="http://schemas.microsoft.com/office/drawing/2014/main" id="{39FF35C3-01F5-4DC7-8199-59980B505D86}"/>
              </a:ext>
            </a:extLst>
          </p:cNvPr>
          <p:cNvSpPr txBox="1">
            <a:spLocks/>
          </p:cNvSpPr>
          <p:nvPr userDrawn="1"/>
        </p:nvSpPr>
        <p:spPr>
          <a:xfrm>
            <a:off x="7623517" y="3836138"/>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33" name="Text Placeholder 5">
            <a:extLst>
              <a:ext uri="{FF2B5EF4-FFF2-40B4-BE49-F238E27FC236}">
                <a16:creationId xmlns:a16="http://schemas.microsoft.com/office/drawing/2014/main" id="{A0C1281C-91DE-4FE9-9001-A99795BD6EC6}"/>
              </a:ext>
            </a:extLst>
          </p:cNvPr>
          <p:cNvSpPr txBox="1">
            <a:spLocks/>
          </p:cNvSpPr>
          <p:nvPr userDrawn="1"/>
        </p:nvSpPr>
        <p:spPr>
          <a:xfrm>
            <a:off x="7623517" y="4980067"/>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34" name="Text Placeholder 5">
            <a:extLst>
              <a:ext uri="{FF2B5EF4-FFF2-40B4-BE49-F238E27FC236}">
                <a16:creationId xmlns:a16="http://schemas.microsoft.com/office/drawing/2014/main" id="{038672FD-20C8-4082-B087-ADAF66479858}"/>
              </a:ext>
            </a:extLst>
          </p:cNvPr>
          <p:cNvSpPr txBox="1">
            <a:spLocks/>
          </p:cNvSpPr>
          <p:nvPr userDrawn="1"/>
        </p:nvSpPr>
        <p:spPr>
          <a:xfrm>
            <a:off x="1044441" y="6123994"/>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35" name="Text Placeholder 5">
            <a:extLst>
              <a:ext uri="{FF2B5EF4-FFF2-40B4-BE49-F238E27FC236}">
                <a16:creationId xmlns:a16="http://schemas.microsoft.com/office/drawing/2014/main" id="{E0B3674B-6ABB-426E-B15B-9CBE837D01A4}"/>
              </a:ext>
            </a:extLst>
          </p:cNvPr>
          <p:cNvSpPr txBox="1">
            <a:spLocks/>
          </p:cNvSpPr>
          <p:nvPr userDrawn="1"/>
        </p:nvSpPr>
        <p:spPr>
          <a:xfrm>
            <a:off x="7623517" y="6123994"/>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Tree>
    <p:extLst>
      <p:ext uri="{BB962C8B-B14F-4D97-AF65-F5344CB8AC3E}">
        <p14:creationId xmlns:p14="http://schemas.microsoft.com/office/powerpoint/2010/main" val="12807993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Sub título com 2 títulos e 2 text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Tree>
    <p:extLst>
      <p:ext uri="{BB962C8B-B14F-4D97-AF65-F5344CB8AC3E}">
        <p14:creationId xmlns:p14="http://schemas.microsoft.com/office/powerpoint/2010/main" val="37914517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ub título com texto sem título na vertical e 2 títulos e textos na horizontal ">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Tree>
    <p:extLst>
      <p:ext uri="{BB962C8B-B14F-4D97-AF65-F5344CB8AC3E}">
        <p14:creationId xmlns:p14="http://schemas.microsoft.com/office/powerpoint/2010/main" val="37656374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ub título com 3 textos sem títulos na vertic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91"/>
            <a:ext cx="13322989" cy="7560872"/>
          </a:xfrm>
          <a:prstGeom prst="rect">
            <a:avLst/>
          </a:prstGeom>
        </p:spPr>
      </p:pic>
      <p:sp>
        <p:nvSpPr>
          <p:cNvPr id="3" name="Slide Number Placeholder 4">
            <a:extLst>
              <a:ext uri="{FF2B5EF4-FFF2-40B4-BE49-F238E27FC236}">
                <a16:creationId xmlns:a16="http://schemas.microsoft.com/office/drawing/2014/main" id="{8CAC52ED-E8EE-412B-A958-B2A82A4E46D6}"/>
              </a:ext>
            </a:extLst>
          </p:cNvPr>
          <p:cNvSpPr txBox="1">
            <a:spLocks/>
          </p:cNvSpPr>
          <p:nvPr userDrawn="1"/>
        </p:nvSpPr>
        <p:spPr>
          <a:xfrm>
            <a:off x="253973" y="7095066"/>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87827A-47FB-4E08-AEC0-DB25F8645543}" type="slidenum">
              <a:rPr lang="en-US" sz="1412" b="1" smtClean="0">
                <a:solidFill>
                  <a:srgbClr val="B58B23"/>
                </a:solidFill>
                <a:latin typeface="Tautz-Regular3"/>
              </a:rPr>
              <a:pPr/>
              <a:t>‹nº›</a:t>
            </a:fld>
            <a:endParaRPr lang="en-US" sz="1412" b="1" dirty="0">
              <a:solidFill>
                <a:srgbClr val="B58B23"/>
              </a:solidFill>
              <a:latin typeface="Tautz-Regular3"/>
            </a:endParaRPr>
          </a:p>
        </p:txBody>
      </p:sp>
    </p:spTree>
    <p:extLst>
      <p:ext uri="{BB962C8B-B14F-4D97-AF65-F5344CB8AC3E}">
        <p14:creationId xmlns:p14="http://schemas.microsoft.com/office/powerpoint/2010/main" val="633798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ecisão">
    <p:spTree>
      <p:nvGrpSpPr>
        <p:cNvPr id="1" name=""/>
        <p:cNvGrpSpPr/>
        <p:nvPr/>
      </p:nvGrpSpPr>
      <p:grpSpPr>
        <a:xfrm>
          <a:off x="0" y="0"/>
          <a:ext cx="0" cy="0"/>
          <a:chOff x="0" y="0"/>
          <a:chExt cx="0" cy="0"/>
        </a:xfrm>
      </p:grpSpPr>
      <p:sp>
        <p:nvSpPr>
          <p:cNvPr id="10" name="Text Placeholder 2"/>
          <p:cNvSpPr>
            <a:spLocks noGrp="1"/>
          </p:cNvSpPr>
          <p:nvPr>
            <p:ph type="body" idx="1"/>
          </p:nvPr>
        </p:nvSpPr>
        <p:spPr>
          <a:xfrm>
            <a:off x="362333" y="834486"/>
            <a:ext cx="2564826" cy="2932145"/>
          </a:xfrm>
          <a:prstGeom prst="rect">
            <a:avLst/>
          </a:prstGeom>
          <a:solidFill>
            <a:srgbClr val="1E1E1E">
              <a:alpha val="79000"/>
            </a:srgbClr>
          </a:solidFill>
          <a:ln>
            <a:noFill/>
          </a:ln>
        </p:spPr>
        <p:txBody>
          <a:bodyPr vert="horz" lIns="106985" tIns="53492" rIns="106985" bIns="53492" rtlCol="0" anchor="ctr" anchorCtr="0">
            <a:normAutofit/>
          </a:bodyPr>
          <a:lstStyle>
            <a:lvl1pPr>
              <a:defRPr lang="en-US" sz="1700" b="1" dirty="0" smtClean="0">
                <a:solidFill>
                  <a:srgbClr val="B58B23"/>
                </a:solidFill>
                <a:latin typeface="Candara" panose="020E0502030303020204" pitchFamily="34" charset="0"/>
              </a:defRPr>
            </a:lvl1pPr>
          </a:lstStyle>
          <a:p>
            <a:pPr marL="0" lvl="0" indent="0" algn="ctr">
              <a:buNone/>
            </a:pPr>
            <a:endParaRPr lang="en-US" dirty="0"/>
          </a:p>
        </p:txBody>
      </p:sp>
      <p:sp>
        <p:nvSpPr>
          <p:cNvPr id="11" name="Content Placeholder 2"/>
          <p:cNvSpPr>
            <a:spLocks noGrp="1"/>
          </p:cNvSpPr>
          <p:nvPr>
            <p:ph sz="half" idx="20"/>
          </p:nvPr>
        </p:nvSpPr>
        <p:spPr>
          <a:xfrm>
            <a:off x="3118130" y="848486"/>
            <a:ext cx="9804164" cy="2932145"/>
          </a:xfrm>
          <a:prstGeom prst="rect">
            <a:avLst/>
          </a:prstGeom>
          <a:solidFill>
            <a:schemeClr val="bg1">
              <a:lumMod val="75000"/>
              <a:alpha val="78824"/>
            </a:schemeClr>
          </a:solidFill>
        </p:spPr>
        <p:txBody>
          <a:bodyPr vert="horz" lIns="106985" tIns="53492" rIns="106985" bIns="53492" rtlCol="0">
            <a:noAutofit/>
          </a:bodyPr>
          <a:lstStyle>
            <a:lvl1pPr>
              <a:defRPr lang="en-US" sz="2200" dirty="0" smtClean="0">
                <a:solidFill>
                  <a:srgbClr val="1E1E1E"/>
                </a:solidFill>
                <a:latin typeface="Candara" panose="020E0502030303020204" pitchFamily="34" charset="0"/>
              </a:defRPr>
            </a:lvl1pPr>
            <a:lvl2pPr>
              <a:defRPr lang="en-US" sz="1900" dirty="0" smtClean="0">
                <a:solidFill>
                  <a:srgbClr val="1E1E1E"/>
                </a:solidFill>
                <a:latin typeface="Candara" panose="020E0502030303020204" pitchFamily="34" charset="0"/>
              </a:defRPr>
            </a:lvl2pPr>
            <a:lvl3pPr>
              <a:defRPr lang="en-US" sz="1700" dirty="0" smtClean="0">
                <a:solidFill>
                  <a:srgbClr val="1E1E1E"/>
                </a:solidFill>
                <a:latin typeface="Candara" panose="020E0502030303020204" pitchFamily="34" charset="0"/>
              </a:defRPr>
            </a:lvl3pPr>
            <a:lvl4pPr>
              <a:defRPr lang="en-US" sz="1500" dirty="0" smtClean="0">
                <a:solidFill>
                  <a:srgbClr val="1E1E1E"/>
                </a:solidFill>
                <a:latin typeface="Candara" panose="020E0502030303020204" pitchFamily="34" charset="0"/>
              </a:defRPr>
            </a:lvl4pPr>
            <a:lvl5pPr>
              <a:defRPr lang="pt-BR" sz="15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2" name="Text Placeholder 2"/>
          <p:cNvSpPr>
            <a:spLocks noGrp="1"/>
          </p:cNvSpPr>
          <p:nvPr>
            <p:ph type="body" idx="21"/>
          </p:nvPr>
        </p:nvSpPr>
        <p:spPr>
          <a:xfrm>
            <a:off x="362333" y="3901593"/>
            <a:ext cx="2564826" cy="2932145"/>
          </a:xfrm>
          <a:prstGeom prst="rect">
            <a:avLst/>
          </a:prstGeom>
          <a:solidFill>
            <a:srgbClr val="1E1E1E">
              <a:alpha val="79000"/>
            </a:srgbClr>
          </a:solidFill>
          <a:ln>
            <a:noFill/>
          </a:ln>
        </p:spPr>
        <p:txBody>
          <a:bodyPr vert="horz" lIns="106985" tIns="53492" rIns="106985" bIns="53492" rtlCol="0" anchor="ctr" anchorCtr="0">
            <a:normAutofit/>
          </a:bodyPr>
          <a:lstStyle>
            <a:lvl1pPr>
              <a:defRPr lang="en-US" sz="1700" b="1" dirty="0" smtClean="0">
                <a:solidFill>
                  <a:srgbClr val="B58B23"/>
                </a:solidFill>
                <a:latin typeface="Candara" panose="020E0502030303020204" pitchFamily="34" charset="0"/>
              </a:defRPr>
            </a:lvl1pPr>
          </a:lstStyle>
          <a:p>
            <a:pPr marL="0" lvl="0" indent="0" algn="ctr">
              <a:buNone/>
            </a:pPr>
            <a:endParaRPr lang="en-US" dirty="0"/>
          </a:p>
        </p:txBody>
      </p:sp>
      <p:sp>
        <p:nvSpPr>
          <p:cNvPr id="13" name="Content Placeholder 2"/>
          <p:cNvSpPr>
            <a:spLocks noGrp="1"/>
          </p:cNvSpPr>
          <p:nvPr>
            <p:ph sz="half" idx="22"/>
          </p:nvPr>
        </p:nvSpPr>
        <p:spPr>
          <a:xfrm>
            <a:off x="3118130" y="3901592"/>
            <a:ext cx="9804164" cy="2932145"/>
          </a:xfrm>
          <a:prstGeom prst="rect">
            <a:avLst/>
          </a:prstGeom>
          <a:solidFill>
            <a:schemeClr val="bg1">
              <a:lumMod val="75000"/>
              <a:alpha val="78824"/>
            </a:schemeClr>
          </a:solidFill>
        </p:spPr>
        <p:txBody>
          <a:bodyPr vert="horz" lIns="106985" tIns="53492" rIns="106985" bIns="53492" rtlCol="0">
            <a:noAutofit/>
          </a:bodyPr>
          <a:lstStyle>
            <a:lvl1pPr>
              <a:defRPr lang="en-US" sz="2200" dirty="0" smtClean="0">
                <a:solidFill>
                  <a:srgbClr val="1E1E1E"/>
                </a:solidFill>
                <a:latin typeface="Candara" panose="020E0502030303020204" pitchFamily="34" charset="0"/>
              </a:defRPr>
            </a:lvl1pPr>
            <a:lvl2pPr>
              <a:defRPr lang="en-US" sz="1900" dirty="0" smtClean="0">
                <a:solidFill>
                  <a:srgbClr val="1E1E1E"/>
                </a:solidFill>
                <a:latin typeface="Candara" panose="020E0502030303020204" pitchFamily="34" charset="0"/>
              </a:defRPr>
            </a:lvl2pPr>
            <a:lvl3pPr>
              <a:defRPr lang="en-US" sz="1700" dirty="0" smtClean="0">
                <a:solidFill>
                  <a:srgbClr val="1E1E1E"/>
                </a:solidFill>
                <a:latin typeface="Candara" panose="020E0502030303020204" pitchFamily="34" charset="0"/>
              </a:defRPr>
            </a:lvl3pPr>
            <a:lvl4pPr>
              <a:defRPr lang="en-US" sz="1500" dirty="0" smtClean="0">
                <a:solidFill>
                  <a:srgbClr val="1E1E1E"/>
                </a:solidFill>
                <a:latin typeface="Candara" panose="020E0502030303020204" pitchFamily="34" charset="0"/>
              </a:defRPr>
            </a:lvl4pPr>
            <a:lvl5pPr>
              <a:defRPr lang="pt-BR" sz="15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5" name="Line 64">
            <a:extLst>
              <a:ext uri="{FF2B5EF4-FFF2-40B4-BE49-F238E27FC236}">
                <a16:creationId xmlns:a16="http://schemas.microsoft.com/office/drawing/2014/main" id="{1082D0FC-A5A7-4847-96B2-353B5B50C884}"/>
              </a:ext>
            </a:extLst>
          </p:cNvPr>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prstClr val="black"/>
              </a:solidFill>
            </a:endParaRPr>
          </a:p>
        </p:txBody>
      </p:sp>
      <p:sp>
        <p:nvSpPr>
          <p:cNvPr id="21" name="Title 1">
            <a:extLst>
              <a:ext uri="{FF2B5EF4-FFF2-40B4-BE49-F238E27FC236}">
                <a16:creationId xmlns:a16="http://schemas.microsoft.com/office/drawing/2014/main" id="{351E0860-7409-45FF-8D64-CED670D96BE6}"/>
              </a:ext>
            </a:extLst>
          </p:cNvPr>
          <p:cNvSpPr>
            <a:spLocks noGrp="1"/>
          </p:cNvSpPr>
          <p:nvPr>
            <p:ph type="title"/>
          </p:nvPr>
        </p:nvSpPr>
        <p:spPr>
          <a:xfrm>
            <a:off x="339677" y="3"/>
            <a:ext cx="12615412" cy="555682"/>
          </a:xfrm>
        </p:spPr>
        <p:txBody>
          <a:bodyPr>
            <a:normAutofit/>
          </a:bodyPr>
          <a:lstStyle>
            <a:lvl1pPr>
              <a:defRPr sz="2400" b="1">
                <a:solidFill>
                  <a:srgbClr val="B58B23"/>
                </a:solidFill>
                <a:latin typeface="Candara" panose="020E0502030303020204" pitchFamily="34" charset="0"/>
              </a:defRPr>
            </a:lvl1pPr>
          </a:lstStyle>
          <a:p>
            <a:r>
              <a:rPr lang="en-US" dirty="0"/>
              <a:t>Click to edit Master title style</a:t>
            </a:r>
          </a:p>
        </p:txBody>
      </p:sp>
    </p:spTree>
    <p:extLst>
      <p:ext uri="{BB962C8B-B14F-4D97-AF65-F5344CB8AC3E}">
        <p14:creationId xmlns:p14="http://schemas.microsoft.com/office/powerpoint/2010/main" val="6230112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ub título com 2 títulos e 2 textos na vertic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Content Placeholder 2"/>
          <p:cNvSpPr>
            <a:spLocks noGrp="1"/>
          </p:cNvSpPr>
          <p:nvPr>
            <p:ph sz="half" idx="1"/>
          </p:nvPr>
        </p:nvSpPr>
        <p:spPr>
          <a:xfrm>
            <a:off x="4754873" y="3249637"/>
            <a:ext cx="2743202" cy="3826412"/>
          </a:xfrm>
          <a:prstGeom prst="rect">
            <a:avLst/>
          </a:prstGeom>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3" name="Content Placeholder 2"/>
          <p:cNvSpPr>
            <a:spLocks noGrp="1"/>
          </p:cNvSpPr>
          <p:nvPr>
            <p:ph sz="half" idx="10"/>
          </p:nvPr>
        </p:nvSpPr>
        <p:spPr>
          <a:xfrm>
            <a:off x="4754873" y="1899137"/>
            <a:ext cx="2743202" cy="1252026"/>
          </a:xfrm>
          <a:prstGeom prst="rect">
            <a:avLst/>
          </a:prstGeom>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4" name="Content Placeholder 2"/>
          <p:cNvSpPr>
            <a:spLocks noGrp="1"/>
          </p:cNvSpPr>
          <p:nvPr>
            <p:ph sz="half" idx="11"/>
          </p:nvPr>
        </p:nvSpPr>
        <p:spPr>
          <a:xfrm>
            <a:off x="7596547" y="3249637"/>
            <a:ext cx="2743202" cy="3826412"/>
          </a:xfrm>
          <a:prstGeom prst="rect">
            <a:avLst/>
          </a:prstGeom>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7" name="Content Placeholder 2"/>
          <p:cNvSpPr>
            <a:spLocks noGrp="1"/>
          </p:cNvSpPr>
          <p:nvPr>
            <p:ph sz="half" idx="12"/>
          </p:nvPr>
        </p:nvSpPr>
        <p:spPr>
          <a:xfrm>
            <a:off x="7596547" y="1899137"/>
            <a:ext cx="2743202" cy="1252026"/>
          </a:xfrm>
          <a:prstGeom prst="rect">
            <a:avLst/>
          </a:prstGeom>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31" name="Content Placeholder 2"/>
          <p:cNvSpPr>
            <a:spLocks noGrp="1"/>
          </p:cNvSpPr>
          <p:nvPr>
            <p:ph sz="half" idx="13"/>
          </p:nvPr>
        </p:nvSpPr>
        <p:spPr>
          <a:xfrm>
            <a:off x="10459423" y="3249637"/>
            <a:ext cx="2743202" cy="3826412"/>
          </a:xfrm>
          <a:prstGeom prst="rect">
            <a:avLst/>
          </a:prstGeom>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32" name="Content Placeholder 2"/>
          <p:cNvSpPr>
            <a:spLocks noGrp="1"/>
          </p:cNvSpPr>
          <p:nvPr>
            <p:ph sz="half" idx="14"/>
          </p:nvPr>
        </p:nvSpPr>
        <p:spPr>
          <a:xfrm>
            <a:off x="10452486" y="1899137"/>
            <a:ext cx="2743202" cy="1252026"/>
          </a:xfrm>
          <a:prstGeom prst="rect">
            <a:avLst/>
          </a:prstGeom>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10" name="Content Placeholder 2">
            <a:extLst>
              <a:ext uri="{FF2B5EF4-FFF2-40B4-BE49-F238E27FC236}">
                <a16:creationId xmlns:a16="http://schemas.microsoft.com/office/drawing/2014/main" id="{62866EB1-14F0-4AEC-92A2-D226039D76BC}"/>
              </a:ext>
            </a:extLst>
          </p:cNvPr>
          <p:cNvSpPr>
            <a:spLocks noGrp="1"/>
          </p:cNvSpPr>
          <p:nvPr>
            <p:ph sz="half" idx="15" hasCustomPrompt="1"/>
          </p:nvPr>
        </p:nvSpPr>
        <p:spPr>
          <a:xfrm>
            <a:off x="1416941" y="1899137"/>
            <a:ext cx="2743202" cy="1252026"/>
          </a:xfrm>
          <a:prstGeom prst="rect">
            <a:avLst/>
          </a:prstGeom>
        </p:spPr>
        <p:txBody>
          <a:bodyPr vert="horz" lIns="106985" tIns="53492" rIns="106985" bIns="53492" rtlCol="0">
            <a:noAutofit/>
          </a:bodyPr>
          <a:lstStyle>
            <a:lvl1pPr marL="0" indent="0">
              <a:buNone/>
              <a:defRPr lang="en-US" sz="1600" dirty="0" smtClean="0">
                <a:solidFill>
                  <a:srgbClr val="1E1E1E"/>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r>
              <a:rPr lang="pt-BR" dirty="0"/>
              <a:t>5. DESMONTRA</a:t>
            </a:r>
          </a:p>
        </p:txBody>
      </p:sp>
      <p:sp>
        <p:nvSpPr>
          <p:cNvPr id="11" name="Triângulo Retângulo 10">
            <a:extLst>
              <a:ext uri="{FF2B5EF4-FFF2-40B4-BE49-F238E27FC236}">
                <a16:creationId xmlns:a16="http://schemas.microsoft.com/office/drawing/2014/main" id="{CE95FA64-45F8-44AD-81C2-048A332EFF1E}"/>
              </a:ext>
            </a:extLst>
          </p:cNvPr>
          <p:cNvSpPr/>
          <p:nvPr userDrawn="1"/>
        </p:nvSpPr>
        <p:spPr>
          <a:xfrm>
            <a:off x="1416941" y="1719137"/>
            <a:ext cx="180000" cy="180000"/>
          </a:xfrm>
          <a:prstGeom prst="rtTriangle">
            <a:avLst/>
          </a:prstGeom>
          <a:solidFill>
            <a:srgbClr val="B58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3034005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Layout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8" name="Balão de Fala: Retângulo 47">
            <a:extLst>
              <a:ext uri="{FF2B5EF4-FFF2-40B4-BE49-F238E27FC236}">
                <a16:creationId xmlns:a16="http://schemas.microsoft.com/office/drawing/2014/main" id="{67029441-A3A7-4D47-9D0A-DF1813799A08}"/>
              </a:ext>
            </a:extLst>
          </p:cNvPr>
          <p:cNvSpPr/>
          <p:nvPr userDrawn="1"/>
        </p:nvSpPr>
        <p:spPr>
          <a:xfrm>
            <a:off x="12242811" y="2903776"/>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SENTENÇA DE HOMOLOGAÇÃO DO PRJ</a:t>
            </a:r>
          </a:p>
        </p:txBody>
      </p:sp>
      <p:sp>
        <p:nvSpPr>
          <p:cNvPr id="43" name="Balão de Fala: Retângulo 42">
            <a:extLst>
              <a:ext uri="{FF2B5EF4-FFF2-40B4-BE49-F238E27FC236}">
                <a16:creationId xmlns:a16="http://schemas.microsoft.com/office/drawing/2014/main" id="{283CB1B3-BE43-42B1-A177-872C7BC19154}"/>
              </a:ext>
            </a:extLst>
          </p:cNvPr>
          <p:cNvSpPr/>
          <p:nvPr userDrawn="1"/>
        </p:nvSpPr>
        <p:spPr>
          <a:xfrm>
            <a:off x="10674644" y="2914268"/>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2º AGC</a:t>
            </a:r>
          </a:p>
          <a:p>
            <a:pPr algn="ctr"/>
            <a:r>
              <a:rPr lang="pt-BR" sz="800" b="1" dirty="0">
                <a:solidFill>
                  <a:srgbClr val="565656"/>
                </a:solidFill>
                <a:latin typeface="Hurme Geometric Sans 1"/>
              </a:rPr>
              <a:t>E CONTINUAÇÕES</a:t>
            </a:r>
          </a:p>
        </p:txBody>
      </p:sp>
      <p:sp>
        <p:nvSpPr>
          <p:cNvPr id="45" name="Balão de Fala: Retângulo 44">
            <a:extLst>
              <a:ext uri="{FF2B5EF4-FFF2-40B4-BE49-F238E27FC236}">
                <a16:creationId xmlns:a16="http://schemas.microsoft.com/office/drawing/2014/main" id="{A43108D6-66AD-4A3B-B6BB-90A283801F1B}"/>
              </a:ext>
            </a:extLst>
          </p:cNvPr>
          <p:cNvSpPr/>
          <p:nvPr userDrawn="1"/>
        </p:nvSpPr>
        <p:spPr>
          <a:xfrm rot="10800000">
            <a:off x="11293304" y="5251078"/>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41" name="Balão de Fala: Retângulo 40">
            <a:extLst>
              <a:ext uri="{FF2B5EF4-FFF2-40B4-BE49-F238E27FC236}">
                <a16:creationId xmlns:a16="http://schemas.microsoft.com/office/drawing/2014/main" id="{896B7D4F-04C2-44CB-A105-3C90C792098B}"/>
              </a:ext>
            </a:extLst>
          </p:cNvPr>
          <p:cNvSpPr/>
          <p:nvPr userDrawn="1"/>
        </p:nvSpPr>
        <p:spPr>
          <a:xfrm rot="10800000">
            <a:off x="9570570" y="5251078"/>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38" name="Balão de Fala: Retângulo 37">
            <a:extLst>
              <a:ext uri="{FF2B5EF4-FFF2-40B4-BE49-F238E27FC236}">
                <a16:creationId xmlns:a16="http://schemas.microsoft.com/office/drawing/2014/main" id="{DD2C8F08-8CCB-42EC-9784-923C75FAA6BD}"/>
              </a:ext>
            </a:extLst>
          </p:cNvPr>
          <p:cNvSpPr/>
          <p:nvPr userDrawn="1"/>
        </p:nvSpPr>
        <p:spPr>
          <a:xfrm>
            <a:off x="8853628" y="292196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EDITAL DE CONVOCAÇÃO DE AGC</a:t>
            </a:r>
          </a:p>
        </p:txBody>
      </p:sp>
      <p:sp>
        <p:nvSpPr>
          <p:cNvPr id="39" name="Balão de Fala: Retângulo 38">
            <a:extLst>
              <a:ext uri="{FF2B5EF4-FFF2-40B4-BE49-F238E27FC236}">
                <a16:creationId xmlns:a16="http://schemas.microsoft.com/office/drawing/2014/main" id="{CB5C08B3-5BCC-4F1D-9780-32D0FE5633E6}"/>
              </a:ext>
            </a:extLst>
          </p:cNvPr>
          <p:cNvSpPr/>
          <p:nvPr userDrawn="1"/>
        </p:nvSpPr>
        <p:spPr>
          <a:xfrm rot="10800000">
            <a:off x="7936781" y="5251078"/>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35" name="Balão de Fala: Retângulo 34">
            <a:extLst>
              <a:ext uri="{FF2B5EF4-FFF2-40B4-BE49-F238E27FC236}">
                <a16:creationId xmlns:a16="http://schemas.microsoft.com/office/drawing/2014/main" id="{1D1E8E29-837B-404E-AAFC-3E9302E5FE1D}"/>
              </a:ext>
            </a:extLst>
          </p:cNvPr>
          <p:cNvSpPr/>
          <p:nvPr userDrawn="1"/>
        </p:nvSpPr>
        <p:spPr>
          <a:xfrm>
            <a:off x="7124564" y="2914268"/>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PUBLICAÇÃO DO AVISO DE RECEBIMENTO DO PRJ</a:t>
            </a:r>
          </a:p>
        </p:txBody>
      </p:sp>
      <p:sp>
        <p:nvSpPr>
          <p:cNvPr id="33" name="Balão de Fala: Retângulo 32">
            <a:extLst>
              <a:ext uri="{FF2B5EF4-FFF2-40B4-BE49-F238E27FC236}">
                <a16:creationId xmlns:a16="http://schemas.microsoft.com/office/drawing/2014/main" id="{4E669B5D-5D62-46CD-BF96-DF75D48BE5D5}"/>
              </a:ext>
            </a:extLst>
          </p:cNvPr>
          <p:cNvSpPr/>
          <p:nvPr userDrawn="1"/>
        </p:nvSpPr>
        <p:spPr>
          <a:xfrm rot="10800000">
            <a:off x="6078247" y="5251078"/>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30" name="Balão de Fala: Retângulo 29">
            <a:extLst>
              <a:ext uri="{FF2B5EF4-FFF2-40B4-BE49-F238E27FC236}">
                <a16:creationId xmlns:a16="http://schemas.microsoft.com/office/drawing/2014/main" id="{1251AAEB-7F65-44E0-A3CC-20BA5E278073}"/>
              </a:ext>
            </a:extLst>
          </p:cNvPr>
          <p:cNvSpPr/>
          <p:nvPr userDrawn="1"/>
        </p:nvSpPr>
        <p:spPr>
          <a:xfrm>
            <a:off x="5385785" y="2914506"/>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PRAZO PARA APRESENTAÇÃO DO PLANO DE RECUPERAÇÃO JUCIAL</a:t>
            </a:r>
          </a:p>
        </p:txBody>
      </p:sp>
      <p:sp>
        <p:nvSpPr>
          <p:cNvPr id="22" name="Balão de Fala: Retângulo 21">
            <a:extLst>
              <a:ext uri="{FF2B5EF4-FFF2-40B4-BE49-F238E27FC236}">
                <a16:creationId xmlns:a16="http://schemas.microsoft.com/office/drawing/2014/main" id="{1C242B8C-AEB9-4C75-8E8D-779F1ED34EAD}"/>
              </a:ext>
            </a:extLst>
          </p:cNvPr>
          <p:cNvSpPr/>
          <p:nvPr userDrawn="1"/>
        </p:nvSpPr>
        <p:spPr>
          <a:xfrm rot="10800000">
            <a:off x="4325898" y="5253333"/>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15" name="Balão de Fala: Retângulo 14">
            <a:extLst>
              <a:ext uri="{FF2B5EF4-FFF2-40B4-BE49-F238E27FC236}">
                <a16:creationId xmlns:a16="http://schemas.microsoft.com/office/drawing/2014/main" id="{45175417-3141-473B-A440-C9859D2E0A9F}"/>
              </a:ext>
            </a:extLst>
          </p:cNvPr>
          <p:cNvSpPr/>
          <p:nvPr userDrawn="1"/>
        </p:nvSpPr>
        <p:spPr>
          <a:xfrm>
            <a:off x="3633436" y="2899238"/>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PRAZO PARA HABILITAÇÕES E DIVERGÊNCIAS</a:t>
            </a:r>
          </a:p>
        </p:txBody>
      </p:sp>
      <p:sp>
        <p:nvSpPr>
          <p:cNvPr id="8" name="Balão de Fala: Retângulo 7">
            <a:extLst>
              <a:ext uri="{FF2B5EF4-FFF2-40B4-BE49-F238E27FC236}">
                <a16:creationId xmlns:a16="http://schemas.microsoft.com/office/drawing/2014/main" id="{8E35D16A-4266-4820-9C3A-018C54E5CFBF}"/>
              </a:ext>
            </a:extLst>
          </p:cNvPr>
          <p:cNvSpPr/>
          <p:nvPr userDrawn="1"/>
        </p:nvSpPr>
        <p:spPr>
          <a:xfrm>
            <a:off x="119174" y="2899238"/>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DISTRIBUIÇÃO DA INICIAL</a:t>
            </a:r>
          </a:p>
        </p:txBody>
      </p:sp>
      <p:sp>
        <p:nvSpPr>
          <p:cNvPr id="12" name="Retângulo 11">
            <a:extLst>
              <a:ext uri="{FF2B5EF4-FFF2-40B4-BE49-F238E27FC236}">
                <a16:creationId xmlns:a16="http://schemas.microsoft.com/office/drawing/2014/main" id="{B37074B3-3C55-487E-B80F-B414E49351D4}"/>
              </a:ext>
            </a:extLst>
          </p:cNvPr>
          <p:cNvSpPr/>
          <p:nvPr userDrawn="1"/>
        </p:nvSpPr>
        <p:spPr>
          <a:xfrm>
            <a:off x="627629" y="2499008"/>
            <a:ext cx="758227" cy="830997"/>
          </a:xfrm>
          <a:prstGeom prst="rect">
            <a:avLst/>
          </a:prstGeom>
        </p:spPr>
        <p:txBody>
          <a:bodyPr wrap="square">
            <a:spAutoFit/>
          </a:bodyPr>
          <a:lstStyle/>
          <a:p>
            <a:r>
              <a:rPr lang="pt-BR" sz="4800" dirty="0">
                <a:solidFill>
                  <a:srgbClr val="B58B23"/>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pt-BR" sz="4400" dirty="0">
              <a:solidFill>
                <a:srgbClr val="B58B23"/>
              </a:solidFill>
            </a:endParaRPr>
          </a:p>
        </p:txBody>
      </p:sp>
      <p:sp>
        <p:nvSpPr>
          <p:cNvPr id="13" name="Seta: Entalhada para a Direita 12">
            <a:extLst>
              <a:ext uri="{FF2B5EF4-FFF2-40B4-BE49-F238E27FC236}">
                <a16:creationId xmlns:a16="http://schemas.microsoft.com/office/drawing/2014/main" id="{4287F6AD-2FB3-415B-841D-8763994BC096}"/>
              </a:ext>
            </a:extLst>
          </p:cNvPr>
          <p:cNvSpPr/>
          <p:nvPr userDrawn="1"/>
        </p:nvSpPr>
        <p:spPr>
          <a:xfrm>
            <a:off x="0" y="4597381"/>
            <a:ext cx="13221730" cy="189374"/>
          </a:xfrm>
          <a:prstGeom prst="notchedRightArrow">
            <a:avLst/>
          </a:prstGeom>
          <a:solidFill>
            <a:srgbClr val="B58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rgbClr val="B48A20"/>
              </a:solidFill>
            </a:endParaRPr>
          </a:p>
        </p:txBody>
      </p:sp>
      <p:sp>
        <p:nvSpPr>
          <p:cNvPr id="18" name="Retângulo: Cantos Diagonais Arredondados 17">
            <a:extLst>
              <a:ext uri="{FF2B5EF4-FFF2-40B4-BE49-F238E27FC236}">
                <a16:creationId xmlns:a16="http://schemas.microsoft.com/office/drawing/2014/main" id="{19663A40-B196-4491-8312-005F9B15AEB2}"/>
              </a:ext>
            </a:extLst>
          </p:cNvPr>
          <p:cNvSpPr/>
          <p:nvPr userDrawn="1"/>
        </p:nvSpPr>
        <p:spPr>
          <a:xfrm>
            <a:off x="136163" y="4472132"/>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19" name="Balão de Fala: Retângulo 18">
            <a:extLst>
              <a:ext uri="{FF2B5EF4-FFF2-40B4-BE49-F238E27FC236}">
                <a16:creationId xmlns:a16="http://schemas.microsoft.com/office/drawing/2014/main" id="{82728858-BE9A-461B-A0F5-94CDB7531FCF}"/>
              </a:ext>
            </a:extLst>
          </p:cNvPr>
          <p:cNvSpPr/>
          <p:nvPr userDrawn="1"/>
        </p:nvSpPr>
        <p:spPr>
          <a:xfrm rot="10800000">
            <a:off x="826742" y="5253333"/>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t-BR" sz="700" dirty="0">
              <a:latin typeface="Hurme Geometric Sans 1"/>
            </a:endParaRPr>
          </a:p>
        </p:txBody>
      </p:sp>
      <p:sp>
        <p:nvSpPr>
          <p:cNvPr id="20" name="Retângulo: Cantos Diagonais Arredondados 19" descr="&#10;">
            <a:extLst>
              <a:ext uri="{FF2B5EF4-FFF2-40B4-BE49-F238E27FC236}">
                <a16:creationId xmlns:a16="http://schemas.microsoft.com/office/drawing/2014/main" id="{839ECD98-8830-40C1-B7D8-DD22D13B1743}"/>
              </a:ext>
            </a:extLst>
          </p:cNvPr>
          <p:cNvSpPr/>
          <p:nvPr userDrawn="1"/>
        </p:nvSpPr>
        <p:spPr>
          <a:xfrm>
            <a:off x="1011100" y="4471669"/>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21" name="Retângulo 20">
            <a:extLst>
              <a:ext uri="{FF2B5EF4-FFF2-40B4-BE49-F238E27FC236}">
                <a16:creationId xmlns:a16="http://schemas.microsoft.com/office/drawing/2014/main" id="{06454683-AAC0-4A03-96E2-7B64A5BE3C25}"/>
              </a:ext>
            </a:extLst>
          </p:cNvPr>
          <p:cNvSpPr/>
          <p:nvPr userDrawn="1"/>
        </p:nvSpPr>
        <p:spPr>
          <a:xfrm>
            <a:off x="1487810" y="5823914"/>
            <a:ext cx="758227" cy="830997"/>
          </a:xfrm>
          <a:prstGeom prst="rect">
            <a:avLst/>
          </a:prstGeom>
        </p:spPr>
        <p:txBody>
          <a:bodyPr wrap="square">
            <a:spAutoFit/>
          </a:bodyPr>
          <a:lstStyle/>
          <a:p>
            <a:r>
              <a:rPr lang="pt-BR" sz="4800" dirty="0">
                <a:solidFill>
                  <a:srgbClr val="B58B23"/>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pt-BR" sz="4400" dirty="0">
              <a:solidFill>
                <a:srgbClr val="B58B23"/>
              </a:solidFill>
            </a:endParaRPr>
          </a:p>
        </p:txBody>
      </p:sp>
      <p:sp>
        <p:nvSpPr>
          <p:cNvPr id="23" name="Balão de Fala: Retângulo 22">
            <a:extLst>
              <a:ext uri="{FF2B5EF4-FFF2-40B4-BE49-F238E27FC236}">
                <a16:creationId xmlns:a16="http://schemas.microsoft.com/office/drawing/2014/main" id="{5473C4F7-87A3-43EA-A2B2-7FD01AEA4ACB}"/>
              </a:ext>
            </a:extLst>
          </p:cNvPr>
          <p:cNvSpPr/>
          <p:nvPr userDrawn="1"/>
        </p:nvSpPr>
        <p:spPr>
          <a:xfrm rot="10800000">
            <a:off x="2562839" y="5251078"/>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24" name="Balão de Fala: Retângulo 23">
            <a:extLst>
              <a:ext uri="{FF2B5EF4-FFF2-40B4-BE49-F238E27FC236}">
                <a16:creationId xmlns:a16="http://schemas.microsoft.com/office/drawing/2014/main" id="{E9B71CBE-1C77-4A57-BC5A-D0B791BC19C5}"/>
              </a:ext>
            </a:extLst>
          </p:cNvPr>
          <p:cNvSpPr/>
          <p:nvPr userDrawn="1"/>
        </p:nvSpPr>
        <p:spPr>
          <a:xfrm>
            <a:off x="1886037" y="2899238"/>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PUBLICAÇÃO DA DECISÃO</a:t>
            </a:r>
          </a:p>
        </p:txBody>
      </p:sp>
      <p:sp>
        <p:nvSpPr>
          <p:cNvPr id="26" name="Retângulo: Cantos Diagonais Arredondados 25" descr="16.12.2016">
            <a:extLst>
              <a:ext uri="{FF2B5EF4-FFF2-40B4-BE49-F238E27FC236}">
                <a16:creationId xmlns:a16="http://schemas.microsoft.com/office/drawing/2014/main" id="{DE597B78-ACA2-456F-8715-3B3E81E8F470}"/>
              </a:ext>
            </a:extLst>
          </p:cNvPr>
          <p:cNvSpPr/>
          <p:nvPr userDrawn="1"/>
        </p:nvSpPr>
        <p:spPr>
          <a:xfrm>
            <a:off x="1886037" y="4478738"/>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27" name="Título 9">
            <a:extLst>
              <a:ext uri="{FF2B5EF4-FFF2-40B4-BE49-F238E27FC236}">
                <a16:creationId xmlns:a16="http://schemas.microsoft.com/office/drawing/2014/main" id="{28DDA3FF-CB39-48BF-92CF-9893BFCACF2D}"/>
              </a:ext>
            </a:extLst>
          </p:cNvPr>
          <p:cNvSpPr>
            <a:spLocks noGrp="1"/>
          </p:cNvSpPr>
          <p:nvPr>
            <p:ph type="title" idx="4294967295" hasCustomPrompt="1"/>
          </p:nvPr>
        </p:nvSpPr>
        <p:spPr>
          <a:xfrm>
            <a:off x="3165231" y="785737"/>
            <a:ext cx="9884236" cy="555625"/>
          </a:xfrm>
        </p:spPr>
        <p:txBody>
          <a:bodyPr>
            <a:normAutofit/>
          </a:bodyPr>
          <a:lstStyle>
            <a:lvl1pPr>
              <a:defRPr/>
            </a:lvl1pPr>
          </a:lstStyle>
          <a:p>
            <a:pPr algn="r"/>
            <a:r>
              <a:rPr lang="pt-BR" sz="1800" b="1" cap="all" dirty="0">
                <a:solidFill>
                  <a:srgbClr val="B48A20"/>
                </a:solidFill>
                <a:latin typeface="Hurme Geometric Sans 2" pitchFamily="34" charset="0"/>
              </a:rPr>
              <a:t>9. Aspectos jurídicos – linha do tempo processual</a:t>
            </a:r>
          </a:p>
        </p:txBody>
      </p:sp>
      <p:sp>
        <p:nvSpPr>
          <p:cNvPr id="14" name="Retângulo: Cantos Diagonais Arredondados 13" descr="16.12.2016">
            <a:extLst>
              <a:ext uri="{FF2B5EF4-FFF2-40B4-BE49-F238E27FC236}">
                <a16:creationId xmlns:a16="http://schemas.microsoft.com/office/drawing/2014/main" id="{889E0346-7B25-479E-A819-38F95EB4F3F8}"/>
              </a:ext>
            </a:extLst>
          </p:cNvPr>
          <p:cNvSpPr/>
          <p:nvPr userDrawn="1"/>
        </p:nvSpPr>
        <p:spPr>
          <a:xfrm>
            <a:off x="3633436" y="4467773"/>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16" name="Retângulo: Cantos Diagonais Arredondados 15" descr="16.12.2016">
            <a:extLst>
              <a:ext uri="{FF2B5EF4-FFF2-40B4-BE49-F238E27FC236}">
                <a16:creationId xmlns:a16="http://schemas.microsoft.com/office/drawing/2014/main" id="{10654FB0-61CA-4127-BD17-4AF8FD1FB1C6}"/>
              </a:ext>
            </a:extLst>
          </p:cNvPr>
          <p:cNvSpPr/>
          <p:nvPr userDrawn="1"/>
        </p:nvSpPr>
        <p:spPr>
          <a:xfrm>
            <a:off x="2760974" y="4470542"/>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17" name="Retângulo: Cantos Diagonais Arredondados 16" descr="16.12.2016">
            <a:extLst>
              <a:ext uri="{FF2B5EF4-FFF2-40B4-BE49-F238E27FC236}">
                <a16:creationId xmlns:a16="http://schemas.microsoft.com/office/drawing/2014/main" id="{1B906E06-C491-4754-B1DA-43F2AD8DA141}"/>
              </a:ext>
            </a:extLst>
          </p:cNvPr>
          <p:cNvSpPr/>
          <p:nvPr userDrawn="1"/>
        </p:nvSpPr>
        <p:spPr>
          <a:xfrm>
            <a:off x="4505898" y="4462420"/>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25" name="Retângulo 24">
            <a:extLst>
              <a:ext uri="{FF2B5EF4-FFF2-40B4-BE49-F238E27FC236}">
                <a16:creationId xmlns:a16="http://schemas.microsoft.com/office/drawing/2014/main" id="{94FE90A9-8755-409C-9684-BB9F2F4C64AE}"/>
              </a:ext>
            </a:extLst>
          </p:cNvPr>
          <p:cNvSpPr/>
          <p:nvPr userDrawn="1"/>
        </p:nvSpPr>
        <p:spPr>
          <a:xfrm>
            <a:off x="2359034" y="2499008"/>
            <a:ext cx="758227" cy="830997"/>
          </a:xfrm>
          <a:prstGeom prst="rect">
            <a:avLst/>
          </a:prstGeom>
        </p:spPr>
        <p:txBody>
          <a:bodyPr wrap="square">
            <a:spAutoFit/>
          </a:bodyPr>
          <a:lstStyle/>
          <a:p>
            <a:r>
              <a:rPr lang="pt-BR" sz="4800" dirty="0">
                <a:solidFill>
                  <a:srgbClr val="B58B23"/>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pt-BR" sz="4400" dirty="0">
              <a:solidFill>
                <a:srgbClr val="B58B23"/>
              </a:solidFill>
            </a:endParaRPr>
          </a:p>
        </p:txBody>
      </p:sp>
      <p:sp>
        <p:nvSpPr>
          <p:cNvPr id="29" name="Retângulo: Cantos Diagonais Arredondados 28" descr="16.12.2016">
            <a:extLst>
              <a:ext uri="{FF2B5EF4-FFF2-40B4-BE49-F238E27FC236}">
                <a16:creationId xmlns:a16="http://schemas.microsoft.com/office/drawing/2014/main" id="{B9F11305-7035-4475-A541-ED647A58F193}"/>
              </a:ext>
            </a:extLst>
          </p:cNvPr>
          <p:cNvSpPr/>
          <p:nvPr userDrawn="1"/>
        </p:nvSpPr>
        <p:spPr>
          <a:xfrm>
            <a:off x="5385785" y="4471154"/>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32" name="Retângulo: Cantos Diagonais Arredondados 31" descr="16.12.2016">
            <a:extLst>
              <a:ext uri="{FF2B5EF4-FFF2-40B4-BE49-F238E27FC236}">
                <a16:creationId xmlns:a16="http://schemas.microsoft.com/office/drawing/2014/main" id="{C5539CE3-0EA1-4832-A9BA-0064D953FA84}"/>
              </a:ext>
            </a:extLst>
          </p:cNvPr>
          <p:cNvSpPr/>
          <p:nvPr userDrawn="1"/>
        </p:nvSpPr>
        <p:spPr>
          <a:xfrm>
            <a:off x="6258247" y="4470542"/>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34" name="Retângulo: Cantos Diagonais Arredondados 33" descr="16.12.2016">
            <a:extLst>
              <a:ext uri="{FF2B5EF4-FFF2-40B4-BE49-F238E27FC236}">
                <a16:creationId xmlns:a16="http://schemas.microsoft.com/office/drawing/2014/main" id="{D68F8AE0-8D5C-4CAA-917E-86ECCE28A67E}"/>
              </a:ext>
            </a:extLst>
          </p:cNvPr>
          <p:cNvSpPr/>
          <p:nvPr userDrawn="1"/>
        </p:nvSpPr>
        <p:spPr>
          <a:xfrm>
            <a:off x="7128234" y="4458235"/>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36" name="Retângulo: Cantos Diagonais Arredondados 35" descr="16.12.2016">
            <a:extLst>
              <a:ext uri="{FF2B5EF4-FFF2-40B4-BE49-F238E27FC236}">
                <a16:creationId xmlns:a16="http://schemas.microsoft.com/office/drawing/2014/main" id="{3F105605-C9C2-4318-8CA2-0FF9A377F071}"/>
              </a:ext>
            </a:extLst>
          </p:cNvPr>
          <p:cNvSpPr/>
          <p:nvPr userDrawn="1"/>
        </p:nvSpPr>
        <p:spPr>
          <a:xfrm>
            <a:off x="8005646" y="4458235"/>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37" name="Retângulo: Cantos Diagonais Arredondados 36" descr="16.12.2016">
            <a:extLst>
              <a:ext uri="{FF2B5EF4-FFF2-40B4-BE49-F238E27FC236}">
                <a16:creationId xmlns:a16="http://schemas.microsoft.com/office/drawing/2014/main" id="{E288A8BE-F958-4841-B21E-CDE1AEFD64E2}"/>
              </a:ext>
            </a:extLst>
          </p:cNvPr>
          <p:cNvSpPr/>
          <p:nvPr userDrawn="1"/>
        </p:nvSpPr>
        <p:spPr>
          <a:xfrm>
            <a:off x="8867013" y="4458235"/>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40" name="Retângulo: Cantos Diagonais Arredondados 39" descr="16.12.2016">
            <a:extLst>
              <a:ext uri="{FF2B5EF4-FFF2-40B4-BE49-F238E27FC236}">
                <a16:creationId xmlns:a16="http://schemas.microsoft.com/office/drawing/2014/main" id="{E271C029-A401-42FF-B3B8-E2AF0771F3F2}"/>
              </a:ext>
            </a:extLst>
          </p:cNvPr>
          <p:cNvSpPr/>
          <p:nvPr userDrawn="1"/>
        </p:nvSpPr>
        <p:spPr>
          <a:xfrm>
            <a:off x="9750570" y="4467773"/>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42" name="Retângulo: Cantos Diagonais Arredondados 41" descr="16.12.2016">
            <a:extLst>
              <a:ext uri="{FF2B5EF4-FFF2-40B4-BE49-F238E27FC236}">
                <a16:creationId xmlns:a16="http://schemas.microsoft.com/office/drawing/2014/main" id="{AB15D3F8-6C9B-4C4F-A530-E85359A6473D}"/>
              </a:ext>
            </a:extLst>
          </p:cNvPr>
          <p:cNvSpPr/>
          <p:nvPr userDrawn="1"/>
        </p:nvSpPr>
        <p:spPr>
          <a:xfrm>
            <a:off x="10611937" y="4478738"/>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44" name="Retângulo: Cantos Diagonais Arredondados 43" descr="16.12.2016">
            <a:extLst>
              <a:ext uri="{FF2B5EF4-FFF2-40B4-BE49-F238E27FC236}">
                <a16:creationId xmlns:a16="http://schemas.microsoft.com/office/drawing/2014/main" id="{0B388AF0-CC89-4238-9EEC-D7C8E203E208}"/>
              </a:ext>
            </a:extLst>
          </p:cNvPr>
          <p:cNvSpPr/>
          <p:nvPr userDrawn="1"/>
        </p:nvSpPr>
        <p:spPr>
          <a:xfrm>
            <a:off x="11473304" y="4467773"/>
            <a:ext cx="720000" cy="198776"/>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a:p>
            <a:pPr algn="ctr"/>
            <a:endParaRPr lang="pt-BR" sz="800" dirty="0"/>
          </a:p>
        </p:txBody>
      </p:sp>
      <p:sp>
        <p:nvSpPr>
          <p:cNvPr id="46" name="Retângulo: Cantos Diagonais Arredondados 45" descr="16.12.2016">
            <a:extLst>
              <a:ext uri="{FF2B5EF4-FFF2-40B4-BE49-F238E27FC236}">
                <a16:creationId xmlns:a16="http://schemas.microsoft.com/office/drawing/2014/main" id="{E27B37E1-5EE6-45F5-86E2-D96002D9242F}"/>
              </a:ext>
            </a:extLst>
          </p:cNvPr>
          <p:cNvSpPr/>
          <p:nvPr userDrawn="1"/>
        </p:nvSpPr>
        <p:spPr>
          <a:xfrm>
            <a:off x="12329467" y="4462365"/>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47" name="Retângulo 46">
            <a:extLst>
              <a:ext uri="{FF2B5EF4-FFF2-40B4-BE49-F238E27FC236}">
                <a16:creationId xmlns:a16="http://schemas.microsoft.com/office/drawing/2014/main" id="{2AA68895-4859-46E2-86BE-35214BD834B6}"/>
              </a:ext>
            </a:extLst>
          </p:cNvPr>
          <p:cNvSpPr/>
          <p:nvPr userDrawn="1"/>
        </p:nvSpPr>
        <p:spPr>
          <a:xfrm>
            <a:off x="3177306" y="5810657"/>
            <a:ext cx="758227" cy="830997"/>
          </a:xfrm>
          <a:prstGeom prst="rect">
            <a:avLst/>
          </a:prstGeom>
        </p:spPr>
        <p:txBody>
          <a:bodyPr wrap="square">
            <a:spAutoFit/>
          </a:bodyPr>
          <a:lstStyle/>
          <a:p>
            <a:r>
              <a:rPr lang="pt-BR" sz="4800" dirty="0">
                <a:solidFill>
                  <a:srgbClr val="B58B23"/>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pt-BR" sz="4400" dirty="0">
              <a:solidFill>
                <a:srgbClr val="B58B23"/>
              </a:solidFill>
            </a:endParaRPr>
          </a:p>
        </p:txBody>
      </p:sp>
      <p:sp>
        <p:nvSpPr>
          <p:cNvPr id="65" name="Content Placeholder 2">
            <a:extLst>
              <a:ext uri="{FF2B5EF4-FFF2-40B4-BE49-F238E27FC236}">
                <a16:creationId xmlns:a16="http://schemas.microsoft.com/office/drawing/2014/main" id="{6C17EADC-A56D-4C63-BB22-9A9DFF776FD5}"/>
              </a:ext>
            </a:extLst>
          </p:cNvPr>
          <p:cNvSpPr>
            <a:spLocks noGrp="1"/>
          </p:cNvSpPr>
          <p:nvPr>
            <p:ph sz="half" idx="10"/>
          </p:nvPr>
        </p:nvSpPr>
        <p:spPr>
          <a:xfrm>
            <a:off x="1006150" y="4464754"/>
            <a:ext cx="720000" cy="180000"/>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66" name="Content Placeholder 2">
            <a:extLst>
              <a:ext uri="{FF2B5EF4-FFF2-40B4-BE49-F238E27FC236}">
                <a16:creationId xmlns:a16="http://schemas.microsoft.com/office/drawing/2014/main" id="{5E42A510-EDD8-4D8F-8497-418E1A19891D}"/>
              </a:ext>
            </a:extLst>
          </p:cNvPr>
          <p:cNvSpPr>
            <a:spLocks noGrp="1"/>
          </p:cNvSpPr>
          <p:nvPr>
            <p:ph sz="half" idx="11"/>
          </p:nvPr>
        </p:nvSpPr>
        <p:spPr>
          <a:xfrm>
            <a:off x="147898" y="4465557"/>
            <a:ext cx="720000" cy="180000"/>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67" name="Content Placeholder 2">
            <a:extLst>
              <a:ext uri="{FF2B5EF4-FFF2-40B4-BE49-F238E27FC236}">
                <a16:creationId xmlns:a16="http://schemas.microsoft.com/office/drawing/2014/main" id="{D373F8E5-03D9-487E-9633-9D9A3DE9189F}"/>
              </a:ext>
            </a:extLst>
          </p:cNvPr>
          <p:cNvSpPr>
            <a:spLocks noGrp="1"/>
          </p:cNvSpPr>
          <p:nvPr>
            <p:ph sz="half" idx="12"/>
          </p:nvPr>
        </p:nvSpPr>
        <p:spPr>
          <a:xfrm>
            <a:off x="1868711" y="4476034"/>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68" name="Content Placeholder 2">
            <a:extLst>
              <a:ext uri="{FF2B5EF4-FFF2-40B4-BE49-F238E27FC236}">
                <a16:creationId xmlns:a16="http://schemas.microsoft.com/office/drawing/2014/main" id="{AACC85C0-5686-43C3-A74E-15730B902ACF}"/>
              </a:ext>
            </a:extLst>
          </p:cNvPr>
          <p:cNvSpPr>
            <a:spLocks noGrp="1"/>
          </p:cNvSpPr>
          <p:nvPr>
            <p:ph sz="half" idx="13"/>
          </p:nvPr>
        </p:nvSpPr>
        <p:spPr>
          <a:xfrm>
            <a:off x="2760250" y="4476034"/>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69" name="Content Placeholder 2">
            <a:extLst>
              <a:ext uri="{FF2B5EF4-FFF2-40B4-BE49-F238E27FC236}">
                <a16:creationId xmlns:a16="http://schemas.microsoft.com/office/drawing/2014/main" id="{CFE497ED-1D22-4EA3-A51C-CBAB90BB962C}"/>
              </a:ext>
            </a:extLst>
          </p:cNvPr>
          <p:cNvSpPr>
            <a:spLocks noGrp="1"/>
          </p:cNvSpPr>
          <p:nvPr>
            <p:ph sz="half" idx="14"/>
          </p:nvPr>
        </p:nvSpPr>
        <p:spPr>
          <a:xfrm>
            <a:off x="3642097" y="4440540"/>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0" name="Content Placeholder 2">
            <a:extLst>
              <a:ext uri="{FF2B5EF4-FFF2-40B4-BE49-F238E27FC236}">
                <a16:creationId xmlns:a16="http://schemas.microsoft.com/office/drawing/2014/main" id="{2A94FA2E-F2DB-4016-A2F6-02A792EA95CD}"/>
              </a:ext>
            </a:extLst>
          </p:cNvPr>
          <p:cNvSpPr>
            <a:spLocks noGrp="1"/>
          </p:cNvSpPr>
          <p:nvPr>
            <p:ph sz="half" idx="15"/>
          </p:nvPr>
        </p:nvSpPr>
        <p:spPr>
          <a:xfrm>
            <a:off x="5404559" y="4440540"/>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1" name="Content Placeholder 2">
            <a:extLst>
              <a:ext uri="{FF2B5EF4-FFF2-40B4-BE49-F238E27FC236}">
                <a16:creationId xmlns:a16="http://schemas.microsoft.com/office/drawing/2014/main" id="{3105C713-4C3D-447F-9608-BDEBF1178934}"/>
              </a:ext>
            </a:extLst>
          </p:cNvPr>
          <p:cNvSpPr>
            <a:spLocks noGrp="1"/>
          </p:cNvSpPr>
          <p:nvPr>
            <p:ph sz="half" idx="16"/>
          </p:nvPr>
        </p:nvSpPr>
        <p:spPr>
          <a:xfrm>
            <a:off x="4502228" y="4434021"/>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2" name="Content Placeholder 2">
            <a:extLst>
              <a:ext uri="{FF2B5EF4-FFF2-40B4-BE49-F238E27FC236}">
                <a16:creationId xmlns:a16="http://schemas.microsoft.com/office/drawing/2014/main" id="{20CF6F5A-CF57-45EB-8908-1702F445393C}"/>
              </a:ext>
            </a:extLst>
          </p:cNvPr>
          <p:cNvSpPr>
            <a:spLocks noGrp="1"/>
          </p:cNvSpPr>
          <p:nvPr>
            <p:ph sz="half" idx="17"/>
          </p:nvPr>
        </p:nvSpPr>
        <p:spPr>
          <a:xfrm>
            <a:off x="6273892" y="4454524"/>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3" name="Content Placeholder 2">
            <a:extLst>
              <a:ext uri="{FF2B5EF4-FFF2-40B4-BE49-F238E27FC236}">
                <a16:creationId xmlns:a16="http://schemas.microsoft.com/office/drawing/2014/main" id="{54EC6FFE-A27A-4907-A326-E3FFA36FA43F}"/>
              </a:ext>
            </a:extLst>
          </p:cNvPr>
          <p:cNvSpPr>
            <a:spLocks noGrp="1"/>
          </p:cNvSpPr>
          <p:nvPr>
            <p:ph sz="half" idx="18"/>
          </p:nvPr>
        </p:nvSpPr>
        <p:spPr>
          <a:xfrm>
            <a:off x="8005646" y="4422726"/>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4" name="Content Placeholder 2">
            <a:extLst>
              <a:ext uri="{FF2B5EF4-FFF2-40B4-BE49-F238E27FC236}">
                <a16:creationId xmlns:a16="http://schemas.microsoft.com/office/drawing/2014/main" id="{D8B5E3AB-57E0-4304-8CBC-112B1256A551}"/>
              </a:ext>
            </a:extLst>
          </p:cNvPr>
          <p:cNvSpPr>
            <a:spLocks noGrp="1"/>
          </p:cNvSpPr>
          <p:nvPr>
            <p:ph sz="half" idx="19"/>
          </p:nvPr>
        </p:nvSpPr>
        <p:spPr>
          <a:xfrm>
            <a:off x="7148247" y="4445546"/>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5" name="Content Placeholder 2">
            <a:extLst>
              <a:ext uri="{FF2B5EF4-FFF2-40B4-BE49-F238E27FC236}">
                <a16:creationId xmlns:a16="http://schemas.microsoft.com/office/drawing/2014/main" id="{3F67DE19-5554-4D7A-BCD7-40EF7EFC362A}"/>
              </a:ext>
            </a:extLst>
          </p:cNvPr>
          <p:cNvSpPr>
            <a:spLocks noGrp="1"/>
          </p:cNvSpPr>
          <p:nvPr>
            <p:ph sz="half" idx="20"/>
          </p:nvPr>
        </p:nvSpPr>
        <p:spPr>
          <a:xfrm>
            <a:off x="8876290" y="4420503"/>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6" name="Content Placeholder 2">
            <a:extLst>
              <a:ext uri="{FF2B5EF4-FFF2-40B4-BE49-F238E27FC236}">
                <a16:creationId xmlns:a16="http://schemas.microsoft.com/office/drawing/2014/main" id="{76166F10-F2AD-498F-9C2C-E823CE1D228E}"/>
              </a:ext>
            </a:extLst>
          </p:cNvPr>
          <p:cNvSpPr>
            <a:spLocks noGrp="1"/>
          </p:cNvSpPr>
          <p:nvPr>
            <p:ph sz="half" idx="21"/>
          </p:nvPr>
        </p:nvSpPr>
        <p:spPr>
          <a:xfrm>
            <a:off x="9788558" y="4445419"/>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7" name="Content Placeholder 2">
            <a:extLst>
              <a:ext uri="{FF2B5EF4-FFF2-40B4-BE49-F238E27FC236}">
                <a16:creationId xmlns:a16="http://schemas.microsoft.com/office/drawing/2014/main" id="{5AA07FC2-FC07-4F0B-B76A-81EC9B24ECED}"/>
              </a:ext>
            </a:extLst>
          </p:cNvPr>
          <p:cNvSpPr>
            <a:spLocks noGrp="1"/>
          </p:cNvSpPr>
          <p:nvPr>
            <p:ph sz="half" idx="22"/>
          </p:nvPr>
        </p:nvSpPr>
        <p:spPr>
          <a:xfrm>
            <a:off x="11434455" y="4463640"/>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8" name="Content Placeholder 2">
            <a:extLst>
              <a:ext uri="{FF2B5EF4-FFF2-40B4-BE49-F238E27FC236}">
                <a16:creationId xmlns:a16="http://schemas.microsoft.com/office/drawing/2014/main" id="{40E967A3-EF83-45F4-9C15-D013CCE11D41}"/>
              </a:ext>
            </a:extLst>
          </p:cNvPr>
          <p:cNvSpPr>
            <a:spLocks noGrp="1"/>
          </p:cNvSpPr>
          <p:nvPr>
            <p:ph sz="half" idx="23"/>
          </p:nvPr>
        </p:nvSpPr>
        <p:spPr>
          <a:xfrm>
            <a:off x="10561036" y="4454524"/>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9" name="Content Placeholder 2">
            <a:extLst>
              <a:ext uri="{FF2B5EF4-FFF2-40B4-BE49-F238E27FC236}">
                <a16:creationId xmlns:a16="http://schemas.microsoft.com/office/drawing/2014/main" id="{79024609-1590-4FB3-9C6B-289BB236FEE4}"/>
              </a:ext>
            </a:extLst>
          </p:cNvPr>
          <p:cNvSpPr>
            <a:spLocks noGrp="1"/>
          </p:cNvSpPr>
          <p:nvPr>
            <p:ph sz="half" idx="24"/>
          </p:nvPr>
        </p:nvSpPr>
        <p:spPr>
          <a:xfrm>
            <a:off x="12351060" y="4454524"/>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80" name="CaixaDeTexto 79">
            <a:extLst>
              <a:ext uri="{FF2B5EF4-FFF2-40B4-BE49-F238E27FC236}">
                <a16:creationId xmlns:a16="http://schemas.microsoft.com/office/drawing/2014/main" id="{48C59A82-EB71-4D6E-A763-8A3EA016D206}"/>
              </a:ext>
            </a:extLst>
          </p:cNvPr>
          <p:cNvSpPr txBox="1"/>
          <p:nvPr userDrawn="1"/>
        </p:nvSpPr>
        <p:spPr>
          <a:xfrm>
            <a:off x="783566" y="5457041"/>
            <a:ext cx="961497" cy="584775"/>
          </a:xfrm>
          <a:prstGeom prst="rect">
            <a:avLst/>
          </a:prstGeom>
          <a:noFill/>
        </p:spPr>
        <p:txBody>
          <a:bodyPr wrap="square" rtlCol="0">
            <a:spAutoFit/>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lang="pt-BR" sz="800" b="1" dirty="0">
                <a:solidFill>
                  <a:srgbClr val="565656"/>
                </a:solidFill>
                <a:latin typeface="Hurme Geometric Sans 1"/>
              </a:rPr>
              <a:t>DEFERIMENTO </a:t>
            </a:r>
          </a:p>
          <a:p>
            <a:pPr marL="0" marR="0" lvl="0" indent="0" algn="ctr" defTabSz="534924" rtl="0" eaLnBrk="1" fontAlgn="auto" latinLnBrk="0" hangingPunct="1">
              <a:lnSpc>
                <a:spcPct val="100000"/>
              </a:lnSpc>
              <a:spcBef>
                <a:spcPts val="0"/>
              </a:spcBef>
              <a:spcAft>
                <a:spcPts val="0"/>
              </a:spcAft>
              <a:buClrTx/>
              <a:buSzTx/>
              <a:buFontTx/>
              <a:buNone/>
              <a:tabLst/>
              <a:defRPr/>
            </a:pPr>
            <a:r>
              <a:rPr lang="pt-BR" sz="800" b="1" dirty="0">
                <a:solidFill>
                  <a:srgbClr val="565656"/>
                </a:solidFill>
                <a:latin typeface="Hurme Geometric Sans 1"/>
              </a:rPr>
              <a:t>DO PROCESSAMENTO</a:t>
            </a:r>
          </a:p>
          <a:p>
            <a:endParaRPr lang="pt-BR" sz="800" b="1" dirty="0">
              <a:solidFill>
                <a:srgbClr val="565656"/>
              </a:solidFill>
            </a:endParaRPr>
          </a:p>
        </p:txBody>
      </p:sp>
      <p:sp>
        <p:nvSpPr>
          <p:cNvPr id="81" name="CaixaDeTexto 80">
            <a:extLst>
              <a:ext uri="{FF2B5EF4-FFF2-40B4-BE49-F238E27FC236}">
                <a16:creationId xmlns:a16="http://schemas.microsoft.com/office/drawing/2014/main" id="{AC1D2FA2-CD3F-4FE1-988D-F55BEB357067}"/>
              </a:ext>
            </a:extLst>
          </p:cNvPr>
          <p:cNvSpPr txBox="1"/>
          <p:nvPr userDrawn="1"/>
        </p:nvSpPr>
        <p:spPr>
          <a:xfrm>
            <a:off x="2619212" y="5393199"/>
            <a:ext cx="765611" cy="707886"/>
          </a:xfrm>
          <a:prstGeom prst="rect">
            <a:avLst/>
          </a:prstGeom>
          <a:noFill/>
        </p:spPr>
        <p:txBody>
          <a:bodyPr wrap="square" rtlCol="0">
            <a:spAutoFit/>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lang="pt-BR" sz="800" b="1" dirty="0">
                <a:solidFill>
                  <a:srgbClr val="565656"/>
                </a:solidFill>
                <a:latin typeface="Hurme Geometric Sans 1"/>
              </a:rPr>
              <a:t>EDITAL ART. 52, §1º E AVISO DO ART. 7º, §1º</a:t>
            </a:r>
          </a:p>
          <a:p>
            <a:endParaRPr lang="pt-BR" sz="800" b="1" dirty="0">
              <a:solidFill>
                <a:srgbClr val="565656"/>
              </a:solidFill>
            </a:endParaRPr>
          </a:p>
        </p:txBody>
      </p:sp>
      <p:sp>
        <p:nvSpPr>
          <p:cNvPr id="82" name="CaixaDeTexto 81">
            <a:extLst>
              <a:ext uri="{FF2B5EF4-FFF2-40B4-BE49-F238E27FC236}">
                <a16:creationId xmlns:a16="http://schemas.microsoft.com/office/drawing/2014/main" id="{DA403FB7-C25A-4DC5-B9F1-B40C6F04A77C}"/>
              </a:ext>
            </a:extLst>
          </p:cNvPr>
          <p:cNvSpPr txBox="1"/>
          <p:nvPr userDrawn="1"/>
        </p:nvSpPr>
        <p:spPr>
          <a:xfrm>
            <a:off x="4416826" y="5472444"/>
            <a:ext cx="765611" cy="338554"/>
          </a:xfrm>
          <a:prstGeom prst="rect">
            <a:avLst/>
          </a:prstGeom>
          <a:noFill/>
        </p:spPr>
        <p:txBody>
          <a:bodyPr wrap="square" rtlCol="0">
            <a:spAutoFit/>
          </a:bodyPr>
          <a:lstStyle/>
          <a:p>
            <a:pPr algn="ctr"/>
            <a:r>
              <a:rPr lang="pt-BR" sz="800" b="1" dirty="0">
                <a:solidFill>
                  <a:srgbClr val="565656"/>
                </a:solidFill>
                <a:latin typeface="Hurme Geometric Sans 1"/>
              </a:rPr>
              <a:t>EDITAL DO ART. 7º, §2º</a:t>
            </a:r>
          </a:p>
        </p:txBody>
      </p:sp>
      <p:sp>
        <p:nvSpPr>
          <p:cNvPr id="83" name="CaixaDeTexto 82">
            <a:extLst>
              <a:ext uri="{FF2B5EF4-FFF2-40B4-BE49-F238E27FC236}">
                <a16:creationId xmlns:a16="http://schemas.microsoft.com/office/drawing/2014/main" id="{7007B539-9676-47EF-8A61-8BFF21A7C2D1}"/>
              </a:ext>
            </a:extLst>
          </p:cNvPr>
          <p:cNvSpPr txBox="1"/>
          <p:nvPr userDrawn="1"/>
        </p:nvSpPr>
        <p:spPr>
          <a:xfrm>
            <a:off x="6051026" y="5447106"/>
            <a:ext cx="954883" cy="461665"/>
          </a:xfrm>
          <a:prstGeom prst="rect">
            <a:avLst/>
          </a:prstGeom>
          <a:noFill/>
        </p:spPr>
        <p:txBody>
          <a:bodyPr wrap="square" rtlCol="0">
            <a:spAutoFit/>
          </a:bodyPr>
          <a:lstStyle/>
          <a:p>
            <a:pPr algn="ctr"/>
            <a:r>
              <a:rPr lang="pt-BR" sz="800" b="1" dirty="0">
                <a:solidFill>
                  <a:srgbClr val="565656"/>
                </a:solidFill>
                <a:latin typeface="Hurme Geometric Sans 1"/>
              </a:rPr>
              <a:t>PRAZO PARA IMPUGNAÇÕES JUDICIAIS</a:t>
            </a:r>
          </a:p>
        </p:txBody>
      </p:sp>
      <p:sp>
        <p:nvSpPr>
          <p:cNvPr id="85" name="CaixaDeTexto 84">
            <a:extLst>
              <a:ext uri="{FF2B5EF4-FFF2-40B4-BE49-F238E27FC236}">
                <a16:creationId xmlns:a16="http://schemas.microsoft.com/office/drawing/2014/main" id="{B12F32D1-00BE-485F-8083-78AE034732E0}"/>
              </a:ext>
            </a:extLst>
          </p:cNvPr>
          <p:cNvSpPr txBox="1"/>
          <p:nvPr userDrawn="1"/>
        </p:nvSpPr>
        <p:spPr>
          <a:xfrm>
            <a:off x="7920747" y="5470107"/>
            <a:ext cx="954883" cy="338554"/>
          </a:xfrm>
          <a:prstGeom prst="rect">
            <a:avLst/>
          </a:prstGeom>
          <a:noFill/>
        </p:spPr>
        <p:txBody>
          <a:bodyPr wrap="square" rtlCol="0">
            <a:spAutoFit/>
          </a:bodyPr>
          <a:lstStyle/>
          <a:p>
            <a:pPr algn="ctr"/>
            <a:r>
              <a:rPr lang="pt-BR" sz="800" b="1" dirty="0">
                <a:solidFill>
                  <a:srgbClr val="565656"/>
                </a:solidFill>
                <a:latin typeface="Hurme Geometric Sans 1"/>
              </a:rPr>
              <a:t>PRAZO PARA OBJEÇÕES AO PRJ</a:t>
            </a:r>
          </a:p>
        </p:txBody>
      </p:sp>
      <p:sp>
        <p:nvSpPr>
          <p:cNvPr id="87" name="CaixaDeTexto 86">
            <a:extLst>
              <a:ext uri="{FF2B5EF4-FFF2-40B4-BE49-F238E27FC236}">
                <a16:creationId xmlns:a16="http://schemas.microsoft.com/office/drawing/2014/main" id="{D67059DF-BE7B-47E1-983F-5657B29F1D42}"/>
              </a:ext>
            </a:extLst>
          </p:cNvPr>
          <p:cNvSpPr txBox="1"/>
          <p:nvPr userDrawn="1"/>
        </p:nvSpPr>
        <p:spPr>
          <a:xfrm>
            <a:off x="9546916" y="5449441"/>
            <a:ext cx="954883" cy="215444"/>
          </a:xfrm>
          <a:prstGeom prst="rect">
            <a:avLst/>
          </a:prstGeom>
          <a:noFill/>
        </p:spPr>
        <p:txBody>
          <a:bodyPr wrap="square" rtlCol="0">
            <a:spAutoFit/>
          </a:bodyPr>
          <a:lstStyle/>
          <a:p>
            <a:pPr algn="ctr"/>
            <a:r>
              <a:rPr lang="pt-BR" sz="800" b="1" dirty="0">
                <a:solidFill>
                  <a:srgbClr val="565656"/>
                </a:solidFill>
                <a:latin typeface="Hurme Geometric Sans 1"/>
              </a:rPr>
              <a:t>1ª AGC</a:t>
            </a:r>
          </a:p>
        </p:txBody>
      </p:sp>
      <p:sp>
        <p:nvSpPr>
          <p:cNvPr id="88" name="CaixaDeTexto 87">
            <a:extLst>
              <a:ext uri="{FF2B5EF4-FFF2-40B4-BE49-F238E27FC236}">
                <a16:creationId xmlns:a16="http://schemas.microsoft.com/office/drawing/2014/main" id="{54B16A92-376A-4C0C-9BCC-1395743EBC40}"/>
              </a:ext>
            </a:extLst>
          </p:cNvPr>
          <p:cNvSpPr txBox="1"/>
          <p:nvPr userDrawn="1"/>
        </p:nvSpPr>
        <p:spPr>
          <a:xfrm>
            <a:off x="11281036" y="5505779"/>
            <a:ext cx="954883" cy="338554"/>
          </a:xfrm>
          <a:prstGeom prst="rect">
            <a:avLst/>
          </a:prstGeom>
          <a:noFill/>
        </p:spPr>
        <p:txBody>
          <a:bodyPr wrap="square" rtlCol="0">
            <a:spAutoFit/>
          </a:bodyPr>
          <a:lstStyle/>
          <a:p>
            <a:pPr algn="ctr"/>
            <a:r>
              <a:rPr lang="pt-BR" sz="800" b="1" dirty="0">
                <a:solidFill>
                  <a:srgbClr val="565656"/>
                </a:solidFill>
                <a:latin typeface="Hurme Geometric Sans 1"/>
              </a:rPr>
              <a:t>APROVAÇÃO DO PLANO EM AGC</a:t>
            </a:r>
          </a:p>
        </p:txBody>
      </p:sp>
    </p:spTree>
    <p:extLst>
      <p:ext uri="{BB962C8B-B14F-4D97-AF65-F5344CB8AC3E}">
        <p14:creationId xmlns:p14="http://schemas.microsoft.com/office/powerpoint/2010/main" val="17000205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ub título com 2 títulos e 2 text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91"/>
            <a:ext cx="13322989" cy="7560872"/>
          </a:xfrm>
          <a:prstGeom prst="rect">
            <a:avLst/>
          </a:prstGeom>
        </p:spPr>
      </p:pic>
      <p:sp>
        <p:nvSpPr>
          <p:cNvPr id="16" name="Content Placeholder 2"/>
          <p:cNvSpPr>
            <a:spLocks noGrp="1"/>
          </p:cNvSpPr>
          <p:nvPr>
            <p:ph sz="half" idx="1"/>
          </p:nvPr>
        </p:nvSpPr>
        <p:spPr>
          <a:xfrm>
            <a:off x="5514543" y="3291840"/>
            <a:ext cx="2363367" cy="3784209"/>
          </a:xfrm>
          <a:prstGeom prst="rect">
            <a:avLst/>
          </a:prstGeom>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4" name="Content Placeholder 2"/>
          <p:cNvSpPr>
            <a:spLocks noGrp="1"/>
          </p:cNvSpPr>
          <p:nvPr>
            <p:ph sz="half" idx="10"/>
          </p:nvPr>
        </p:nvSpPr>
        <p:spPr>
          <a:xfrm>
            <a:off x="5514543" y="2025748"/>
            <a:ext cx="2363367" cy="1125414"/>
          </a:xfrm>
          <a:prstGeom prst="rect">
            <a:avLst/>
          </a:prstGeom>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8" name="Content Placeholder 2"/>
          <p:cNvSpPr>
            <a:spLocks noGrp="1"/>
          </p:cNvSpPr>
          <p:nvPr>
            <p:ph sz="half" idx="11"/>
          </p:nvPr>
        </p:nvSpPr>
        <p:spPr>
          <a:xfrm>
            <a:off x="8117061" y="3291840"/>
            <a:ext cx="2363367" cy="3784209"/>
          </a:xfrm>
          <a:prstGeom prst="rect">
            <a:avLst/>
          </a:prstGeom>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9" name="Content Placeholder 2"/>
          <p:cNvSpPr>
            <a:spLocks noGrp="1"/>
          </p:cNvSpPr>
          <p:nvPr>
            <p:ph sz="half" idx="12"/>
          </p:nvPr>
        </p:nvSpPr>
        <p:spPr>
          <a:xfrm>
            <a:off x="8117061" y="2025748"/>
            <a:ext cx="2363367" cy="1125414"/>
          </a:xfrm>
          <a:prstGeom prst="rect">
            <a:avLst/>
          </a:prstGeom>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30" name="Content Placeholder 2"/>
          <p:cNvSpPr>
            <a:spLocks noGrp="1"/>
          </p:cNvSpPr>
          <p:nvPr>
            <p:ph sz="half" idx="13"/>
          </p:nvPr>
        </p:nvSpPr>
        <p:spPr>
          <a:xfrm>
            <a:off x="10705708" y="3275429"/>
            <a:ext cx="2363367" cy="3784209"/>
          </a:xfrm>
          <a:prstGeom prst="rect">
            <a:avLst/>
          </a:prstGeom>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31" name="Content Placeholder 2"/>
          <p:cNvSpPr>
            <a:spLocks noGrp="1"/>
          </p:cNvSpPr>
          <p:nvPr>
            <p:ph sz="half" idx="14"/>
          </p:nvPr>
        </p:nvSpPr>
        <p:spPr>
          <a:xfrm>
            <a:off x="10705708" y="2009337"/>
            <a:ext cx="2363367" cy="1125414"/>
          </a:xfrm>
          <a:prstGeom prst="rect">
            <a:avLst/>
          </a:prstGeom>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Tree>
    <p:extLst>
      <p:ext uri="{BB962C8B-B14F-4D97-AF65-F5344CB8AC3E}">
        <p14:creationId xmlns:p14="http://schemas.microsoft.com/office/powerpoint/2010/main" val="16602306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8_Sub título com 2 títulos e 2 textos na horizont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Content Placeholder 2"/>
          <p:cNvSpPr>
            <a:spLocks noGrp="1"/>
          </p:cNvSpPr>
          <p:nvPr>
            <p:ph sz="half" idx="1"/>
          </p:nvPr>
        </p:nvSpPr>
        <p:spPr>
          <a:xfrm>
            <a:off x="5514543" y="3291840"/>
            <a:ext cx="2363367" cy="3784209"/>
          </a:xfrm>
          <a:prstGeom prst="rect">
            <a:avLst/>
          </a:prstGeom>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4" name="Content Placeholder 2"/>
          <p:cNvSpPr>
            <a:spLocks noGrp="1"/>
          </p:cNvSpPr>
          <p:nvPr>
            <p:ph sz="half" idx="10"/>
          </p:nvPr>
        </p:nvSpPr>
        <p:spPr>
          <a:xfrm>
            <a:off x="5514543" y="2025748"/>
            <a:ext cx="2363367" cy="1125414"/>
          </a:xfrm>
          <a:prstGeom prst="rect">
            <a:avLst/>
          </a:prstGeom>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8" name="Content Placeholder 2"/>
          <p:cNvSpPr>
            <a:spLocks noGrp="1"/>
          </p:cNvSpPr>
          <p:nvPr>
            <p:ph sz="half" idx="11"/>
          </p:nvPr>
        </p:nvSpPr>
        <p:spPr>
          <a:xfrm>
            <a:off x="8117061" y="3291840"/>
            <a:ext cx="2363367" cy="3784209"/>
          </a:xfrm>
          <a:prstGeom prst="rect">
            <a:avLst/>
          </a:prstGeom>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9" name="Content Placeholder 2"/>
          <p:cNvSpPr>
            <a:spLocks noGrp="1"/>
          </p:cNvSpPr>
          <p:nvPr>
            <p:ph sz="half" idx="12"/>
          </p:nvPr>
        </p:nvSpPr>
        <p:spPr>
          <a:xfrm>
            <a:off x="8117061" y="2025748"/>
            <a:ext cx="2363367" cy="1125414"/>
          </a:xfrm>
          <a:prstGeom prst="rect">
            <a:avLst/>
          </a:prstGeom>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30" name="Content Placeholder 2"/>
          <p:cNvSpPr>
            <a:spLocks noGrp="1"/>
          </p:cNvSpPr>
          <p:nvPr>
            <p:ph sz="half" idx="13"/>
          </p:nvPr>
        </p:nvSpPr>
        <p:spPr>
          <a:xfrm>
            <a:off x="10705708" y="3275429"/>
            <a:ext cx="2363367" cy="3784209"/>
          </a:xfrm>
          <a:prstGeom prst="rect">
            <a:avLst/>
          </a:prstGeom>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31" name="Content Placeholder 2"/>
          <p:cNvSpPr>
            <a:spLocks noGrp="1"/>
          </p:cNvSpPr>
          <p:nvPr>
            <p:ph sz="half" idx="14"/>
          </p:nvPr>
        </p:nvSpPr>
        <p:spPr>
          <a:xfrm>
            <a:off x="10705708" y="2009337"/>
            <a:ext cx="2363367" cy="1125414"/>
          </a:xfrm>
          <a:prstGeom prst="rect">
            <a:avLst/>
          </a:prstGeom>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8" name="Triângulo Retângulo 7">
            <a:extLst>
              <a:ext uri="{FF2B5EF4-FFF2-40B4-BE49-F238E27FC236}">
                <a16:creationId xmlns:a16="http://schemas.microsoft.com/office/drawing/2014/main" id="{FC759B56-886F-4514-B865-359351EE4500}"/>
              </a:ext>
            </a:extLst>
          </p:cNvPr>
          <p:cNvSpPr/>
          <p:nvPr userDrawn="1"/>
        </p:nvSpPr>
        <p:spPr>
          <a:xfrm rot="16200000">
            <a:off x="4680862" y="5253473"/>
            <a:ext cx="180000" cy="180000"/>
          </a:xfrm>
          <a:prstGeom prst="rtTriangle">
            <a:avLst/>
          </a:prstGeom>
          <a:solidFill>
            <a:srgbClr val="B58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Content Placeholder 2">
            <a:extLst>
              <a:ext uri="{FF2B5EF4-FFF2-40B4-BE49-F238E27FC236}">
                <a16:creationId xmlns:a16="http://schemas.microsoft.com/office/drawing/2014/main" id="{1B28AF95-5731-4249-B80E-4FFBC212CF54}"/>
              </a:ext>
            </a:extLst>
          </p:cNvPr>
          <p:cNvSpPr>
            <a:spLocks noGrp="1"/>
          </p:cNvSpPr>
          <p:nvPr>
            <p:ph sz="half" idx="15"/>
          </p:nvPr>
        </p:nvSpPr>
        <p:spPr>
          <a:xfrm>
            <a:off x="2170241" y="5433474"/>
            <a:ext cx="2673903" cy="1621301"/>
          </a:xfrm>
          <a:prstGeom prst="rect">
            <a:avLst/>
          </a:prstGeom>
        </p:spPr>
        <p:txBody>
          <a:bodyPr vert="horz" lIns="106985" tIns="53492" rIns="106985" bIns="53492" rtlCol="0">
            <a:noAutofit/>
          </a:bodyPr>
          <a:lstStyle>
            <a:lvl1pPr marL="0" indent="0">
              <a:buNone/>
              <a:defRPr lang="en-US" sz="1600" b="1" dirty="0" smtClean="0">
                <a:solidFill>
                  <a:schemeClr val="tx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Tree>
    <p:extLst>
      <p:ext uri="{BB962C8B-B14F-4D97-AF65-F5344CB8AC3E}">
        <p14:creationId xmlns:p14="http://schemas.microsoft.com/office/powerpoint/2010/main" val="41620467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ub título com 3 títulos e textos na horizontal">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Tree>
    <p:extLst>
      <p:ext uri="{BB962C8B-B14F-4D97-AF65-F5344CB8AC3E}">
        <p14:creationId xmlns:p14="http://schemas.microsoft.com/office/powerpoint/2010/main" val="9418222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Layout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BE5E07-DE2D-4B7D-976D-33640D3EF1BC}"/>
              </a:ext>
            </a:extLst>
          </p:cNvPr>
          <p:cNvSpPr>
            <a:spLocks noGrp="1"/>
          </p:cNvSpPr>
          <p:nvPr>
            <p:ph type="title"/>
          </p:nvPr>
        </p:nvSpPr>
        <p:spPr/>
        <p:txBody>
          <a:bodyPr/>
          <a:lstStyle/>
          <a:p>
            <a:r>
              <a:rPr lang="pt-BR"/>
              <a:t>Clique para editar o título Mestre</a:t>
            </a:r>
          </a:p>
        </p:txBody>
      </p:sp>
      <p:pic>
        <p:nvPicPr>
          <p:cNvPr id="7" name="Imagem 6">
            <a:extLst>
              <a:ext uri="{FF2B5EF4-FFF2-40B4-BE49-F238E27FC236}">
                <a16:creationId xmlns:a16="http://schemas.microsoft.com/office/drawing/2014/main" id="{EE76B76C-5445-4287-8254-8C2E710AB6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4966" y="84398"/>
            <a:ext cx="12546048" cy="7116607"/>
          </a:xfrm>
          <a:prstGeom prst="rect">
            <a:avLst/>
          </a:prstGeom>
        </p:spPr>
      </p:pic>
      <p:sp>
        <p:nvSpPr>
          <p:cNvPr id="8" name="Triângulo Retângulo 7">
            <a:extLst>
              <a:ext uri="{FF2B5EF4-FFF2-40B4-BE49-F238E27FC236}">
                <a16:creationId xmlns:a16="http://schemas.microsoft.com/office/drawing/2014/main" id="{6753E6C9-8283-47B8-B7EC-F558043A373C}"/>
              </a:ext>
            </a:extLst>
          </p:cNvPr>
          <p:cNvSpPr/>
          <p:nvPr userDrawn="1"/>
        </p:nvSpPr>
        <p:spPr>
          <a:xfrm>
            <a:off x="1538868" y="3780631"/>
            <a:ext cx="180000" cy="180000"/>
          </a:xfrm>
          <a:prstGeom prst="rtTriangle">
            <a:avLst/>
          </a:prstGeom>
          <a:solidFill>
            <a:srgbClr val="B58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775045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Sub título com 3 títulos e textos na horizontal">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651103E9-5859-4F2D-BA42-6C9289F92E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5" y="3969"/>
            <a:ext cx="13315950" cy="7553325"/>
          </a:xfrm>
          <a:prstGeom prst="rect">
            <a:avLst/>
          </a:prstGeom>
        </p:spPr>
      </p:pic>
      <p:sp>
        <p:nvSpPr>
          <p:cNvPr id="8" name="Content Placeholder 2"/>
          <p:cNvSpPr>
            <a:spLocks noGrp="1"/>
          </p:cNvSpPr>
          <p:nvPr>
            <p:ph sz="half" idx="13"/>
          </p:nvPr>
        </p:nvSpPr>
        <p:spPr>
          <a:xfrm>
            <a:off x="3699854" y="1274214"/>
            <a:ext cx="9255233" cy="1798685"/>
          </a:xfrm>
          <a:prstGeom prst="rect">
            <a:avLst/>
          </a:prstGeom>
          <a:ln>
            <a:solidFill>
              <a:srgbClr val="1E1E1E"/>
            </a:solidFill>
          </a:ln>
        </p:spPr>
        <p:txBody>
          <a:bodyPr vert="horz" lIns="106985" tIns="53492" rIns="106985" bIns="53492" rtlCol="0">
            <a:noAutofit/>
          </a:bodyPr>
          <a:lstStyle>
            <a:lvl1pPr algn="just">
              <a:defRPr lang="en-US" sz="1700" dirty="0" smtClean="0">
                <a:solidFill>
                  <a:srgbClr val="1E1E1E"/>
                </a:solidFill>
                <a:latin typeface="Candara" panose="020E0502030303020204" pitchFamily="34" charset="0"/>
              </a:defRPr>
            </a:lvl1pPr>
            <a:lvl2pPr algn="just">
              <a:defRPr lang="en-US" sz="1500" dirty="0" smtClean="0">
                <a:solidFill>
                  <a:srgbClr val="1E1E1E"/>
                </a:solidFill>
                <a:latin typeface="Candara" panose="020E0502030303020204" pitchFamily="34" charset="0"/>
              </a:defRPr>
            </a:lvl2pPr>
            <a:lvl3pPr algn="just">
              <a:defRPr lang="en-US" sz="1300" dirty="0" smtClean="0">
                <a:solidFill>
                  <a:srgbClr val="1E1E1E"/>
                </a:solidFill>
                <a:latin typeface="Candara" panose="020E0502030303020204" pitchFamily="34" charset="0"/>
              </a:defRPr>
            </a:lvl3pPr>
            <a:lvl4pPr algn="just">
              <a:defRPr lang="en-US" sz="1200" dirty="0" smtClean="0">
                <a:solidFill>
                  <a:srgbClr val="1E1E1E"/>
                </a:solidFill>
                <a:latin typeface="Candara" panose="020E0502030303020204" pitchFamily="34" charset="0"/>
              </a:defRPr>
            </a:lvl4pPr>
            <a:lvl5pPr algn="just">
              <a:defRPr lang="pt-BR" sz="12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3" name="Espaço Reservado para Texto 6"/>
          <p:cNvSpPr>
            <a:spLocks noGrp="1"/>
          </p:cNvSpPr>
          <p:nvPr>
            <p:ph type="body" sz="quarter" idx="17" hasCustomPrompt="1"/>
          </p:nvPr>
        </p:nvSpPr>
        <p:spPr>
          <a:xfrm>
            <a:off x="3699852" y="554853"/>
            <a:ext cx="9242421" cy="517274"/>
          </a:xfrm>
        </p:spPr>
        <p:txBody>
          <a:bodyPr anchor="ctr">
            <a:normAutofit/>
          </a:bodyPr>
          <a:lstStyle>
            <a:lvl1pPr marL="0" indent="0" algn="r">
              <a:buNone/>
              <a:defRPr sz="1800" b="1" i="0">
                <a:solidFill>
                  <a:srgbClr val="B58B23"/>
                </a:solidFill>
                <a:latin typeface="Hurme Geometric Sans 1"/>
              </a:defRPr>
            </a:lvl1pPr>
          </a:lstStyle>
          <a:p>
            <a:pPr lvl="0"/>
            <a:r>
              <a:rPr lang="pt-BR" dirty="0"/>
              <a:t>CLIQUE PARA EDITAR O TEXTO MESTRE</a:t>
            </a:r>
          </a:p>
        </p:txBody>
      </p:sp>
      <p:sp>
        <p:nvSpPr>
          <p:cNvPr id="21" name="Slide Number Placeholder 4"/>
          <p:cNvSpPr txBox="1">
            <a:spLocks/>
          </p:cNvSpPr>
          <p:nvPr userDrawn="1"/>
        </p:nvSpPr>
        <p:spPr>
          <a:xfrm>
            <a:off x="282254" y="7245898"/>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87827A-47FB-4E08-AEC0-DB25F8645543}" type="slidenum">
              <a:rPr lang="en-US" sz="1500" b="1" smtClean="0">
                <a:solidFill>
                  <a:srgbClr val="B58B23"/>
                </a:solidFill>
                <a:latin typeface="Tautz-Regular3"/>
              </a:rPr>
              <a:pPr/>
              <a:t>‹nº›</a:t>
            </a:fld>
            <a:endParaRPr lang="en-US" sz="1500" b="1" dirty="0">
              <a:solidFill>
                <a:srgbClr val="B58B23"/>
              </a:solidFill>
              <a:latin typeface="Tautz-Regular3"/>
            </a:endParaRPr>
          </a:p>
        </p:txBody>
      </p:sp>
      <p:sp>
        <p:nvSpPr>
          <p:cNvPr id="23" name="Line 64"/>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prstClr val="black"/>
              </a:solidFill>
            </a:endParaRPr>
          </a:p>
        </p:txBody>
      </p:sp>
      <p:sp>
        <p:nvSpPr>
          <p:cNvPr id="24" name="Espaço Reservado para Texto 3"/>
          <p:cNvSpPr>
            <a:spLocks noGrp="1"/>
          </p:cNvSpPr>
          <p:nvPr>
            <p:ph type="body" sz="quarter" idx="12" hasCustomPrompt="1"/>
          </p:nvPr>
        </p:nvSpPr>
        <p:spPr>
          <a:xfrm>
            <a:off x="345623" y="6905863"/>
            <a:ext cx="3262731" cy="217647"/>
          </a:xfrm>
        </p:spPr>
        <p:txBody>
          <a:bodyPr>
            <a:normAutofit/>
          </a:bodyPr>
          <a:lstStyle>
            <a:lvl1pPr marL="0" indent="0">
              <a:buNone/>
              <a:defRPr sz="1100">
                <a:solidFill>
                  <a:srgbClr val="1E1E1E"/>
                </a:solidFill>
                <a:latin typeface="Candara" panose="020E0502030303020204" pitchFamily="34" charset="0"/>
              </a:defRPr>
            </a:lvl1pPr>
          </a:lstStyle>
          <a:p>
            <a:pPr lvl="0"/>
            <a:r>
              <a:rPr lang="pt-BR" dirty="0"/>
              <a:t>Adicionar Fonte</a:t>
            </a:r>
          </a:p>
        </p:txBody>
      </p:sp>
      <p:sp>
        <p:nvSpPr>
          <p:cNvPr id="28" name="Text Placeholder 4"/>
          <p:cNvSpPr>
            <a:spLocks noGrp="1"/>
          </p:cNvSpPr>
          <p:nvPr>
            <p:ph type="body" sz="quarter" idx="15"/>
          </p:nvPr>
        </p:nvSpPr>
        <p:spPr>
          <a:xfrm>
            <a:off x="334093" y="1273373"/>
            <a:ext cx="3365760" cy="721119"/>
          </a:xfrm>
          <a:prstGeom prst="rect">
            <a:avLst/>
          </a:prstGeom>
          <a:noFill/>
          <a:ln>
            <a:solidFill>
              <a:srgbClr val="1E1E1E"/>
            </a:solidFill>
          </a:ln>
        </p:spPr>
        <p:txBody>
          <a:bodyPr vert="horz" lIns="106985" tIns="53492" rIns="106985" bIns="53492" rtlCol="0" anchor="t" anchorCtr="0">
            <a:normAutofit/>
          </a:bodyPr>
          <a:lstStyle>
            <a:lvl1pPr marL="246900" indent="-246900" algn="r">
              <a:buNone/>
              <a:defRPr lang="en-US" sz="1900" b="1" dirty="0" smtClean="0">
                <a:solidFill>
                  <a:srgbClr val="B58B23"/>
                </a:solidFill>
                <a:latin typeface="Candara" panose="020E0502030303020204" pitchFamily="34" charset="0"/>
              </a:defRPr>
            </a:lvl1pPr>
          </a:lstStyle>
          <a:p>
            <a:pPr marL="0" lvl="0" indent="0" algn="ctr"/>
            <a:r>
              <a:rPr lang="en-US" dirty="0"/>
              <a:t>Click to edit Master text styles</a:t>
            </a:r>
          </a:p>
        </p:txBody>
      </p:sp>
      <p:sp>
        <p:nvSpPr>
          <p:cNvPr id="34" name="Content Placeholder 2"/>
          <p:cNvSpPr>
            <a:spLocks noGrp="1"/>
          </p:cNvSpPr>
          <p:nvPr>
            <p:ph sz="half" idx="18"/>
          </p:nvPr>
        </p:nvSpPr>
        <p:spPr>
          <a:xfrm>
            <a:off x="3699854" y="3172037"/>
            <a:ext cx="9255233" cy="1798685"/>
          </a:xfrm>
          <a:prstGeom prst="rect">
            <a:avLst/>
          </a:prstGeom>
          <a:ln>
            <a:solidFill>
              <a:srgbClr val="1E1E1E"/>
            </a:solidFill>
          </a:ln>
        </p:spPr>
        <p:txBody>
          <a:bodyPr vert="horz" lIns="106985" tIns="53492" rIns="106985" bIns="53492" rtlCol="0">
            <a:noAutofit/>
          </a:bodyPr>
          <a:lstStyle>
            <a:lvl1pPr algn="just">
              <a:defRPr lang="en-US" sz="1700" dirty="0" smtClean="0">
                <a:solidFill>
                  <a:srgbClr val="1E1E1E"/>
                </a:solidFill>
                <a:latin typeface="Candara" panose="020E0502030303020204" pitchFamily="34" charset="0"/>
              </a:defRPr>
            </a:lvl1pPr>
            <a:lvl2pPr algn="just">
              <a:defRPr lang="en-US" sz="1500" dirty="0" smtClean="0">
                <a:solidFill>
                  <a:srgbClr val="1E1E1E"/>
                </a:solidFill>
                <a:latin typeface="Candara" panose="020E0502030303020204" pitchFamily="34" charset="0"/>
              </a:defRPr>
            </a:lvl2pPr>
            <a:lvl3pPr algn="just">
              <a:defRPr lang="en-US" sz="1300" dirty="0" smtClean="0">
                <a:solidFill>
                  <a:srgbClr val="1E1E1E"/>
                </a:solidFill>
                <a:latin typeface="Candara" panose="020E0502030303020204" pitchFamily="34" charset="0"/>
              </a:defRPr>
            </a:lvl3pPr>
            <a:lvl4pPr algn="just">
              <a:defRPr lang="en-US" sz="1200" dirty="0" smtClean="0">
                <a:solidFill>
                  <a:srgbClr val="1E1E1E"/>
                </a:solidFill>
                <a:latin typeface="Candara" panose="020E0502030303020204" pitchFamily="34" charset="0"/>
              </a:defRPr>
            </a:lvl4pPr>
            <a:lvl5pPr algn="just">
              <a:defRPr lang="pt-BR" sz="12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5" name="Text Placeholder 4"/>
          <p:cNvSpPr>
            <a:spLocks noGrp="1"/>
          </p:cNvSpPr>
          <p:nvPr>
            <p:ph type="body" sz="quarter" idx="19"/>
          </p:nvPr>
        </p:nvSpPr>
        <p:spPr>
          <a:xfrm>
            <a:off x="334093" y="3169712"/>
            <a:ext cx="3365760" cy="721119"/>
          </a:xfrm>
          <a:prstGeom prst="rect">
            <a:avLst/>
          </a:prstGeom>
          <a:noFill/>
          <a:ln>
            <a:solidFill>
              <a:srgbClr val="1E1E1E"/>
            </a:solidFill>
          </a:ln>
        </p:spPr>
        <p:txBody>
          <a:bodyPr vert="horz" lIns="106985" tIns="53492" rIns="106985" bIns="53492" rtlCol="0" anchor="t" anchorCtr="0">
            <a:normAutofit/>
          </a:bodyPr>
          <a:lstStyle>
            <a:lvl1pPr marL="246900" indent="-246900" algn="r">
              <a:buNone/>
              <a:defRPr lang="en-US" sz="1900" b="1" dirty="0" smtClean="0">
                <a:solidFill>
                  <a:srgbClr val="B58B23"/>
                </a:solidFill>
                <a:latin typeface="Candara" panose="020E0502030303020204" pitchFamily="34" charset="0"/>
              </a:defRPr>
            </a:lvl1pPr>
          </a:lstStyle>
          <a:p>
            <a:pPr marL="0" lvl="0" indent="0" algn="ctr"/>
            <a:r>
              <a:rPr lang="en-US" dirty="0"/>
              <a:t>Click to edit Master text styles</a:t>
            </a:r>
          </a:p>
        </p:txBody>
      </p:sp>
      <p:sp>
        <p:nvSpPr>
          <p:cNvPr id="38" name="Content Placeholder 2"/>
          <p:cNvSpPr>
            <a:spLocks noGrp="1"/>
          </p:cNvSpPr>
          <p:nvPr>
            <p:ph sz="half" idx="20"/>
          </p:nvPr>
        </p:nvSpPr>
        <p:spPr>
          <a:xfrm>
            <a:off x="3699854" y="5091514"/>
            <a:ext cx="9255233" cy="1798685"/>
          </a:xfrm>
          <a:prstGeom prst="rect">
            <a:avLst/>
          </a:prstGeom>
          <a:ln>
            <a:solidFill>
              <a:srgbClr val="1E1E1E"/>
            </a:solidFill>
          </a:ln>
        </p:spPr>
        <p:txBody>
          <a:bodyPr vert="horz" lIns="106985" tIns="53492" rIns="106985" bIns="53492" rtlCol="0">
            <a:noAutofit/>
          </a:bodyPr>
          <a:lstStyle>
            <a:lvl1pPr algn="just">
              <a:defRPr lang="en-US" sz="1700" dirty="0" smtClean="0">
                <a:solidFill>
                  <a:srgbClr val="1E1E1E"/>
                </a:solidFill>
                <a:latin typeface="Candara" panose="020E0502030303020204" pitchFamily="34" charset="0"/>
              </a:defRPr>
            </a:lvl1pPr>
            <a:lvl2pPr algn="just">
              <a:defRPr lang="en-US" sz="1500" dirty="0" smtClean="0">
                <a:solidFill>
                  <a:srgbClr val="1E1E1E"/>
                </a:solidFill>
                <a:latin typeface="Candara" panose="020E0502030303020204" pitchFamily="34" charset="0"/>
              </a:defRPr>
            </a:lvl2pPr>
            <a:lvl3pPr algn="just">
              <a:defRPr lang="en-US" sz="1300" dirty="0" smtClean="0">
                <a:solidFill>
                  <a:srgbClr val="1E1E1E"/>
                </a:solidFill>
                <a:latin typeface="Candara" panose="020E0502030303020204" pitchFamily="34" charset="0"/>
              </a:defRPr>
            </a:lvl3pPr>
            <a:lvl4pPr algn="just">
              <a:defRPr lang="en-US" sz="1200" dirty="0" smtClean="0">
                <a:solidFill>
                  <a:srgbClr val="1E1E1E"/>
                </a:solidFill>
                <a:latin typeface="Candara" panose="020E0502030303020204" pitchFamily="34" charset="0"/>
              </a:defRPr>
            </a:lvl4pPr>
            <a:lvl5pPr algn="just">
              <a:defRPr lang="pt-BR" sz="12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9" name="Text Placeholder 4"/>
          <p:cNvSpPr>
            <a:spLocks noGrp="1"/>
          </p:cNvSpPr>
          <p:nvPr>
            <p:ph type="body" sz="quarter" idx="21"/>
          </p:nvPr>
        </p:nvSpPr>
        <p:spPr>
          <a:xfrm>
            <a:off x="334093" y="5092809"/>
            <a:ext cx="3365760" cy="721119"/>
          </a:xfrm>
          <a:prstGeom prst="rect">
            <a:avLst/>
          </a:prstGeom>
          <a:noFill/>
          <a:ln>
            <a:solidFill>
              <a:srgbClr val="1E1E1E"/>
            </a:solidFill>
          </a:ln>
        </p:spPr>
        <p:txBody>
          <a:bodyPr vert="horz" lIns="106985" tIns="53492" rIns="106985" bIns="53492" rtlCol="0" anchor="t" anchorCtr="0">
            <a:normAutofit/>
          </a:bodyPr>
          <a:lstStyle>
            <a:lvl1pPr marL="246900" indent="-246900" algn="r">
              <a:buNone/>
              <a:defRPr lang="en-US" sz="1900" b="1" dirty="0" smtClean="0">
                <a:solidFill>
                  <a:srgbClr val="B58B23"/>
                </a:solidFill>
                <a:latin typeface="Candara" panose="020E0502030303020204" pitchFamily="34" charset="0"/>
              </a:defRPr>
            </a:lvl1pPr>
          </a:lstStyle>
          <a:p>
            <a:pPr marL="0" lvl="0" indent="0" algn="ctr"/>
            <a:r>
              <a:rPr lang="en-US" dirty="0"/>
              <a:t>Click to edit Master text styles</a:t>
            </a:r>
          </a:p>
        </p:txBody>
      </p:sp>
      <p:pic>
        <p:nvPicPr>
          <p:cNvPr id="2" name="Imagem 1">
            <a:extLst>
              <a:ext uri="{FF2B5EF4-FFF2-40B4-BE49-F238E27FC236}">
                <a16:creationId xmlns:a16="http://schemas.microsoft.com/office/drawing/2014/main" id="{0A1F255A-5250-4A68-9976-D163A3809F74}"/>
              </a:ext>
            </a:extLst>
          </p:cNvPr>
          <p:cNvPicPr>
            <a:picLocks noChangeAspect="1"/>
          </p:cNvPicPr>
          <p:nvPr userDrawn="1"/>
        </p:nvPicPr>
        <p:blipFill rotWithShape="1">
          <a:blip r:embed="rId3"/>
          <a:srcRect l="27772" t="25457" r="54179" b="70838"/>
          <a:stretch/>
        </p:blipFill>
        <p:spPr>
          <a:xfrm>
            <a:off x="10684432" y="7286045"/>
            <a:ext cx="2404546" cy="210036"/>
          </a:xfrm>
          <a:prstGeom prst="rect">
            <a:avLst/>
          </a:prstGeom>
        </p:spPr>
      </p:pic>
    </p:spTree>
    <p:extLst>
      <p:ext uri="{BB962C8B-B14F-4D97-AF65-F5344CB8AC3E}">
        <p14:creationId xmlns:p14="http://schemas.microsoft.com/office/powerpoint/2010/main" val="24081023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Sub título com 3 títulos e textos na horizontal">
    <p:spTree>
      <p:nvGrpSpPr>
        <p:cNvPr id="1" name=""/>
        <p:cNvGrpSpPr/>
        <p:nvPr/>
      </p:nvGrpSpPr>
      <p:grpSpPr>
        <a:xfrm>
          <a:off x="0" y="0"/>
          <a:ext cx="0" cy="0"/>
          <a:chOff x="0" y="0"/>
          <a:chExt cx="0" cy="0"/>
        </a:xfrm>
      </p:grpSpPr>
      <p:pic>
        <p:nvPicPr>
          <p:cNvPr id="22" name="Imagem 21">
            <a:extLst>
              <a:ext uri="{FF2B5EF4-FFF2-40B4-BE49-F238E27FC236}">
                <a16:creationId xmlns:a16="http://schemas.microsoft.com/office/drawing/2014/main" id="{89114536-AA96-4FE3-AADD-9B92BCEC59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5" y="3969"/>
            <a:ext cx="13315950" cy="7553325"/>
          </a:xfrm>
          <a:prstGeom prst="rect">
            <a:avLst/>
          </a:prstGeom>
        </p:spPr>
      </p:pic>
      <p:sp>
        <p:nvSpPr>
          <p:cNvPr id="23" name="Line 64"/>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prstClr val="black"/>
              </a:solidFill>
            </a:endParaRPr>
          </a:p>
        </p:txBody>
      </p:sp>
      <p:sp>
        <p:nvSpPr>
          <p:cNvPr id="34" name="Content Placeholder 2"/>
          <p:cNvSpPr>
            <a:spLocks noGrp="1"/>
          </p:cNvSpPr>
          <p:nvPr>
            <p:ph sz="half" idx="18"/>
          </p:nvPr>
        </p:nvSpPr>
        <p:spPr>
          <a:xfrm>
            <a:off x="3121796" y="3172037"/>
            <a:ext cx="9833293" cy="1798685"/>
          </a:xfrm>
          <a:prstGeom prst="rect">
            <a:avLst/>
          </a:prstGeom>
          <a:ln>
            <a:solidFill>
              <a:srgbClr val="1E1E1E"/>
            </a:solidFill>
          </a:ln>
        </p:spPr>
        <p:txBody>
          <a:bodyPr vert="horz" lIns="106985" tIns="53492" rIns="106985" bIns="53492" rtlCol="0">
            <a:noAutofit/>
          </a:bodyPr>
          <a:lstStyle>
            <a:lvl1pPr algn="just">
              <a:defRPr lang="en-US" sz="1700" dirty="0" smtClean="0">
                <a:solidFill>
                  <a:srgbClr val="EEEEEE"/>
                </a:solidFill>
                <a:latin typeface="Candara" panose="020E0502030303020204" pitchFamily="34" charset="0"/>
              </a:defRPr>
            </a:lvl1pPr>
            <a:lvl2pPr algn="just">
              <a:defRPr lang="en-US" sz="1500" dirty="0" smtClean="0">
                <a:solidFill>
                  <a:srgbClr val="EEEEEE"/>
                </a:solidFill>
                <a:latin typeface="Candara" panose="020E0502030303020204" pitchFamily="34" charset="0"/>
              </a:defRPr>
            </a:lvl2pPr>
            <a:lvl3pPr algn="just">
              <a:defRPr lang="en-US" sz="1300" dirty="0" smtClean="0">
                <a:solidFill>
                  <a:srgbClr val="EEEEEE"/>
                </a:solidFill>
                <a:latin typeface="Candara" panose="020E0502030303020204" pitchFamily="34" charset="0"/>
              </a:defRPr>
            </a:lvl3pPr>
            <a:lvl4pPr algn="just">
              <a:defRPr lang="en-US" sz="1200" dirty="0" smtClean="0">
                <a:solidFill>
                  <a:srgbClr val="EEEEEE"/>
                </a:solidFill>
                <a:latin typeface="Candara" panose="020E0502030303020204" pitchFamily="34" charset="0"/>
              </a:defRPr>
            </a:lvl4pPr>
            <a:lvl5pPr algn="just">
              <a:defRPr lang="pt-BR" sz="1200" dirty="0">
                <a:solidFill>
                  <a:srgbClr val="EEEEE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5" name="Text Placeholder 4"/>
          <p:cNvSpPr>
            <a:spLocks noGrp="1"/>
          </p:cNvSpPr>
          <p:nvPr>
            <p:ph type="body" sz="quarter" idx="19"/>
          </p:nvPr>
        </p:nvSpPr>
        <p:spPr>
          <a:xfrm>
            <a:off x="334091" y="3169709"/>
            <a:ext cx="2628628" cy="1796740"/>
          </a:xfrm>
          <a:prstGeom prst="rect">
            <a:avLst/>
          </a:prstGeom>
          <a:solidFill>
            <a:srgbClr val="1E1E1E"/>
          </a:solidFill>
          <a:ln>
            <a:solidFill>
              <a:srgbClr val="1E1E1E"/>
            </a:solidFill>
          </a:ln>
        </p:spPr>
        <p:txBody>
          <a:bodyPr vert="horz" lIns="106985" tIns="53492" rIns="106985" bIns="53492" rtlCol="0" anchor="t" anchorCtr="0">
            <a:normAutofit/>
          </a:bodyPr>
          <a:lstStyle>
            <a:lvl1pPr marL="246900" indent="-246900" algn="r">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8" name="Content Placeholder 2"/>
          <p:cNvSpPr>
            <a:spLocks noGrp="1"/>
          </p:cNvSpPr>
          <p:nvPr>
            <p:ph sz="half" idx="20"/>
          </p:nvPr>
        </p:nvSpPr>
        <p:spPr>
          <a:xfrm>
            <a:off x="3121796" y="5076466"/>
            <a:ext cx="9833293" cy="1798685"/>
          </a:xfrm>
          <a:prstGeom prst="rect">
            <a:avLst/>
          </a:prstGeom>
          <a:ln>
            <a:solidFill>
              <a:srgbClr val="1E1E1E"/>
            </a:solidFill>
          </a:ln>
        </p:spPr>
        <p:txBody>
          <a:bodyPr vert="horz" lIns="106985" tIns="53492" rIns="106985" bIns="53492" rtlCol="0">
            <a:noAutofit/>
          </a:bodyPr>
          <a:lstStyle>
            <a:lvl1pPr algn="just">
              <a:defRPr lang="en-US" sz="1700" dirty="0" smtClean="0">
                <a:solidFill>
                  <a:srgbClr val="EEEEEE"/>
                </a:solidFill>
                <a:latin typeface="Candara" panose="020E0502030303020204" pitchFamily="34" charset="0"/>
              </a:defRPr>
            </a:lvl1pPr>
            <a:lvl2pPr algn="just">
              <a:defRPr lang="en-US" sz="1500" dirty="0" smtClean="0">
                <a:solidFill>
                  <a:srgbClr val="EEEEEE"/>
                </a:solidFill>
                <a:latin typeface="Candara" panose="020E0502030303020204" pitchFamily="34" charset="0"/>
              </a:defRPr>
            </a:lvl2pPr>
            <a:lvl3pPr algn="just">
              <a:defRPr lang="en-US" sz="1300" dirty="0" smtClean="0">
                <a:solidFill>
                  <a:srgbClr val="EEEEEE"/>
                </a:solidFill>
                <a:latin typeface="Candara" panose="020E0502030303020204" pitchFamily="34" charset="0"/>
              </a:defRPr>
            </a:lvl3pPr>
            <a:lvl4pPr algn="just">
              <a:defRPr lang="en-US" sz="1200" dirty="0" smtClean="0">
                <a:solidFill>
                  <a:srgbClr val="EEEEEE"/>
                </a:solidFill>
                <a:latin typeface="Candara" panose="020E0502030303020204" pitchFamily="34" charset="0"/>
              </a:defRPr>
            </a:lvl4pPr>
            <a:lvl5pPr algn="just">
              <a:defRPr lang="pt-BR" sz="1200" dirty="0">
                <a:solidFill>
                  <a:srgbClr val="EEEEE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9" name="Text Placeholder 4"/>
          <p:cNvSpPr>
            <a:spLocks noGrp="1"/>
          </p:cNvSpPr>
          <p:nvPr>
            <p:ph type="body" sz="quarter" idx="21"/>
          </p:nvPr>
        </p:nvSpPr>
        <p:spPr>
          <a:xfrm>
            <a:off x="334091" y="5077758"/>
            <a:ext cx="2628628" cy="1796740"/>
          </a:xfrm>
          <a:prstGeom prst="rect">
            <a:avLst/>
          </a:prstGeom>
          <a:solidFill>
            <a:srgbClr val="1E1E1E"/>
          </a:solidFill>
          <a:ln>
            <a:solidFill>
              <a:srgbClr val="1E1E1E"/>
            </a:solidFill>
          </a:ln>
        </p:spPr>
        <p:txBody>
          <a:bodyPr vert="horz" lIns="106985" tIns="53492" rIns="106985" bIns="53492" rtlCol="0" anchor="t" anchorCtr="0">
            <a:normAutofit/>
          </a:bodyPr>
          <a:lstStyle>
            <a:lvl1pPr marL="246900" indent="-246900" algn="r">
              <a:buNone/>
              <a:defRPr lang="en-US" sz="1900" b="1" dirty="0" smtClean="0">
                <a:solidFill>
                  <a:srgbClr val="B58B23"/>
                </a:solidFill>
                <a:latin typeface="Hurme Geometric Sans 1"/>
              </a:defRPr>
            </a:lvl1pPr>
          </a:lstStyle>
          <a:p>
            <a:pPr marL="0" lvl="0" indent="0" algn="ctr"/>
            <a:r>
              <a:rPr lang="en-US" dirty="0"/>
              <a:t>Click to edit Master text styles</a:t>
            </a:r>
          </a:p>
        </p:txBody>
      </p:sp>
    </p:spTree>
    <p:extLst>
      <p:ext uri="{BB962C8B-B14F-4D97-AF65-F5344CB8AC3E}">
        <p14:creationId xmlns:p14="http://schemas.microsoft.com/office/powerpoint/2010/main" val="32505702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Sub título com 2 títulos e 2 text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Tree>
    <p:extLst>
      <p:ext uri="{BB962C8B-B14F-4D97-AF65-F5344CB8AC3E}">
        <p14:creationId xmlns:p14="http://schemas.microsoft.com/office/powerpoint/2010/main" val="27871484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Índice 2">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11" name="Espaço Reservado para Texto 6">
            <a:extLst>
              <a:ext uri="{FF2B5EF4-FFF2-40B4-BE49-F238E27FC236}">
                <a16:creationId xmlns:a16="http://schemas.microsoft.com/office/drawing/2014/main" id="{60D39CDE-1B14-4D57-A9FD-E03ADBED2BE3}"/>
              </a:ext>
            </a:extLst>
          </p:cNvPr>
          <p:cNvSpPr>
            <a:spLocks noGrp="1"/>
          </p:cNvSpPr>
          <p:nvPr>
            <p:ph type="body" sz="quarter" idx="17" hasCustomPrompt="1"/>
          </p:nvPr>
        </p:nvSpPr>
        <p:spPr>
          <a:xfrm>
            <a:off x="6056457" y="1314857"/>
            <a:ext cx="3579910" cy="4931548"/>
          </a:xfrm>
        </p:spPr>
        <p:txBody>
          <a:bodyPr anchor="t">
            <a:normAutofit/>
          </a:bodyPr>
          <a:lstStyle>
            <a:lvl1pPr marL="0" indent="0">
              <a:lnSpc>
                <a:spcPct val="200000"/>
              </a:lnSpc>
              <a:buNone/>
              <a:defRPr sz="1200" cap="all" baseline="0">
                <a:solidFill>
                  <a:srgbClr val="B48A20"/>
                </a:solidFill>
                <a:latin typeface="Hurme Geometric Sans 2" pitchFamily="34" charset="0"/>
              </a:defRPr>
            </a:lvl1pPr>
          </a:lstStyle>
          <a:p>
            <a:pPr lvl="0"/>
            <a:r>
              <a:rPr lang="pt-BR" dirty="0"/>
              <a:t>1. Introdução</a:t>
            </a:r>
          </a:p>
          <a:p>
            <a:pPr lvl="0"/>
            <a:r>
              <a:rPr lang="pt-BR" dirty="0"/>
              <a:t>2. Eventos relevantes</a:t>
            </a:r>
          </a:p>
          <a:p>
            <a:pPr lvl="0"/>
            <a:r>
              <a:rPr lang="pt-BR" dirty="0"/>
              <a:t>3. Descrição das empresas</a:t>
            </a:r>
          </a:p>
          <a:p>
            <a:pPr lvl="0"/>
            <a:r>
              <a:rPr lang="pt-BR" dirty="0"/>
              <a:t>4. Endividamento</a:t>
            </a:r>
          </a:p>
          <a:p>
            <a:pPr lvl="0"/>
            <a:r>
              <a:rPr lang="pt-BR" dirty="0"/>
              <a:t>5. Informações operacionais</a:t>
            </a:r>
          </a:p>
          <a:p>
            <a:pPr lvl="0"/>
            <a:r>
              <a:rPr lang="pt-BR" dirty="0"/>
              <a:t>6. Dados financeiros- econômicos</a:t>
            </a:r>
          </a:p>
          <a:p>
            <a:pPr lvl="0"/>
            <a:r>
              <a:rPr lang="pt-BR" dirty="0"/>
              <a:t>7. Plano de Recuperação Judicial</a:t>
            </a:r>
          </a:p>
          <a:p>
            <a:pPr lvl="0"/>
            <a:r>
              <a:rPr lang="pt-BR" dirty="0"/>
              <a:t>8. Aspectos jurídicos</a:t>
            </a:r>
          </a:p>
        </p:txBody>
      </p:sp>
      <p:sp>
        <p:nvSpPr>
          <p:cNvPr id="12" name="Espaço Reservado para Texto 6">
            <a:extLst>
              <a:ext uri="{FF2B5EF4-FFF2-40B4-BE49-F238E27FC236}">
                <a16:creationId xmlns:a16="http://schemas.microsoft.com/office/drawing/2014/main" id="{88FB581A-E088-4FC3-83D6-EC13313D1CC8}"/>
              </a:ext>
            </a:extLst>
          </p:cNvPr>
          <p:cNvSpPr>
            <a:spLocks noGrp="1"/>
          </p:cNvSpPr>
          <p:nvPr>
            <p:ph type="body" sz="quarter" idx="18" hasCustomPrompt="1"/>
          </p:nvPr>
        </p:nvSpPr>
        <p:spPr>
          <a:xfrm>
            <a:off x="1322359" y="2819090"/>
            <a:ext cx="3404386" cy="1724820"/>
          </a:xfrm>
        </p:spPr>
        <p:txBody>
          <a:bodyPr wrap="square" tIns="576000" bIns="0" anchor="b">
            <a:noAutofit/>
          </a:bodyPr>
          <a:lstStyle>
            <a:lvl1pPr marL="0" indent="0">
              <a:lnSpc>
                <a:spcPct val="100000"/>
              </a:lnSpc>
              <a:spcBef>
                <a:spcPts val="0"/>
              </a:spcBef>
              <a:buNone/>
              <a:defRPr sz="5400" b="1">
                <a:solidFill>
                  <a:schemeClr val="bg1"/>
                </a:solidFill>
                <a:latin typeface="Hurme Geometric Sans 4" pitchFamily="34" charset="0"/>
              </a:defRPr>
            </a:lvl1pPr>
          </a:lstStyle>
          <a:p>
            <a:pPr lvl="0"/>
            <a:r>
              <a:rPr lang="pt-BR" dirty="0"/>
              <a:t>ÍNDICE</a:t>
            </a:r>
          </a:p>
        </p:txBody>
      </p:sp>
      <p:sp>
        <p:nvSpPr>
          <p:cNvPr id="13"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1322359" y="5570807"/>
            <a:ext cx="2625583" cy="548640"/>
          </a:xfrm>
        </p:spPr>
        <p:txBody>
          <a:bodyPr anchor="t">
            <a:noAutofit/>
          </a:bodyPr>
          <a:lstStyle>
            <a:lvl1pPr marL="0" indent="0">
              <a:lnSpc>
                <a:spcPct val="100000"/>
              </a:lnSpc>
              <a:spcBef>
                <a:spcPts val="0"/>
              </a:spcBef>
              <a:buNone/>
              <a:defRPr sz="1400" b="0" cap="all" baseline="0">
                <a:solidFill>
                  <a:schemeClr val="tx1"/>
                </a:solidFill>
                <a:latin typeface="Hurme Geometric Sans 1" pitchFamily="34" charset="0"/>
              </a:defRPr>
            </a:lvl1pPr>
          </a:lstStyle>
          <a:p>
            <a:pPr lvl="0"/>
            <a:r>
              <a:rPr lang="pt-BR" dirty="0"/>
              <a:t>Relatório</a:t>
            </a:r>
          </a:p>
          <a:p>
            <a:pPr lvl="0"/>
            <a:r>
              <a:rPr lang="pt-BR" dirty="0"/>
              <a:t>Mensal de atividades</a:t>
            </a:r>
          </a:p>
        </p:txBody>
      </p:sp>
      <p:sp>
        <p:nvSpPr>
          <p:cNvPr id="14" name="Espaço Reservado para Texto 6">
            <a:extLst>
              <a:ext uri="{FF2B5EF4-FFF2-40B4-BE49-F238E27FC236}">
                <a16:creationId xmlns:a16="http://schemas.microsoft.com/office/drawing/2014/main" id="{0E8FB4EF-5859-4D4B-8644-9174F1E36B04}"/>
              </a:ext>
            </a:extLst>
          </p:cNvPr>
          <p:cNvSpPr>
            <a:spLocks noGrp="1"/>
          </p:cNvSpPr>
          <p:nvPr>
            <p:ph type="body" sz="quarter" idx="24" hasCustomPrompt="1"/>
          </p:nvPr>
        </p:nvSpPr>
        <p:spPr>
          <a:xfrm>
            <a:off x="1322359" y="6116416"/>
            <a:ext cx="2622114" cy="233701"/>
          </a:xfrm>
        </p:spPr>
        <p:txBody>
          <a:bodyPr anchor="ctr">
            <a:noAutofit/>
          </a:bodyPr>
          <a:lstStyle>
            <a:lvl1pPr marL="0" indent="0">
              <a:buNone/>
              <a:defRPr sz="1100" b="0">
                <a:solidFill>
                  <a:schemeClr val="tx1"/>
                </a:solidFill>
                <a:latin typeface="Hurme Geometric Sans 1" pitchFamily="34" charset="0"/>
              </a:defRPr>
            </a:lvl1pPr>
          </a:lstStyle>
          <a:p>
            <a:pPr lvl="0"/>
            <a:r>
              <a:rPr lang="pt-BR" dirty="0"/>
              <a:t>Competência:</a:t>
            </a:r>
          </a:p>
        </p:txBody>
      </p:sp>
      <p:sp>
        <p:nvSpPr>
          <p:cNvPr id="15" name="Espaço Reservado para Texto 6">
            <a:extLst>
              <a:ext uri="{FF2B5EF4-FFF2-40B4-BE49-F238E27FC236}">
                <a16:creationId xmlns:a16="http://schemas.microsoft.com/office/drawing/2014/main" id="{AAD75185-3E6F-4A53-92F7-49FCF05979B1}"/>
              </a:ext>
            </a:extLst>
          </p:cNvPr>
          <p:cNvSpPr>
            <a:spLocks noGrp="1"/>
          </p:cNvSpPr>
          <p:nvPr>
            <p:ph type="body" sz="quarter" idx="25" hasCustomPrompt="1"/>
          </p:nvPr>
        </p:nvSpPr>
        <p:spPr>
          <a:xfrm>
            <a:off x="1322358" y="4523404"/>
            <a:ext cx="3432521" cy="597282"/>
          </a:xfrm>
        </p:spPr>
        <p:txBody>
          <a:bodyPr anchor="ctr">
            <a:noAutofit/>
          </a:bodyPr>
          <a:lstStyle>
            <a:lvl1pPr marL="0" indent="0">
              <a:lnSpc>
                <a:spcPct val="100000"/>
              </a:lnSpc>
              <a:spcBef>
                <a:spcPts val="0"/>
              </a:spcBef>
              <a:spcAft>
                <a:spcPts val="0"/>
              </a:spcAft>
              <a:buNone/>
              <a:defRPr sz="2000" b="0" cap="all" baseline="0">
                <a:solidFill>
                  <a:schemeClr val="bg1"/>
                </a:solidFill>
                <a:latin typeface="Hurme Geometric Sans 1" pitchFamily="34" charset="0"/>
              </a:defRPr>
            </a:lvl1pPr>
          </a:lstStyle>
          <a:p>
            <a:pPr lvl="0"/>
            <a:r>
              <a:rPr lang="pt-BR" dirty="0"/>
              <a:t>Recuperação</a:t>
            </a:r>
          </a:p>
          <a:p>
            <a:pPr lvl="0"/>
            <a:r>
              <a:rPr lang="pt-BR" dirty="0"/>
              <a:t>judicial</a:t>
            </a:r>
          </a:p>
        </p:txBody>
      </p:sp>
      <p:pic>
        <p:nvPicPr>
          <p:cNvPr id="16" name="Imagem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87230" y="5248016"/>
            <a:ext cx="419100" cy="400050"/>
          </a:xfrm>
          <a:prstGeom prst="rect">
            <a:avLst/>
          </a:prstGeom>
        </p:spPr>
      </p:pic>
      <p:sp>
        <p:nvSpPr>
          <p:cNvPr id="10" name="Espaço Reservado para Texto 6">
            <a:extLst>
              <a:ext uri="{FF2B5EF4-FFF2-40B4-BE49-F238E27FC236}">
                <a16:creationId xmlns:a16="http://schemas.microsoft.com/office/drawing/2014/main" id="{317E97AE-A66A-4D68-9BD2-7DA9E3DC7BED}"/>
              </a:ext>
            </a:extLst>
          </p:cNvPr>
          <p:cNvSpPr>
            <a:spLocks noGrp="1"/>
          </p:cNvSpPr>
          <p:nvPr>
            <p:ph type="body" sz="quarter" idx="26" hasCustomPrompt="1"/>
          </p:nvPr>
        </p:nvSpPr>
        <p:spPr>
          <a:xfrm>
            <a:off x="1322359" y="6374273"/>
            <a:ext cx="2622114" cy="233701"/>
          </a:xfrm>
        </p:spPr>
        <p:txBody>
          <a:bodyPr anchor="ctr">
            <a:noAutofit/>
          </a:bodyPr>
          <a:lstStyle>
            <a:lvl1pPr marL="0" indent="0">
              <a:buNone/>
              <a:defRPr sz="1100" b="0">
                <a:solidFill>
                  <a:schemeClr val="tx1"/>
                </a:solidFill>
                <a:latin typeface="Hurme Geometric Sans 1" pitchFamily="34" charset="0"/>
              </a:defRPr>
            </a:lvl1pPr>
          </a:lstStyle>
          <a:p>
            <a:pPr lvl="0"/>
            <a:r>
              <a:rPr lang="pt-BR" dirty="0"/>
              <a:t>Cidade, dia mês e ano</a:t>
            </a:r>
          </a:p>
        </p:txBody>
      </p:sp>
    </p:spTree>
    <p:extLst>
      <p:ext uri="{BB962C8B-B14F-4D97-AF65-F5344CB8AC3E}">
        <p14:creationId xmlns:p14="http://schemas.microsoft.com/office/powerpoint/2010/main" val="37046509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apa branca">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91"/>
            <a:ext cx="13322299" cy="7560480"/>
          </a:xfrm>
          <a:prstGeom prst="rect">
            <a:avLst/>
          </a:prstGeom>
        </p:spPr>
      </p:pic>
      <p:sp>
        <p:nvSpPr>
          <p:cNvPr id="9" name="Slide Number Placeholder 4">
            <a:extLst>
              <a:ext uri="{FF2B5EF4-FFF2-40B4-BE49-F238E27FC236}">
                <a16:creationId xmlns:a16="http://schemas.microsoft.com/office/drawing/2014/main" id="{8CAC52ED-E8EE-412B-A958-B2A82A4E46D6}"/>
              </a:ext>
            </a:extLst>
          </p:cNvPr>
          <p:cNvSpPr txBox="1">
            <a:spLocks/>
          </p:cNvSpPr>
          <p:nvPr userDrawn="1"/>
        </p:nvSpPr>
        <p:spPr>
          <a:xfrm>
            <a:off x="282254" y="7245898"/>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500" b="1" dirty="0">
              <a:solidFill>
                <a:srgbClr val="B58B23"/>
              </a:solidFill>
              <a:latin typeface="Tautz-Regular3"/>
            </a:endParaRPr>
          </a:p>
        </p:txBody>
      </p:sp>
      <p:sp>
        <p:nvSpPr>
          <p:cNvPr id="21" name="Espaço Reservado para Texto 6">
            <a:extLst>
              <a:ext uri="{FF2B5EF4-FFF2-40B4-BE49-F238E27FC236}">
                <a16:creationId xmlns:a16="http://schemas.microsoft.com/office/drawing/2014/main" id="{88FB581A-E088-4FC3-83D6-EC13313D1CC8}"/>
              </a:ext>
            </a:extLst>
          </p:cNvPr>
          <p:cNvSpPr>
            <a:spLocks noGrp="1"/>
          </p:cNvSpPr>
          <p:nvPr>
            <p:ph type="body" sz="quarter" idx="17" hasCustomPrompt="1"/>
          </p:nvPr>
        </p:nvSpPr>
        <p:spPr>
          <a:xfrm>
            <a:off x="2152357" y="2425149"/>
            <a:ext cx="3314693" cy="1724820"/>
          </a:xfrm>
        </p:spPr>
        <p:txBody>
          <a:bodyPr wrap="square" tIns="576000" bIns="0" anchor="b">
            <a:noAutofit/>
          </a:bodyPr>
          <a:lstStyle>
            <a:lvl1pPr marL="0" indent="0">
              <a:lnSpc>
                <a:spcPct val="100000"/>
              </a:lnSpc>
              <a:spcBef>
                <a:spcPts val="0"/>
              </a:spcBef>
              <a:buNone/>
              <a:defRPr sz="5400" b="1">
                <a:solidFill>
                  <a:schemeClr val="bg1"/>
                </a:solidFill>
                <a:latin typeface="Hurme Geometric Sans 4" pitchFamily="34" charset="0"/>
              </a:defRPr>
            </a:lvl1pPr>
          </a:lstStyle>
          <a:p>
            <a:pPr lvl="0"/>
            <a:r>
              <a:rPr lang="pt-BR" dirty="0"/>
              <a:t>GRUPO</a:t>
            </a:r>
          </a:p>
          <a:p>
            <a:pPr lvl="0"/>
            <a:r>
              <a:rPr lang="pt-BR" dirty="0"/>
              <a:t>ECOVIX</a:t>
            </a:r>
          </a:p>
        </p:txBody>
      </p:sp>
      <p:sp>
        <p:nvSpPr>
          <p:cNvPr id="22"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2152357" y="5753686"/>
            <a:ext cx="2625583" cy="416528"/>
          </a:xfrm>
        </p:spPr>
        <p:txBody>
          <a:bodyPr anchor="t">
            <a:normAutofit/>
          </a:bodyPr>
          <a:lstStyle>
            <a:lvl1pPr marL="0" indent="0">
              <a:spcBef>
                <a:spcPts val="0"/>
              </a:spcBef>
              <a:buNone/>
              <a:defRPr sz="1100" b="0">
                <a:solidFill>
                  <a:schemeClr val="tx1"/>
                </a:solidFill>
                <a:latin typeface="Hurme Geometric Sans 1" pitchFamily="34" charset="0"/>
              </a:defRPr>
            </a:lvl1pPr>
          </a:lstStyle>
          <a:p>
            <a:pPr lvl="0"/>
            <a:r>
              <a:rPr lang="pt-BR" dirty="0"/>
              <a:t>Relatório Mensal de atividades</a:t>
            </a:r>
          </a:p>
          <a:p>
            <a:pPr lvl="0"/>
            <a:r>
              <a:rPr lang="pt-BR" dirty="0"/>
              <a:t>Competência: Abril a Junho de 2018</a:t>
            </a:r>
          </a:p>
        </p:txBody>
      </p:sp>
      <p:sp>
        <p:nvSpPr>
          <p:cNvPr id="8" name="Espaço Reservado para Texto 6">
            <a:extLst>
              <a:ext uri="{FF2B5EF4-FFF2-40B4-BE49-F238E27FC236}">
                <a16:creationId xmlns:a16="http://schemas.microsoft.com/office/drawing/2014/main" id="{AAD75185-3E6F-4A53-92F7-49FCF05979B1}"/>
              </a:ext>
            </a:extLst>
          </p:cNvPr>
          <p:cNvSpPr>
            <a:spLocks noGrp="1"/>
          </p:cNvSpPr>
          <p:nvPr>
            <p:ph type="body" sz="quarter" idx="25" hasCustomPrompt="1"/>
          </p:nvPr>
        </p:nvSpPr>
        <p:spPr>
          <a:xfrm>
            <a:off x="2152357" y="4129463"/>
            <a:ext cx="3362178" cy="597282"/>
          </a:xfrm>
        </p:spPr>
        <p:txBody>
          <a:bodyPr anchor="ctr">
            <a:noAutofit/>
          </a:bodyPr>
          <a:lstStyle>
            <a:lvl1pPr marL="0" indent="0">
              <a:lnSpc>
                <a:spcPct val="100000"/>
              </a:lnSpc>
              <a:spcBef>
                <a:spcPts val="0"/>
              </a:spcBef>
              <a:spcAft>
                <a:spcPts val="0"/>
              </a:spcAft>
              <a:buNone/>
              <a:defRPr sz="2000" b="0" cap="all" baseline="0">
                <a:solidFill>
                  <a:schemeClr val="bg1"/>
                </a:solidFill>
                <a:latin typeface="Hurme Geometric Sans 1" pitchFamily="34" charset="0"/>
              </a:defRPr>
            </a:lvl1pPr>
          </a:lstStyle>
          <a:p>
            <a:pPr lvl="0"/>
            <a:r>
              <a:rPr lang="pt-BR" dirty="0"/>
              <a:t>Recuperação</a:t>
            </a:r>
          </a:p>
          <a:p>
            <a:pPr lvl="0"/>
            <a:r>
              <a:rPr lang="pt-BR" dirty="0"/>
              <a:t>judicial</a:t>
            </a:r>
          </a:p>
        </p:txBody>
      </p:sp>
      <p:sp>
        <p:nvSpPr>
          <p:cNvPr id="10" name="Espaço Reservado para Texto 6">
            <a:extLst>
              <a:ext uri="{FF2B5EF4-FFF2-40B4-BE49-F238E27FC236}">
                <a16:creationId xmlns:a16="http://schemas.microsoft.com/office/drawing/2014/main" id="{17BDA513-1551-4020-845F-63D403147E9F}"/>
              </a:ext>
            </a:extLst>
          </p:cNvPr>
          <p:cNvSpPr>
            <a:spLocks noGrp="1"/>
          </p:cNvSpPr>
          <p:nvPr>
            <p:ph type="body" sz="quarter" idx="26" hasCustomPrompt="1"/>
          </p:nvPr>
        </p:nvSpPr>
        <p:spPr>
          <a:xfrm>
            <a:off x="2148888" y="6397833"/>
            <a:ext cx="2622114" cy="233701"/>
          </a:xfrm>
        </p:spPr>
        <p:txBody>
          <a:bodyPr anchor="ctr">
            <a:noAutofit/>
          </a:bodyPr>
          <a:lstStyle>
            <a:lvl1pPr marL="0" indent="0">
              <a:buNone/>
              <a:defRPr sz="1100" b="0">
                <a:solidFill>
                  <a:schemeClr val="tx1"/>
                </a:solidFill>
                <a:latin typeface="Hurme Geometric Sans 1" pitchFamily="34" charset="0"/>
              </a:defRPr>
            </a:lvl1pPr>
          </a:lstStyle>
          <a:p>
            <a:pPr lvl="0"/>
            <a:r>
              <a:rPr lang="pt-BR" dirty="0"/>
              <a:t>Cidade, dia mês e ano</a:t>
            </a:r>
          </a:p>
        </p:txBody>
      </p:sp>
    </p:spTree>
    <p:extLst>
      <p:ext uri="{BB962C8B-B14F-4D97-AF65-F5344CB8AC3E}">
        <p14:creationId xmlns:p14="http://schemas.microsoft.com/office/powerpoint/2010/main" val="10480959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Sub título sem texto">
    <p:spTree>
      <p:nvGrpSpPr>
        <p:cNvPr id="1" name=""/>
        <p:cNvGrpSpPr/>
        <p:nvPr/>
      </p:nvGrpSpPr>
      <p:grpSpPr>
        <a:xfrm>
          <a:off x="0" y="0"/>
          <a:ext cx="0" cy="0"/>
          <a:chOff x="0" y="0"/>
          <a:chExt cx="0" cy="0"/>
        </a:xfrm>
      </p:grpSpPr>
      <p:sp>
        <p:nvSpPr>
          <p:cNvPr id="9" name="Slide Number Placeholder 4">
            <a:extLst>
              <a:ext uri="{FF2B5EF4-FFF2-40B4-BE49-F238E27FC236}">
                <a16:creationId xmlns:a16="http://schemas.microsoft.com/office/drawing/2014/main" id="{8CAC52ED-E8EE-412B-A958-B2A82A4E46D6}"/>
              </a:ext>
            </a:extLst>
          </p:cNvPr>
          <p:cNvSpPr txBox="1">
            <a:spLocks/>
          </p:cNvSpPr>
          <p:nvPr userDrawn="1"/>
        </p:nvSpPr>
        <p:spPr>
          <a:xfrm>
            <a:off x="282253" y="7245895"/>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87827A-47FB-4E08-AEC0-DB25F8645543}" type="slidenum">
              <a:rPr lang="en-US" sz="1412" b="1" smtClean="0">
                <a:solidFill>
                  <a:srgbClr val="B58B23"/>
                </a:solidFill>
                <a:latin typeface="Tautz-Regular3"/>
              </a:rPr>
              <a:pPr/>
              <a:t>‹nº›</a:t>
            </a:fld>
            <a:endParaRPr lang="en-US" sz="1412" b="1" dirty="0">
              <a:solidFill>
                <a:srgbClr val="B58B23"/>
              </a:solidFill>
              <a:latin typeface="Tautz-Regular3"/>
            </a:endParaRPr>
          </a:p>
        </p:txBody>
      </p:sp>
      <p:sp>
        <p:nvSpPr>
          <p:cNvPr id="16" name="Title 1">
            <a:extLst>
              <a:ext uri="{FF2B5EF4-FFF2-40B4-BE49-F238E27FC236}">
                <a16:creationId xmlns:a16="http://schemas.microsoft.com/office/drawing/2014/main" id="{350E62E6-68C4-4EFD-ACDE-0A5C53A1A0FE}"/>
              </a:ext>
            </a:extLst>
          </p:cNvPr>
          <p:cNvSpPr>
            <a:spLocks noGrp="1"/>
          </p:cNvSpPr>
          <p:nvPr>
            <p:ph type="title"/>
          </p:nvPr>
        </p:nvSpPr>
        <p:spPr>
          <a:xfrm>
            <a:off x="379123" y="991"/>
            <a:ext cx="10344756" cy="555682"/>
          </a:xfrm>
        </p:spPr>
        <p:txBody>
          <a:bodyPr>
            <a:normAutofit/>
          </a:bodyPr>
          <a:lstStyle>
            <a:lvl1pPr algn="l">
              <a:defRPr sz="2219" b="1">
                <a:solidFill>
                  <a:srgbClr val="B58B23"/>
                </a:solidFill>
                <a:latin typeface="Hurme Geometric Sans 1"/>
              </a:defRPr>
            </a:lvl1pPr>
          </a:lstStyle>
          <a:p>
            <a:r>
              <a:rPr lang="en-US" dirty="0"/>
              <a:t>Click to edit Master title style</a:t>
            </a:r>
          </a:p>
        </p:txBody>
      </p:sp>
      <p:sp>
        <p:nvSpPr>
          <p:cNvPr id="17" name="Espaço Reservado para Texto 6">
            <a:extLst>
              <a:ext uri="{FF2B5EF4-FFF2-40B4-BE49-F238E27FC236}">
                <a16:creationId xmlns:a16="http://schemas.microsoft.com/office/drawing/2014/main" id="{60D39CDE-1B14-4D57-A9FD-E03ADBED2BE3}"/>
              </a:ext>
            </a:extLst>
          </p:cNvPr>
          <p:cNvSpPr>
            <a:spLocks noGrp="1"/>
          </p:cNvSpPr>
          <p:nvPr>
            <p:ph type="body" sz="quarter" idx="17"/>
          </p:nvPr>
        </p:nvSpPr>
        <p:spPr>
          <a:xfrm>
            <a:off x="379123" y="481164"/>
            <a:ext cx="10344756" cy="556593"/>
          </a:xfrm>
        </p:spPr>
        <p:txBody>
          <a:bodyPr anchor="ctr">
            <a:normAutofit/>
          </a:bodyPr>
          <a:lstStyle>
            <a:lvl1pPr marL="0" indent="0">
              <a:buNone/>
              <a:defRPr sz="2018">
                <a:solidFill>
                  <a:srgbClr val="1E1E1E"/>
                </a:solidFill>
                <a:latin typeface="Hurme Geometric Sans 1"/>
              </a:defRPr>
            </a:lvl1pPr>
          </a:lstStyle>
          <a:p>
            <a:pPr lvl="0"/>
            <a:r>
              <a:rPr lang="pt-BR" dirty="0"/>
              <a:t>Clique para editar o texto mestre</a:t>
            </a:r>
          </a:p>
        </p:txBody>
      </p:sp>
      <p:sp>
        <p:nvSpPr>
          <p:cNvPr id="18" name="Line 64">
            <a:extLst>
              <a:ext uri="{FF2B5EF4-FFF2-40B4-BE49-F238E27FC236}">
                <a16:creationId xmlns:a16="http://schemas.microsoft.com/office/drawing/2014/main" id="{986A3E11-F709-437A-816F-23D481EA0733}"/>
              </a:ext>
            </a:extLst>
          </p:cNvPr>
          <p:cNvSpPr>
            <a:spLocks noChangeShapeType="1"/>
          </p:cNvSpPr>
          <p:nvPr userDrawn="1"/>
        </p:nvSpPr>
        <p:spPr bwMode="auto">
          <a:xfrm>
            <a:off x="379118" y="476417"/>
            <a:ext cx="11407875" cy="8"/>
          </a:xfrm>
          <a:prstGeom prst="line">
            <a:avLst/>
          </a:prstGeom>
          <a:noFill/>
          <a:ln w="19050">
            <a:solidFill>
              <a:srgbClr val="1E1E1E"/>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a:endParaRPr lang="pt-BR" sz="1817" dirty="0">
              <a:solidFill>
                <a:schemeClr val="accent5">
                  <a:lumMod val="50000"/>
                </a:schemeClr>
              </a:solidFill>
              <a:latin typeface="Hurme Geometric Sans 1"/>
            </a:endParaRPr>
          </a:p>
        </p:txBody>
      </p:sp>
      <p:pic>
        <p:nvPicPr>
          <p:cNvPr id="2" name="Imagem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758109" y="999"/>
            <a:ext cx="835629" cy="793188"/>
          </a:xfrm>
          <a:prstGeom prst="rect">
            <a:avLst/>
          </a:prstGeom>
        </p:spPr>
      </p:pic>
    </p:spTree>
    <p:extLst>
      <p:ext uri="{BB962C8B-B14F-4D97-AF65-F5344CB8AC3E}">
        <p14:creationId xmlns:p14="http://schemas.microsoft.com/office/powerpoint/2010/main" val="11175494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apa Apresentação">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52" y="-710"/>
            <a:ext cx="13319797" cy="7562683"/>
          </a:xfrm>
          <a:prstGeom prst="rect">
            <a:avLst/>
          </a:prstGeom>
        </p:spPr>
      </p:pic>
    </p:spTree>
    <p:extLst>
      <p:ext uri="{BB962C8B-B14F-4D97-AF65-F5344CB8AC3E}">
        <p14:creationId xmlns:p14="http://schemas.microsoft.com/office/powerpoint/2010/main" val="28928683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Índice 2">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4236" y="782"/>
            <a:ext cx="13322300" cy="7560481"/>
          </a:xfrm>
          <a:prstGeom prst="rect">
            <a:avLst/>
          </a:prstGeom>
        </p:spPr>
      </p:pic>
      <p:sp>
        <p:nvSpPr>
          <p:cNvPr id="11" name="Espaço Reservado para Texto 6">
            <a:extLst>
              <a:ext uri="{FF2B5EF4-FFF2-40B4-BE49-F238E27FC236}">
                <a16:creationId xmlns:a16="http://schemas.microsoft.com/office/drawing/2014/main" id="{60D39CDE-1B14-4D57-A9FD-E03ADBED2BE3}"/>
              </a:ext>
            </a:extLst>
          </p:cNvPr>
          <p:cNvSpPr>
            <a:spLocks noGrp="1"/>
          </p:cNvSpPr>
          <p:nvPr>
            <p:ph type="body" sz="quarter" idx="17" hasCustomPrompt="1"/>
          </p:nvPr>
        </p:nvSpPr>
        <p:spPr>
          <a:xfrm>
            <a:off x="6056456" y="572877"/>
            <a:ext cx="6392603" cy="5673528"/>
          </a:xfrm>
        </p:spPr>
        <p:txBody>
          <a:bodyPr anchor="t">
            <a:normAutofit/>
          </a:bodyPr>
          <a:lstStyle>
            <a:lvl1pPr marL="0" indent="0">
              <a:lnSpc>
                <a:spcPct val="200000"/>
              </a:lnSpc>
              <a:buNone/>
              <a:defRPr sz="1200" cap="all" baseline="0">
                <a:solidFill>
                  <a:srgbClr val="B48A20"/>
                </a:solidFill>
                <a:latin typeface="Hurme Geometric Sans 2" pitchFamily="34" charset="0"/>
              </a:defRPr>
            </a:lvl1pPr>
          </a:lstStyle>
          <a:p>
            <a:pPr lvl="0"/>
            <a:r>
              <a:rPr lang="pt-BR" dirty="0"/>
              <a:t>1. Introdução</a:t>
            </a:r>
          </a:p>
          <a:p>
            <a:pPr lvl="0"/>
            <a:r>
              <a:rPr lang="pt-BR" dirty="0"/>
              <a:t>2. Eventos relevantes</a:t>
            </a:r>
          </a:p>
          <a:p>
            <a:pPr lvl="0"/>
            <a:r>
              <a:rPr lang="pt-BR" dirty="0"/>
              <a:t>3. Descrição das empresas</a:t>
            </a:r>
          </a:p>
          <a:p>
            <a:pPr lvl="0"/>
            <a:r>
              <a:rPr lang="pt-BR" dirty="0"/>
              <a:t>4. Endividamento</a:t>
            </a:r>
          </a:p>
          <a:p>
            <a:pPr lvl="0"/>
            <a:r>
              <a:rPr lang="pt-BR" dirty="0"/>
              <a:t>5. Informações operacionais</a:t>
            </a:r>
          </a:p>
          <a:p>
            <a:pPr lvl="0"/>
            <a:r>
              <a:rPr lang="pt-BR" dirty="0"/>
              <a:t>6. Dados financeiros- econômicos</a:t>
            </a:r>
          </a:p>
          <a:p>
            <a:pPr lvl="0"/>
            <a:r>
              <a:rPr lang="pt-BR" dirty="0"/>
              <a:t>7. Plano de Recuperação Judicial</a:t>
            </a:r>
          </a:p>
          <a:p>
            <a:pPr lvl="0"/>
            <a:r>
              <a:rPr lang="pt-BR" dirty="0"/>
              <a:t>8. Aspectos jurídicos</a:t>
            </a:r>
          </a:p>
        </p:txBody>
      </p:sp>
      <p:sp>
        <p:nvSpPr>
          <p:cNvPr id="12" name="Espaço Reservado para Texto 6">
            <a:extLst>
              <a:ext uri="{FF2B5EF4-FFF2-40B4-BE49-F238E27FC236}">
                <a16:creationId xmlns:a16="http://schemas.microsoft.com/office/drawing/2014/main" id="{88FB581A-E088-4FC3-83D6-EC13313D1CC8}"/>
              </a:ext>
            </a:extLst>
          </p:cNvPr>
          <p:cNvSpPr>
            <a:spLocks noGrp="1"/>
          </p:cNvSpPr>
          <p:nvPr>
            <p:ph type="body" sz="quarter" idx="18" hasCustomPrompt="1"/>
          </p:nvPr>
        </p:nvSpPr>
        <p:spPr>
          <a:xfrm>
            <a:off x="1322359" y="2819090"/>
            <a:ext cx="3051337" cy="1724820"/>
          </a:xfrm>
        </p:spPr>
        <p:txBody>
          <a:bodyPr wrap="square" tIns="576000" bIns="0" anchor="b">
            <a:noAutofit/>
          </a:bodyPr>
          <a:lstStyle>
            <a:lvl1pPr marL="0" indent="0">
              <a:lnSpc>
                <a:spcPct val="100000"/>
              </a:lnSpc>
              <a:spcBef>
                <a:spcPts val="0"/>
              </a:spcBef>
              <a:buNone/>
              <a:defRPr sz="5400" b="1">
                <a:solidFill>
                  <a:schemeClr val="bg1"/>
                </a:solidFill>
                <a:latin typeface="Hurme Geometric Sans 4" pitchFamily="34" charset="0"/>
              </a:defRPr>
            </a:lvl1pPr>
          </a:lstStyle>
          <a:p>
            <a:pPr lvl="0"/>
            <a:r>
              <a:rPr lang="pt-BR" dirty="0"/>
              <a:t>ÍNDICE</a:t>
            </a:r>
          </a:p>
        </p:txBody>
      </p:sp>
      <p:sp>
        <p:nvSpPr>
          <p:cNvPr id="13"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1322359" y="5570807"/>
            <a:ext cx="2625583" cy="548640"/>
          </a:xfrm>
        </p:spPr>
        <p:txBody>
          <a:bodyPr anchor="t">
            <a:noAutofit/>
          </a:bodyPr>
          <a:lstStyle>
            <a:lvl1pPr marL="0" indent="0">
              <a:lnSpc>
                <a:spcPct val="100000"/>
              </a:lnSpc>
              <a:spcBef>
                <a:spcPts val="0"/>
              </a:spcBef>
              <a:buNone/>
              <a:defRPr sz="1400" b="0" cap="all" baseline="0">
                <a:solidFill>
                  <a:schemeClr val="tx1"/>
                </a:solidFill>
                <a:latin typeface="Hurme Geometric Sans 1" pitchFamily="34" charset="0"/>
              </a:defRPr>
            </a:lvl1pPr>
          </a:lstStyle>
          <a:p>
            <a:pPr lvl="0"/>
            <a:r>
              <a:rPr lang="pt-BR" dirty="0"/>
              <a:t>Relatório</a:t>
            </a:r>
          </a:p>
          <a:p>
            <a:pPr lvl="0"/>
            <a:r>
              <a:rPr lang="pt-BR" dirty="0"/>
              <a:t>Mensal de atividades</a:t>
            </a:r>
          </a:p>
        </p:txBody>
      </p:sp>
      <p:sp>
        <p:nvSpPr>
          <p:cNvPr id="14" name="Espaço Reservado para Texto 6">
            <a:extLst>
              <a:ext uri="{FF2B5EF4-FFF2-40B4-BE49-F238E27FC236}">
                <a16:creationId xmlns:a16="http://schemas.microsoft.com/office/drawing/2014/main" id="{0E8FB4EF-5859-4D4B-8644-9174F1E36B04}"/>
              </a:ext>
            </a:extLst>
          </p:cNvPr>
          <p:cNvSpPr>
            <a:spLocks noGrp="1"/>
          </p:cNvSpPr>
          <p:nvPr>
            <p:ph type="body" sz="quarter" idx="24" hasCustomPrompt="1"/>
          </p:nvPr>
        </p:nvSpPr>
        <p:spPr>
          <a:xfrm>
            <a:off x="1322359" y="6116416"/>
            <a:ext cx="2622114" cy="233701"/>
          </a:xfrm>
        </p:spPr>
        <p:txBody>
          <a:bodyPr anchor="ctr">
            <a:noAutofit/>
          </a:bodyPr>
          <a:lstStyle>
            <a:lvl1pPr marL="0" indent="0">
              <a:buNone/>
              <a:defRPr sz="1100" b="0">
                <a:solidFill>
                  <a:schemeClr val="tx1"/>
                </a:solidFill>
                <a:latin typeface="Hurme Geometric Sans 1" pitchFamily="34" charset="0"/>
              </a:defRPr>
            </a:lvl1pPr>
          </a:lstStyle>
          <a:p>
            <a:pPr lvl="0"/>
            <a:r>
              <a:rPr lang="pt-BR" dirty="0"/>
              <a:t>Competência:</a:t>
            </a:r>
          </a:p>
        </p:txBody>
      </p:sp>
      <p:sp>
        <p:nvSpPr>
          <p:cNvPr id="15" name="Espaço Reservado para Texto 6">
            <a:extLst>
              <a:ext uri="{FF2B5EF4-FFF2-40B4-BE49-F238E27FC236}">
                <a16:creationId xmlns:a16="http://schemas.microsoft.com/office/drawing/2014/main" id="{AAD75185-3E6F-4A53-92F7-49FCF05979B1}"/>
              </a:ext>
            </a:extLst>
          </p:cNvPr>
          <p:cNvSpPr>
            <a:spLocks noGrp="1"/>
          </p:cNvSpPr>
          <p:nvPr>
            <p:ph type="body" sz="quarter" idx="25" hasCustomPrompt="1"/>
          </p:nvPr>
        </p:nvSpPr>
        <p:spPr>
          <a:xfrm>
            <a:off x="1322359" y="4523404"/>
            <a:ext cx="3051338" cy="597282"/>
          </a:xfrm>
        </p:spPr>
        <p:txBody>
          <a:bodyPr anchor="ctr">
            <a:noAutofit/>
          </a:bodyPr>
          <a:lstStyle>
            <a:lvl1pPr marL="0" indent="0">
              <a:lnSpc>
                <a:spcPct val="100000"/>
              </a:lnSpc>
              <a:spcBef>
                <a:spcPts val="0"/>
              </a:spcBef>
              <a:spcAft>
                <a:spcPts val="0"/>
              </a:spcAft>
              <a:buNone/>
              <a:defRPr sz="2000" b="0" cap="all" baseline="0">
                <a:solidFill>
                  <a:schemeClr val="bg1"/>
                </a:solidFill>
                <a:latin typeface="Hurme Geometric Sans 1" pitchFamily="34" charset="0"/>
              </a:defRPr>
            </a:lvl1pPr>
          </a:lstStyle>
          <a:p>
            <a:pPr lvl="0"/>
            <a:r>
              <a:rPr lang="pt-BR" dirty="0"/>
              <a:t>Recuperação</a:t>
            </a:r>
          </a:p>
          <a:p>
            <a:pPr lvl="0"/>
            <a:r>
              <a:rPr lang="pt-BR" dirty="0"/>
              <a:t>judicial</a:t>
            </a:r>
          </a:p>
        </p:txBody>
      </p:sp>
      <p:pic>
        <p:nvPicPr>
          <p:cNvPr id="16" name="Imagem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87230" y="5248016"/>
            <a:ext cx="419100" cy="400050"/>
          </a:xfrm>
          <a:prstGeom prst="rect">
            <a:avLst/>
          </a:prstGeom>
        </p:spPr>
      </p:pic>
      <p:sp>
        <p:nvSpPr>
          <p:cNvPr id="10" name="Espaço Reservado para Texto 6">
            <a:extLst>
              <a:ext uri="{FF2B5EF4-FFF2-40B4-BE49-F238E27FC236}">
                <a16:creationId xmlns:a16="http://schemas.microsoft.com/office/drawing/2014/main" id="{317E97AE-A66A-4D68-9BD2-7DA9E3DC7BED}"/>
              </a:ext>
            </a:extLst>
          </p:cNvPr>
          <p:cNvSpPr>
            <a:spLocks noGrp="1"/>
          </p:cNvSpPr>
          <p:nvPr>
            <p:ph type="body" sz="quarter" idx="26" hasCustomPrompt="1"/>
          </p:nvPr>
        </p:nvSpPr>
        <p:spPr>
          <a:xfrm>
            <a:off x="1322359" y="6374273"/>
            <a:ext cx="2622114" cy="233701"/>
          </a:xfrm>
        </p:spPr>
        <p:txBody>
          <a:bodyPr anchor="ctr">
            <a:noAutofit/>
          </a:bodyPr>
          <a:lstStyle>
            <a:lvl1pPr marL="0" indent="0">
              <a:buNone/>
              <a:defRPr sz="1100" b="0">
                <a:solidFill>
                  <a:schemeClr val="tx1"/>
                </a:solidFill>
                <a:latin typeface="Hurme Geometric Sans 1" pitchFamily="34" charset="0"/>
              </a:defRPr>
            </a:lvl1pPr>
          </a:lstStyle>
          <a:p>
            <a:pPr lvl="0"/>
            <a:r>
              <a:rPr lang="pt-BR" dirty="0"/>
              <a:t>Cidade, dia mês e ano</a:t>
            </a:r>
          </a:p>
        </p:txBody>
      </p:sp>
      <p:sp>
        <p:nvSpPr>
          <p:cNvPr id="3" name="Retângulo 2">
            <a:extLst>
              <a:ext uri="{FF2B5EF4-FFF2-40B4-BE49-F238E27FC236}">
                <a16:creationId xmlns:a16="http://schemas.microsoft.com/office/drawing/2014/main" id="{8BAF4669-FB59-4130-B54A-7B384D4299C9}"/>
              </a:ext>
            </a:extLst>
          </p:cNvPr>
          <p:cNvSpPr/>
          <p:nvPr userDrawn="1"/>
        </p:nvSpPr>
        <p:spPr>
          <a:xfrm>
            <a:off x="4516916" y="0"/>
            <a:ext cx="947450" cy="7561263"/>
          </a:xfrm>
          <a:prstGeom prst="rect">
            <a:avLst/>
          </a:prstGeom>
          <a:solidFill>
            <a:schemeClr val="bg1"/>
          </a:solidFill>
          <a:ln>
            <a:solidFill>
              <a:schemeClr val="bg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Tree>
    <p:extLst>
      <p:ext uri="{BB962C8B-B14F-4D97-AF65-F5344CB8AC3E}">
        <p14:creationId xmlns:p14="http://schemas.microsoft.com/office/powerpoint/2010/main" val="23836561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Layout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9">
            <a:extLst>
              <a:ext uri="{FF2B5EF4-FFF2-40B4-BE49-F238E27FC236}">
                <a16:creationId xmlns:a16="http://schemas.microsoft.com/office/drawing/2014/main" id="{754A4C79-C7DA-4ADB-A3E8-8F87EE0023B9}"/>
              </a:ext>
            </a:extLst>
          </p:cNvPr>
          <p:cNvSpPr txBox="1">
            <a:spLocks/>
          </p:cNvSpPr>
          <p:nvPr userDrawn="1"/>
        </p:nvSpPr>
        <p:spPr>
          <a:xfrm>
            <a:off x="3449930" y="536273"/>
            <a:ext cx="9128368" cy="555625"/>
          </a:xfrm>
          <a:prstGeom prst="rect">
            <a:avLst/>
          </a:prstGeom>
        </p:spPr>
        <p:txBody>
          <a:bodyPr vert="horz" lIns="106985" tIns="53492" rIns="106985" bIns="53492" rtlCol="0" anchor="ctr">
            <a:normAutofit/>
          </a:bodyPr>
          <a:lstStyle>
            <a:lvl1pPr algn="l" defTabSz="1069848" rtl="0" eaLnBrk="1" latinLnBrk="0" hangingPunct="1">
              <a:lnSpc>
                <a:spcPct val="90000"/>
              </a:lnSpc>
              <a:spcBef>
                <a:spcPct val="0"/>
              </a:spcBef>
              <a:buNone/>
              <a:defRPr sz="5100" kern="1200">
                <a:solidFill>
                  <a:schemeClr val="tx1"/>
                </a:solidFill>
                <a:latin typeface="+mj-lt"/>
                <a:ea typeface="+mj-ea"/>
                <a:cs typeface="+mj-cs"/>
              </a:defRPr>
            </a:lvl1pPr>
          </a:lstStyle>
          <a:p>
            <a:pPr algn="r"/>
            <a:r>
              <a:rPr lang="pt-BR" sz="1800" b="1" cap="all" dirty="0">
                <a:solidFill>
                  <a:srgbClr val="B48A20"/>
                </a:solidFill>
                <a:latin typeface="Hurme Geometric Sans 2" pitchFamily="34" charset="0"/>
              </a:rPr>
              <a:t>3. Descrição das empresas</a:t>
            </a:r>
          </a:p>
        </p:txBody>
      </p:sp>
      <p:sp>
        <p:nvSpPr>
          <p:cNvPr id="7" name="Espaço Reservado para Conteúdo 6"/>
          <p:cNvSpPr>
            <a:spLocks noGrp="1"/>
          </p:cNvSpPr>
          <p:nvPr>
            <p:ph sz="quarter" idx="13"/>
          </p:nvPr>
        </p:nvSpPr>
        <p:spPr>
          <a:xfrm>
            <a:off x="2677885" y="1427163"/>
            <a:ext cx="9899877" cy="447675"/>
          </a:xfrm>
        </p:spPr>
        <p:txBody>
          <a:bodyPr>
            <a:normAutofit/>
          </a:bodyPr>
          <a:lstStyle>
            <a:lvl1pPr marL="0" indent="0">
              <a:buNone/>
              <a:defRPr sz="1800">
                <a:solidFill>
                  <a:srgbClr val="B48A20"/>
                </a:solidFill>
                <a:latin typeface="Hurme Geometric Sans 1"/>
              </a:defRPr>
            </a:lvl1pPr>
          </a:lstStyle>
          <a:p>
            <a:pPr lvl="0"/>
            <a:endParaRPr lang="pt-BR" dirty="0"/>
          </a:p>
        </p:txBody>
      </p:sp>
      <p:sp>
        <p:nvSpPr>
          <p:cNvPr id="9" name="Espaço Reservado para Conteúdo 8"/>
          <p:cNvSpPr>
            <a:spLocks noGrp="1"/>
          </p:cNvSpPr>
          <p:nvPr>
            <p:ph sz="quarter" idx="14"/>
          </p:nvPr>
        </p:nvSpPr>
        <p:spPr>
          <a:xfrm>
            <a:off x="2677885" y="2016125"/>
            <a:ext cx="9899878" cy="5168900"/>
          </a:xfrm>
        </p:spPr>
        <p:txBody>
          <a:bodyPr>
            <a:normAutofit/>
          </a:bodyPr>
          <a:lstStyle>
            <a:lvl1pPr marL="0" indent="0" algn="just">
              <a:buNone/>
              <a:defRPr sz="1200">
                <a:solidFill>
                  <a:schemeClr val="tx1"/>
                </a:solidFill>
                <a:latin typeface="Hurme Geometric Sans 1"/>
              </a:defRPr>
            </a:lvl1pPr>
          </a:lstStyle>
          <a:p>
            <a:pPr lvl="0"/>
            <a:endParaRPr lang="pt-BR" dirty="0"/>
          </a:p>
        </p:txBody>
      </p:sp>
    </p:spTree>
    <p:extLst>
      <p:ext uri="{BB962C8B-B14F-4D97-AF65-F5344CB8AC3E}">
        <p14:creationId xmlns:p14="http://schemas.microsoft.com/office/powerpoint/2010/main" val="11538192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_Layout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9">
            <a:extLst>
              <a:ext uri="{FF2B5EF4-FFF2-40B4-BE49-F238E27FC236}">
                <a16:creationId xmlns:a16="http://schemas.microsoft.com/office/drawing/2014/main" id="{754A4C79-C7DA-4ADB-A3E8-8F87EE0023B9}"/>
              </a:ext>
            </a:extLst>
          </p:cNvPr>
          <p:cNvSpPr txBox="1">
            <a:spLocks/>
          </p:cNvSpPr>
          <p:nvPr userDrawn="1"/>
        </p:nvSpPr>
        <p:spPr>
          <a:xfrm>
            <a:off x="2515651" y="523082"/>
            <a:ext cx="9128368" cy="555625"/>
          </a:xfrm>
          <a:prstGeom prst="rect">
            <a:avLst/>
          </a:prstGeom>
        </p:spPr>
        <p:txBody>
          <a:bodyPr vert="horz" lIns="106985" tIns="53492" rIns="106985" bIns="53492" rtlCol="0" anchor="ctr">
            <a:normAutofit/>
          </a:bodyPr>
          <a:lstStyle>
            <a:lvl1pPr algn="l" defTabSz="1069848" rtl="0" eaLnBrk="1" latinLnBrk="0" hangingPunct="1">
              <a:lnSpc>
                <a:spcPct val="90000"/>
              </a:lnSpc>
              <a:spcBef>
                <a:spcPct val="0"/>
              </a:spcBef>
              <a:buNone/>
              <a:defRPr sz="5100" kern="1200">
                <a:solidFill>
                  <a:schemeClr val="tx1"/>
                </a:solidFill>
                <a:latin typeface="+mj-lt"/>
                <a:ea typeface="+mj-ea"/>
                <a:cs typeface="+mj-cs"/>
              </a:defRPr>
            </a:lvl1pPr>
          </a:lstStyle>
          <a:p>
            <a:pPr algn="r"/>
            <a:r>
              <a:rPr lang="pt-BR" sz="1800" b="1" cap="all" dirty="0">
                <a:solidFill>
                  <a:srgbClr val="B48A20"/>
                </a:solidFill>
                <a:latin typeface="Hurme Geometric Sans 2" pitchFamily="34" charset="0"/>
              </a:rPr>
              <a:t>3. Descrição da empresa</a:t>
            </a:r>
          </a:p>
        </p:txBody>
      </p:sp>
      <p:sp>
        <p:nvSpPr>
          <p:cNvPr id="9" name="Espaço Reservado para Conteúdo 6"/>
          <p:cNvSpPr>
            <a:spLocks noGrp="1"/>
          </p:cNvSpPr>
          <p:nvPr>
            <p:ph sz="quarter" idx="13"/>
          </p:nvPr>
        </p:nvSpPr>
        <p:spPr>
          <a:xfrm>
            <a:off x="2677885" y="1427163"/>
            <a:ext cx="9899877" cy="447675"/>
          </a:xfrm>
        </p:spPr>
        <p:txBody>
          <a:bodyPr>
            <a:normAutofit/>
          </a:bodyPr>
          <a:lstStyle>
            <a:lvl1pPr marL="0" indent="0">
              <a:buNone/>
              <a:defRPr sz="1800">
                <a:solidFill>
                  <a:srgbClr val="B48A20"/>
                </a:solidFill>
                <a:latin typeface="Hurme Geometric Sans 1"/>
              </a:defRPr>
            </a:lvl1pPr>
          </a:lstStyle>
          <a:p>
            <a:pPr lvl="0"/>
            <a:endParaRPr lang="pt-BR" dirty="0"/>
          </a:p>
        </p:txBody>
      </p:sp>
      <p:sp>
        <p:nvSpPr>
          <p:cNvPr id="10" name="Espaço Reservado para Conteúdo 8"/>
          <p:cNvSpPr>
            <a:spLocks noGrp="1"/>
          </p:cNvSpPr>
          <p:nvPr>
            <p:ph sz="quarter" idx="14"/>
          </p:nvPr>
        </p:nvSpPr>
        <p:spPr>
          <a:xfrm>
            <a:off x="2677885" y="2016125"/>
            <a:ext cx="9899878" cy="5168900"/>
          </a:xfrm>
        </p:spPr>
        <p:txBody>
          <a:bodyPr>
            <a:normAutofit/>
          </a:bodyPr>
          <a:lstStyle>
            <a:lvl1pPr marL="0" indent="0" algn="just">
              <a:buNone/>
              <a:defRPr sz="1200">
                <a:solidFill>
                  <a:schemeClr val="tx1"/>
                </a:solidFill>
                <a:latin typeface="Hurme Geometric Sans 1"/>
              </a:defRPr>
            </a:lvl1pPr>
          </a:lstStyle>
          <a:p>
            <a:pPr lvl="0"/>
            <a:endParaRPr lang="pt-BR" dirty="0"/>
          </a:p>
        </p:txBody>
      </p:sp>
    </p:spTree>
    <p:extLst>
      <p:ext uri="{BB962C8B-B14F-4D97-AF65-F5344CB8AC3E}">
        <p14:creationId xmlns:p14="http://schemas.microsoft.com/office/powerpoint/2010/main" val="1622930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apa preta">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9" name="Slide Number Placeholder 4">
            <a:extLst>
              <a:ext uri="{FF2B5EF4-FFF2-40B4-BE49-F238E27FC236}">
                <a16:creationId xmlns:a16="http://schemas.microsoft.com/office/drawing/2014/main" id="{8CAC52ED-E8EE-412B-A958-B2A82A4E46D6}"/>
              </a:ext>
            </a:extLst>
          </p:cNvPr>
          <p:cNvSpPr txBox="1">
            <a:spLocks/>
          </p:cNvSpPr>
          <p:nvPr userDrawn="1"/>
        </p:nvSpPr>
        <p:spPr>
          <a:xfrm>
            <a:off x="282254" y="7245898"/>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500" b="1" dirty="0">
              <a:solidFill>
                <a:srgbClr val="B58B23"/>
              </a:solidFill>
              <a:latin typeface="Tautz-Regular3"/>
            </a:endParaRPr>
          </a:p>
        </p:txBody>
      </p:sp>
      <p:sp>
        <p:nvSpPr>
          <p:cNvPr id="21" name="Espaço Reservado para Texto 6">
            <a:extLst>
              <a:ext uri="{FF2B5EF4-FFF2-40B4-BE49-F238E27FC236}">
                <a16:creationId xmlns:a16="http://schemas.microsoft.com/office/drawing/2014/main" id="{88FB581A-E088-4FC3-83D6-EC13313D1CC8}"/>
              </a:ext>
            </a:extLst>
          </p:cNvPr>
          <p:cNvSpPr>
            <a:spLocks noGrp="1"/>
          </p:cNvSpPr>
          <p:nvPr>
            <p:ph type="body" sz="quarter" idx="17" hasCustomPrompt="1"/>
          </p:nvPr>
        </p:nvSpPr>
        <p:spPr>
          <a:xfrm>
            <a:off x="2171147" y="2425149"/>
            <a:ext cx="3314693" cy="1297272"/>
          </a:xfrm>
        </p:spPr>
        <p:txBody>
          <a:bodyPr wrap="square" tIns="576000" bIns="0" anchor="ctr">
            <a:normAutofit/>
          </a:bodyPr>
          <a:lstStyle>
            <a:lvl1pPr marL="0" indent="0">
              <a:lnSpc>
                <a:spcPct val="100000"/>
              </a:lnSpc>
              <a:spcBef>
                <a:spcPts val="0"/>
              </a:spcBef>
              <a:buNone/>
              <a:defRPr sz="4000" b="1">
                <a:solidFill>
                  <a:srgbClr val="B58B23"/>
                </a:solidFill>
                <a:latin typeface="Hurme Geometric Sans 4" pitchFamily="34" charset="0"/>
              </a:defRPr>
            </a:lvl1pPr>
          </a:lstStyle>
          <a:p>
            <a:pPr lvl="0"/>
            <a:r>
              <a:rPr lang="pt-BR" dirty="0"/>
              <a:t>NOME</a:t>
            </a:r>
          </a:p>
          <a:p>
            <a:pPr lvl="0"/>
            <a:r>
              <a:rPr lang="pt-BR" dirty="0"/>
              <a:t>EMPRESA</a:t>
            </a:r>
          </a:p>
          <a:p>
            <a:pPr lvl="0"/>
            <a:endParaRPr lang="pt-BR" dirty="0"/>
          </a:p>
        </p:txBody>
      </p:sp>
      <p:sp>
        <p:nvSpPr>
          <p:cNvPr id="22"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2171147" y="5887924"/>
            <a:ext cx="2625583" cy="282290"/>
          </a:xfrm>
        </p:spPr>
        <p:txBody>
          <a:bodyPr anchor="ctr">
            <a:normAutofit/>
          </a:bodyPr>
          <a:lstStyle>
            <a:lvl1pPr marL="0" indent="0">
              <a:buNone/>
              <a:defRPr sz="1100" b="0">
                <a:solidFill>
                  <a:schemeClr val="bg1"/>
                </a:solidFill>
                <a:latin typeface="Hurme Geometric Sans 1" pitchFamily="34" charset="0"/>
              </a:defRPr>
            </a:lvl1pPr>
          </a:lstStyle>
          <a:p>
            <a:pPr lvl="0"/>
            <a:r>
              <a:rPr lang="pt-BR" dirty="0"/>
              <a:t>Competência:</a:t>
            </a:r>
          </a:p>
        </p:txBody>
      </p:sp>
      <p:sp>
        <p:nvSpPr>
          <p:cNvPr id="23" name="Espaço Reservado para Texto 6">
            <a:extLst>
              <a:ext uri="{FF2B5EF4-FFF2-40B4-BE49-F238E27FC236}">
                <a16:creationId xmlns:a16="http://schemas.microsoft.com/office/drawing/2014/main" id="{0E8FB4EF-5859-4D4B-8644-9174F1E36B04}"/>
              </a:ext>
            </a:extLst>
          </p:cNvPr>
          <p:cNvSpPr>
            <a:spLocks noGrp="1"/>
          </p:cNvSpPr>
          <p:nvPr>
            <p:ph type="body" sz="quarter" idx="24" hasCustomPrompt="1"/>
          </p:nvPr>
        </p:nvSpPr>
        <p:spPr>
          <a:xfrm>
            <a:off x="2171147" y="6172641"/>
            <a:ext cx="2622114" cy="233701"/>
          </a:xfrm>
        </p:spPr>
        <p:txBody>
          <a:bodyPr anchor="ctr">
            <a:noAutofit/>
          </a:bodyPr>
          <a:lstStyle>
            <a:lvl1pPr marL="0" indent="0">
              <a:buNone/>
              <a:defRPr sz="1100" b="0">
                <a:solidFill>
                  <a:schemeClr val="bg1"/>
                </a:solidFill>
                <a:latin typeface="Hurme Geometric Sans 1" pitchFamily="34" charset="0"/>
              </a:defRPr>
            </a:lvl1pPr>
          </a:lstStyle>
          <a:p>
            <a:pPr lvl="0"/>
            <a:r>
              <a:rPr lang="pt-BR" dirty="0"/>
              <a:t>Cidade, dia mês e ano</a:t>
            </a:r>
          </a:p>
        </p:txBody>
      </p:sp>
    </p:spTree>
    <p:extLst>
      <p:ext uri="{BB962C8B-B14F-4D97-AF65-F5344CB8AC3E}">
        <p14:creationId xmlns:p14="http://schemas.microsoft.com/office/powerpoint/2010/main" val="20879548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apa amarela">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11" name="Espaço Reservado para Texto 6">
            <a:extLst>
              <a:ext uri="{FF2B5EF4-FFF2-40B4-BE49-F238E27FC236}">
                <a16:creationId xmlns:a16="http://schemas.microsoft.com/office/drawing/2014/main" id="{88FB581A-E088-4FC3-83D6-EC13313D1CC8}"/>
              </a:ext>
            </a:extLst>
          </p:cNvPr>
          <p:cNvSpPr>
            <a:spLocks noGrp="1"/>
          </p:cNvSpPr>
          <p:nvPr>
            <p:ph type="body" sz="quarter" idx="17" hasCustomPrompt="1"/>
          </p:nvPr>
        </p:nvSpPr>
        <p:spPr>
          <a:xfrm>
            <a:off x="2171147" y="2425149"/>
            <a:ext cx="3314693" cy="1297272"/>
          </a:xfrm>
        </p:spPr>
        <p:txBody>
          <a:bodyPr wrap="square" tIns="576000" bIns="0" anchor="ctr">
            <a:normAutofit/>
          </a:bodyPr>
          <a:lstStyle>
            <a:lvl1pPr marL="0" indent="0">
              <a:lnSpc>
                <a:spcPct val="100000"/>
              </a:lnSpc>
              <a:spcBef>
                <a:spcPts val="0"/>
              </a:spcBef>
              <a:buNone/>
              <a:defRPr sz="4000" b="1">
                <a:solidFill>
                  <a:srgbClr val="B58B23"/>
                </a:solidFill>
                <a:latin typeface="Hurme Geometric Sans 4" pitchFamily="34" charset="0"/>
              </a:defRPr>
            </a:lvl1pPr>
          </a:lstStyle>
          <a:p>
            <a:pPr lvl="0"/>
            <a:r>
              <a:rPr lang="pt-BR" dirty="0"/>
              <a:t>NOME</a:t>
            </a:r>
          </a:p>
          <a:p>
            <a:pPr lvl="0"/>
            <a:r>
              <a:rPr lang="pt-BR" dirty="0"/>
              <a:t>EMPRESA</a:t>
            </a:r>
          </a:p>
          <a:p>
            <a:pPr lvl="0"/>
            <a:endParaRPr lang="pt-BR" dirty="0"/>
          </a:p>
        </p:txBody>
      </p:sp>
      <p:sp>
        <p:nvSpPr>
          <p:cNvPr id="13"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2171147" y="5887924"/>
            <a:ext cx="2625583" cy="282290"/>
          </a:xfrm>
        </p:spPr>
        <p:txBody>
          <a:bodyPr anchor="ctr">
            <a:normAutofit/>
          </a:bodyPr>
          <a:lstStyle>
            <a:lvl1pPr marL="0" indent="0">
              <a:buNone/>
              <a:defRPr sz="1100" b="0">
                <a:solidFill>
                  <a:schemeClr val="bg1"/>
                </a:solidFill>
                <a:latin typeface="Hurme Geometric Sans 1" pitchFamily="34" charset="0"/>
              </a:defRPr>
            </a:lvl1pPr>
          </a:lstStyle>
          <a:p>
            <a:pPr lvl="0"/>
            <a:r>
              <a:rPr lang="pt-BR" dirty="0"/>
              <a:t>Competência:</a:t>
            </a:r>
          </a:p>
        </p:txBody>
      </p:sp>
      <p:sp>
        <p:nvSpPr>
          <p:cNvPr id="16" name="Espaço Reservado para Texto 6">
            <a:extLst>
              <a:ext uri="{FF2B5EF4-FFF2-40B4-BE49-F238E27FC236}">
                <a16:creationId xmlns:a16="http://schemas.microsoft.com/office/drawing/2014/main" id="{0E8FB4EF-5859-4D4B-8644-9174F1E36B04}"/>
              </a:ext>
            </a:extLst>
          </p:cNvPr>
          <p:cNvSpPr>
            <a:spLocks noGrp="1"/>
          </p:cNvSpPr>
          <p:nvPr>
            <p:ph type="body" sz="quarter" idx="24" hasCustomPrompt="1"/>
          </p:nvPr>
        </p:nvSpPr>
        <p:spPr>
          <a:xfrm>
            <a:off x="2171147" y="6172641"/>
            <a:ext cx="2622114" cy="233701"/>
          </a:xfrm>
        </p:spPr>
        <p:txBody>
          <a:bodyPr anchor="ctr">
            <a:noAutofit/>
          </a:bodyPr>
          <a:lstStyle>
            <a:lvl1pPr marL="0" indent="0">
              <a:buNone/>
              <a:defRPr sz="1100" b="0">
                <a:solidFill>
                  <a:schemeClr val="bg1"/>
                </a:solidFill>
                <a:latin typeface="Hurme Geometric Sans 1" pitchFamily="34" charset="0"/>
              </a:defRPr>
            </a:lvl1pPr>
          </a:lstStyle>
          <a:p>
            <a:pPr lvl="0"/>
            <a:r>
              <a:rPr lang="pt-BR" dirty="0"/>
              <a:t>Cidade, dia mês e ano</a:t>
            </a:r>
          </a:p>
        </p:txBody>
      </p:sp>
    </p:spTree>
    <p:extLst>
      <p:ext uri="{BB962C8B-B14F-4D97-AF65-F5344CB8AC3E}">
        <p14:creationId xmlns:p14="http://schemas.microsoft.com/office/powerpoint/2010/main" val="29452761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apa branca">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02" y="0"/>
            <a:ext cx="13319797" cy="7562683"/>
          </a:xfrm>
          <a:prstGeom prst="rect">
            <a:avLst/>
          </a:prstGeom>
        </p:spPr>
      </p:pic>
      <p:sp>
        <p:nvSpPr>
          <p:cNvPr id="9" name="Slide Number Placeholder 4">
            <a:extLst>
              <a:ext uri="{FF2B5EF4-FFF2-40B4-BE49-F238E27FC236}">
                <a16:creationId xmlns:a16="http://schemas.microsoft.com/office/drawing/2014/main" id="{8CAC52ED-E8EE-412B-A958-B2A82A4E46D6}"/>
              </a:ext>
            </a:extLst>
          </p:cNvPr>
          <p:cNvSpPr txBox="1">
            <a:spLocks/>
          </p:cNvSpPr>
          <p:nvPr userDrawn="1"/>
        </p:nvSpPr>
        <p:spPr>
          <a:xfrm>
            <a:off x="282254" y="7245898"/>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500" b="1" dirty="0">
              <a:solidFill>
                <a:srgbClr val="B58B23"/>
              </a:solidFill>
              <a:latin typeface="Tautz-Regular3"/>
            </a:endParaRPr>
          </a:p>
        </p:txBody>
      </p:sp>
      <p:sp>
        <p:nvSpPr>
          <p:cNvPr id="21" name="Espaço Reservado para Texto 6">
            <a:extLst>
              <a:ext uri="{FF2B5EF4-FFF2-40B4-BE49-F238E27FC236}">
                <a16:creationId xmlns:a16="http://schemas.microsoft.com/office/drawing/2014/main" id="{88FB581A-E088-4FC3-83D6-EC13313D1CC8}"/>
              </a:ext>
            </a:extLst>
          </p:cNvPr>
          <p:cNvSpPr>
            <a:spLocks noGrp="1"/>
          </p:cNvSpPr>
          <p:nvPr>
            <p:ph type="body" sz="quarter" idx="17" hasCustomPrompt="1"/>
          </p:nvPr>
        </p:nvSpPr>
        <p:spPr>
          <a:xfrm>
            <a:off x="2152357" y="2425149"/>
            <a:ext cx="3314693" cy="1724820"/>
          </a:xfrm>
        </p:spPr>
        <p:txBody>
          <a:bodyPr wrap="square" tIns="576000" bIns="0" anchor="b">
            <a:noAutofit/>
          </a:bodyPr>
          <a:lstStyle>
            <a:lvl1pPr marL="0" indent="0">
              <a:lnSpc>
                <a:spcPct val="100000"/>
              </a:lnSpc>
              <a:spcBef>
                <a:spcPts val="0"/>
              </a:spcBef>
              <a:buNone/>
              <a:defRPr sz="5400" b="1">
                <a:solidFill>
                  <a:schemeClr val="bg1"/>
                </a:solidFill>
                <a:latin typeface="Hurme Geometric Sans 4" pitchFamily="34" charset="0"/>
              </a:defRPr>
            </a:lvl1pPr>
          </a:lstStyle>
          <a:p>
            <a:pPr lvl="0"/>
            <a:r>
              <a:rPr lang="pt-BR" dirty="0"/>
              <a:t>GRUPO</a:t>
            </a:r>
          </a:p>
          <a:p>
            <a:pPr lvl="0"/>
            <a:r>
              <a:rPr lang="pt-BR" dirty="0"/>
              <a:t>ECOVIX</a:t>
            </a:r>
          </a:p>
        </p:txBody>
      </p:sp>
      <p:sp>
        <p:nvSpPr>
          <p:cNvPr id="22"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2152357" y="5753686"/>
            <a:ext cx="2625583" cy="416528"/>
          </a:xfrm>
        </p:spPr>
        <p:txBody>
          <a:bodyPr anchor="t">
            <a:normAutofit/>
          </a:bodyPr>
          <a:lstStyle>
            <a:lvl1pPr marL="0" indent="0">
              <a:spcBef>
                <a:spcPts val="0"/>
              </a:spcBef>
              <a:buNone/>
              <a:defRPr sz="1100" b="0">
                <a:solidFill>
                  <a:schemeClr val="tx1"/>
                </a:solidFill>
                <a:latin typeface="Hurme Geometric Sans 1" pitchFamily="34" charset="0"/>
              </a:defRPr>
            </a:lvl1pPr>
          </a:lstStyle>
          <a:p>
            <a:pPr lvl="0"/>
            <a:r>
              <a:rPr lang="pt-BR" dirty="0"/>
              <a:t>Relatório Mensal de atividades</a:t>
            </a:r>
          </a:p>
          <a:p>
            <a:pPr lvl="0"/>
            <a:r>
              <a:rPr lang="pt-BR" dirty="0"/>
              <a:t>Competência: Abril a Junho de 2018</a:t>
            </a:r>
          </a:p>
        </p:txBody>
      </p:sp>
      <p:sp>
        <p:nvSpPr>
          <p:cNvPr id="8" name="Espaço Reservado para Texto 6">
            <a:extLst>
              <a:ext uri="{FF2B5EF4-FFF2-40B4-BE49-F238E27FC236}">
                <a16:creationId xmlns:a16="http://schemas.microsoft.com/office/drawing/2014/main" id="{AAD75185-3E6F-4A53-92F7-49FCF05979B1}"/>
              </a:ext>
            </a:extLst>
          </p:cNvPr>
          <p:cNvSpPr>
            <a:spLocks noGrp="1"/>
          </p:cNvSpPr>
          <p:nvPr>
            <p:ph type="body" sz="quarter" idx="25" hasCustomPrompt="1"/>
          </p:nvPr>
        </p:nvSpPr>
        <p:spPr>
          <a:xfrm>
            <a:off x="2152357" y="4129463"/>
            <a:ext cx="3362178" cy="597282"/>
          </a:xfrm>
        </p:spPr>
        <p:txBody>
          <a:bodyPr anchor="ctr">
            <a:noAutofit/>
          </a:bodyPr>
          <a:lstStyle>
            <a:lvl1pPr marL="0" indent="0">
              <a:lnSpc>
                <a:spcPct val="100000"/>
              </a:lnSpc>
              <a:spcBef>
                <a:spcPts val="0"/>
              </a:spcBef>
              <a:spcAft>
                <a:spcPts val="0"/>
              </a:spcAft>
              <a:buNone/>
              <a:defRPr sz="2000" b="0" cap="all" baseline="0">
                <a:solidFill>
                  <a:schemeClr val="bg1"/>
                </a:solidFill>
                <a:latin typeface="Hurme Geometric Sans 1" pitchFamily="34" charset="0"/>
              </a:defRPr>
            </a:lvl1pPr>
          </a:lstStyle>
          <a:p>
            <a:pPr lvl="0"/>
            <a:r>
              <a:rPr lang="pt-BR" dirty="0"/>
              <a:t>Recuperação</a:t>
            </a:r>
          </a:p>
          <a:p>
            <a:pPr lvl="0"/>
            <a:r>
              <a:rPr lang="pt-BR" dirty="0"/>
              <a:t>judicial</a:t>
            </a:r>
          </a:p>
        </p:txBody>
      </p:sp>
      <p:sp>
        <p:nvSpPr>
          <p:cNvPr id="10" name="Espaço Reservado para Texto 6">
            <a:extLst>
              <a:ext uri="{FF2B5EF4-FFF2-40B4-BE49-F238E27FC236}">
                <a16:creationId xmlns:a16="http://schemas.microsoft.com/office/drawing/2014/main" id="{17BDA513-1551-4020-845F-63D403147E9F}"/>
              </a:ext>
            </a:extLst>
          </p:cNvPr>
          <p:cNvSpPr>
            <a:spLocks noGrp="1"/>
          </p:cNvSpPr>
          <p:nvPr>
            <p:ph type="body" sz="quarter" idx="26" hasCustomPrompt="1"/>
          </p:nvPr>
        </p:nvSpPr>
        <p:spPr>
          <a:xfrm>
            <a:off x="2148888" y="6397833"/>
            <a:ext cx="2622114" cy="233701"/>
          </a:xfrm>
        </p:spPr>
        <p:txBody>
          <a:bodyPr anchor="ctr">
            <a:noAutofit/>
          </a:bodyPr>
          <a:lstStyle>
            <a:lvl1pPr marL="0" indent="0">
              <a:buNone/>
              <a:defRPr sz="1100" b="0">
                <a:solidFill>
                  <a:schemeClr val="tx1"/>
                </a:solidFill>
                <a:latin typeface="Hurme Geometric Sans 1" pitchFamily="34" charset="0"/>
              </a:defRPr>
            </a:lvl1pPr>
          </a:lstStyle>
          <a:p>
            <a:pPr lvl="0"/>
            <a:r>
              <a:rPr lang="pt-BR" dirty="0"/>
              <a:t>Cidade, dia mês e ano</a:t>
            </a:r>
          </a:p>
        </p:txBody>
      </p:sp>
    </p:spTree>
    <p:extLst>
      <p:ext uri="{BB962C8B-B14F-4D97-AF65-F5344CB8AC3E}">
        <p14:creationId xmlns:p14="http://schemas.microsoft.com/office/powerpoint/2010/main" val="32876876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Índice 2">
    <p:spTree>
      <p:nvGrpSpPr>
        <p:cNvPr id="1" name=""/>
        <p:cNvGrpSpPr/>
        <p:nvPr/>
      </p:nvGrpSpPr>
      <p:grpSpPr>
        <a:xfrm>
          <a:off x="0" y="0"/>
          <a:ext cx="0" cy="0"/>
          <a:chOff x="0" y="0"/>
          <a:chExt cx="0" cy="0"/>
        </a:xfrm>
      </p:grpSpPr>
      <p:pic>
        <p:nvPicPr>
          <p:cNvPr id="6" name="Imagem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11" name="Espaço Reservado para Texto 6">
            <a:extLst>
              <a:ext uri="{FF2B5EF4-FFF2-40B4-BE49-F238E27FC236}">
                <a16:creationId xmlns:a16="http://schemas.microsoft.com/office/drawing/2014/main" id="{60D39CDE-1B14-4D57-A9FD-E03ADBED2BE3}"/>
              </a:ext>
            </a:extLst>
          </p:cNvPr>
          <p:cNvSpPr>
            <a:spLocks noGrp="1"/>
          </p:cNvSpPr>
          <p:nvPr>
            <p:ph type="body" sz="quarter" idx="17" hasCustomPrompt="1"/>
          </p:nvPr>
        </p:nvSpPr>
        <p:spPr>
          <a:xfrm>
            <a:off x="6056457" y="1314857"/>
            <a:ext cx="3579910" cy="4931548"/>
          </a:xfrm>
        </p:spPr>
        <p:txBody>
          <a:bodyPr anchor="t">
            <a:normAutofit/>
          </a:bodyPr>
          <a:lstStyle>
            <a:lvl1pPr marL="0" indent="0">
              <a:lnSpc>
                <a:spcPct val="200000"/>
              </a:lnSpc>
              <a:buNone/>
              <a:defRPr sz="1200" cap="all" baseline="0">
                <a:solidFill>
                  <a:srgbClr val="B48A20"/>
                </a:solidFill>
                <a:latin typeface="Hurme Geometric Sans 2" pitchFamily="34" charset="0"/>
              </a:defRPr>
            </a:lvl1pPr>
          </a:lstStyle>
          <a:p>
            <a:pPr lvl="0"/>
            <a:r>
              <a:rPr lang="pt-BR" dirty="0"/>
              <a:t>1. Introdução</a:t>
            </a:r>
          </a:p>
          <a:p>
            <a:pPr lvl="0"/>
            <a:r>
              <a:rPr lang="pt-BR" dirty="0"/>
              <a:t>2. Eventos relevantes</a:t>
            </a:r>
          </a:p>
          <a:p>
            <a:pPr lvl="0"/>
            <a:r>
              <a:rPr lang="pt-BR" dirty="0"/>
              <a:t>3. Descrição das empresas</a:t>
            </a:r>
          </a:p>
          <a:p>
            <a:pPr lvl="0"/>
            <a:r>
              <a:rPr lang="pt-BR" dirty="0"/>
              <a:t>4. Endividamento</a:t>
            </a:r>
          </a:p>
          <a:p>
            <a:pPr lvl="0"/>
            <a:r>
              <a:rPr lang="pt-BR" dirty="0"/>
              <a:t>5. Informações operacionais</a:t>
            </a:r>
          </a:p>
          <a:p>
            <a:pPr lvl="0"/>
            <a:r>
              <a:rPr lang="pt-BR" dirty="0"/>
              <a:t>6. Dados financeiros- econômicos</a:t>
            </a:r>
          </a:p>
          <a:p>
            <a:pPr lvl="0"/>
            <a:r>
              <a:rPr lang="pt-BR" dirty="0"/>
              <a:t>7. Plano de Recuperação Judicial</a:t>
            </a:r>
          </a:p>
          <a:p>
            <a:pPr lvl="0"/>
            <a:r>
              <a:rPr lang="pt-BR" dirty="0"/>
              <a:t>8. Aspectos jurídicos</a:t>
            </a:r>
          </a:p>
        </p:txBody>
      </p:sp>
      <p:sp>
        <p:nvSpPr>
          <p:cNvPr id="12" name="Espaço Reservado para Texto 6">
            <a:extLst>
              <a:ext uri="{FF2B5EF4-FFF2-40B4-BE49-F238E27FC236}">
                <a16:creationId xmlns:a16="http://schemas.microsoft.com/office/drawing/2014/main" id="{88FB581A-E088-4FC3-83D6-EC13313D1CC8}"/>
              </a:ext>
            </a:extLst>
          </p:cNvPr>
          <p:cNvSpPr>
            <a:spLocks noGrp="1"/>
          </p:cNvSpPr>
          <p:nvPr>
            <p:ph type="body" sz="quarter" idx="18" hasCustomPrompt="1"/>
          </p:nvPr>
        </p:nvSpPr>
        <p:spPr>
          <a:xfrm>
            <a:off x="1322359" y="2819090"/>
            <a:ext cx="3314693" cy="1724820"/>
          </a:xfrm>
        </p:spPr>
        <p:txBody>
          <a:bodyPr wrap="square" tIns="576000" bIns="0" anchor="b">
            <a:noAutofit/>
          </a:bodyPr>
          <a:lstStyle>
            <a:lvl1pPr marL="0" indent="0">
              <a:lnSpc>
                <a:spcPct val="100000"/>
              </a:lnSpc>
              <a:spcBef>
                <a:spcPts val="0"/>
              </a:spcBef>
              <a:buNone/>
              <a:defRPr sz="5400" b="1">
                <a:solidFill>
                  <a:schemeClr val="bg1"/>
                </a:solidFill>
                <a:latin typeface="Hurme Geometric Sans 4" pitchFamily="34" charset="0"/>
              </a:defRPr>
            </a:lvl1pPr>
          </a:lstStyle>
          <a:p>
            <a:pPr lvl="0"/>
            <a:r>
              <a:rPr lang="pt-BR" dirty="0"/>
              <a:t>ÍNDICE</a:t>
            </a:r>
          </a:p>
        </p:txBody>
      </p:sp>
      <p:sp>
        <p:nvSpPr>
          <p:cNvPr id="13"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1322359" y="5570807"/>
            <a:ext cx="2625583" cy="548640"/>
          </a:xfrm>
        </p:spPr>
        <p:txBody>
          <a:bodyPr anchor="t">
            <a:noAutofit/>
          </a:bodyPr>
          <a:lstStyle>
            <a:lvl1pPr marL="0" indent="0">
              <a:lnSpc>
                <a:spcPct val="100000"/>
              </a:lnSpc>
              <a:spcBef>
                <a:spcPts val="0"/>
              </a:spcBef>
              <a:buNone/>
              <a:defRPr sz="1400" b="0" cap="all" baseline="0">
                <a:solidFill>
                  <a:schemeClr val="tx1"/>
                </a:solidFill>
                <a:latin typeface="Hurme Geometric Sans 1" pitchFamily="34" charset="0"/>
              </a:defRPr>
            </a:lvl1pPr>
          </a:lstStyle>
          <a:p>
            <a:pPr lvl="0"/>
            <a:r>
              <a:rPr lang="pt-BR" dirty="0"/>
              <a:t>Relatório</a:t>
            </a:r>
          </a:p>
          <a:p>
            <a:pPr lvl="0"/>
            <a:r>
              <a:rPr lang="pt-BR" dirty="0"/>
              <a:t>Mensal de atividades</a:t>
            </a:r>
          </a:p>
        </p:txBody>
      </p:sp>
      <p:sp>
        <p:nvSpPr>
          <p:cNvPr id="14" name="Espaço Reservado para Texto 6">
            <a:extLst>
              <a:ext uri="{FF2B5EF4-FFF2-40B4-BE49-F238E27FC236}">
                <a16:creationId xmlns:a16="http://schemas.microsoft.com/office/drawing/2014/main" id="{0E8FB4EF-5859-4D4B-8644-9174F1E36B04}"/>
              </a:ext>
            </a:extLst>
          </p:cNvPr>
          <p:cNvSpPr>
            <a:spLocks noGrp="1"/>
          </p:cNvSpPr>
          <p:nvPr>
            <p:ph type="body" sz="quarter" idx="24" hasCustomPrompt="1"/>
          </p:nvPr>
        </p:nvSpPr>
        <p:spPr>
          <a:xfrm>
            <a:off x="1322359" y="6116416"/>
            <a:ext cx="2622114" cy="233701"/>
          </a:xfrm>
        </p:spPr>
        <p:txBody>
          <a:bodyPr anchor="ctr">
            <a:noAutofit/>
          </a:bodyPr>
          <a:lstStyle>
            <a:lvl1pPr marL="0" indent="0">
              <a:buNone/>
              <a:defRPr sz="1100" b="0">
                <a:solidFill>
                  <a:schemeClr val="tx1"/>
                </a:solidFill>
                <a:latin typeface="Hurme Geometric Sans 1" pitchFamily="34" charset="0"/>
              </a:defRPr>
            </a:lvl1pPr>
          </a:lstStyle>
          <a:p>
            <a:pPr lvl="0"/>
            <a:r>
              <a:rPr lang="pt-BR" dirty="0"/>
              <a:t>Competência:</a:t>
            </a:r>
          </a:p>
        </p:txBody>
      </p:sp>
      <p:sp>
        <p:nvSpPr>
          <p:cNvPr id="15" name="Espaço Reservado para Texto 6">
            <a:extLst>
              <a:ext uri="{FF2B5EF4-FFF2-40B4-BE49-F238E27FC236}">
                <a16:creationId xmlns:a16="http://schemas.microsoft.com/office/drawing/2014/main" id="{AAD75185-3E6F-4A53-92F7-49FCF05979B1}"/>
              </a:ext>
            </a:extLst>
          </p:cNvPr>
          <p:cNvSpPr>
            <a:spLocks noGrp="1"/>
          </p:cNvSpPr>
          <p:nvPr>
            <p:ph type="body" sz="quarter" idx="25" hasCustomPrompt="1"/>
          </p:nvPr>
        </p:nvSpPr>
        <p:spPr>
          <a:xfrm>
            <a:off x="1322359" y="4523404"/>
            <a:ext cx="3362178" cy="597282"/>
          </a:xfrm>
        </p:spPr>
        <p:txBody>
          <a:bodyPr anchor="ctr">
            <a:noAutofit/>
          </a:bodyPr>
          <a:lstStyle>
            <a:lvl1pPr marL="0" indent="0">
              <a:lnSpc>
                <a:spcPct val="100000"/>
              </a:lnSpc>
              <a:spcBef>
                <a:spcPts val="0"/>
              </a:spcBef>
              <a:spcAft>
                <a:spcPts val="0"/>
              </a:spcAft>
              <a:buNone/>
              <a:defRPr sz="2000" b="0" cap="all" baseline="0">
                <a:solidFill>
                  <a:schemeClr val="bg1"/>
                </a:solidFill>
                <a:latin typeface="Hurme Geometric Sans 1" pitchFamily="34" charset="0"/>
              </a:defRPr>
            </a:lvl1pPr>
          </a:lstStyle>
          <a:p>
            <a:pPr lvl="0"/>
            <a:r>
              <a:rPr lang="pt-BR" dirty="0"/>
              <a:t>Recuperação</a:t>
            </a:r>
          </a:p>
          <a:p>
            <a:pPr lvl="0"/>
            <a:r>
              <a:rPr lang="pt-BR" dirty="0"/>
              <a:t>judicial</a:t>
            </a:r>
          </a:p>
        </p:txBody>
      </p:sp>
      <p:pic>
        <p:nvPicPr>
          <p:cNvPr id="16" name="Imagem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87230" y="5248016"/>
            <a:ext cx="419100" cy="400050"/>
          </a:xfrm>
          <a:prstGeom prst="rect">
            <a:avLst/>
          </a:prstGeom>
        </p:spPr>
      </p:pic>
      <p:sp>
        <p:nvSpPr>
          <p:cNvPr id="10" name="Espaço Reservado para Texto 6">
            <a:extLst>
              <a:ext uri="{FF2B5EF4-FFF2-40B4-BE49-F238E27FC236}">
                <a16:creationId xmlns:a16="http://schemas.microsoft.com/office/drawing/2014/main" id="{317E97AE-A66A-4D68-9BD2-7DA9E3DC7BED}"/>
              </a:ext>
            </a:extLst>
          </p:cNvPr>
          <p:cNvSpPr>
            <a:spLocks noGrp="1"/>
          </p:cNvSpPr>
          <p:nvPr>
            <p:ph type="body" sz="quarter" idx="26" hasCustomPrompt="1"/>
          </p:nvPr>
        </p:nvSpPr>
        <p:spPr>
          <a:xfrm>
            <a:off x="1322359" y="6374273"/>
            <a:ext cx="2622114" cy="233701"/>
          </a:xfrm>
        </p:spPr>
        <p:txBody>
          <a:bodyPr anchor="ctr">
            <a:noAutofit/>
          </a:bodyPr>
          <a:lstStyle>
            <a:lvl1pPr marL="0" indent="0">
              <a:buNone/>
              <a:defRPr sz="1100" b="0">
                <a:solidFill>
                  <a:schemeClr val="tx1"/>
                </a:solidFill>
                <a:latin typeface="Hurme Geometric Sans 1" pitchFamily="34" charset="0"/>
              </a:defRPr>
            </a:lvl1pPr>
          </a:lstStyle>
          <a:p>
            <a:pPr lvl="0"/>
            <a:r>
              <a:rPr lang="pt-BR" dirty="0"/>
              <a:t>Cidade, dia mês e ano</a:t>
            </a:r>
          </a:p>
        </p:txBody>
      </p:sp>
    </p:spTree>
    <p:extLst>
      <p:ext uri="{BB962C8B-B14F-4D97-AF65-F5344CB8AC3E}">
        <p14:creationId xmlns:p14="http://schemas.microsoft.com/office/powerpoint/2010/main" val="39578056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Índice 01">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17" name="Espaço Reservado para Texto 6">
            <a:extLst>
              <a:ext uri="{FF2B5EF4-FFF2-40B4-BE49-F238E27FC236}">
                <a16:creationId xmlns:a16="http://schemas.microsoft.com/office/drawing/2014/main" id="{60D39CDE-1B14-4D57-A9FD-E03ADBED2BE3}"/>
              </a:ext>
            </a:extLst>
          </p:cNvPr>
          <p:cNvSpPr>
            <a:spLocks noGrp="1"/>
          </p:cNvSpPr>
          <p:nvPr>
            <p:ph type="body" sz="quarter" idx="17" hasCustomPrompt="1"/>
          </p:nvPr>
        </p:nvSpPr>
        <p:spPr>
          <a:xfrm>
            <a:off x="9362364" y="554852"/>
            <a:ext cx="3579910" cy="4931548"/>
          </a:xfrm>
        </p:spPr>
        <p:txBody>
          <a:bodyPr anchor="t">
            <a:normAutofit/>
          </a:bodyPr>
          <a:lstStyle>
            <a:lvl1pPr marL="0" indent="0">
              <a:lnSpc>
                <a:spcPct val="200000"/>
              </a:lnSpc>
              <a:buNone/>
              <a:defRPr sz="1200" cap="all" baseline="0">
                <a:solidFill>
                  <a:srgbClr val="B48A20"/>
                </a:solidFill>
                <a:latin typeface="Hurme Geometric Sans 2" pitchFamily="34" charset="0"/>
              </a:defRPr>
            </a:lvl1pPr>
          </a:lstStyle>
          <a:p>
            <a:pPr lvl="0"/>
            <a:r>
              <a:rPr lang="pt-BR" dirty="0"/>
              <a:t>1. Introdução</a:t>
            </a:r>
          </a:p>
          <a:p>
            <a:pPr lvl="0"/>
            <a:r>
              <a:rPr lang="pt-BR" dirty="0"/>
              <a:t>2. Eventos relevantes</a:t>
            </a:r>
          </a:p>
          <a:p>
            <a:pPr lvl="0"/>
            <a:r>
              <a:rPr lang="pt-BR" dirty="0"/>
              <a:t>3. Descrição das empresas</a:t>
            </a:r>
          </a:p>
          <a:p>
            <a:pPr lvl="0"/>
            <a:r>
              <a:rPr lang="pt-BR" dirty="0"/>
              <a:t>4. Endividamento</a:t>
            </a:r>
          </a:p>
          <a:p>
            <a:pPr lvl="0"/>
            <a:r>
              <a:rPr lang="pt-BR" dirty="0"/>
              <a:t>5. Informações operacionais</a:t>
            </a:r>
          </a:p>
          <a:p>
            <a:pPr lvl="0"/>
            <a:r>
              <a:rPr lang="pt-BR" dirty="0"/>
              <a:t>6. Dados financeiros- econômicos</a:t>
            </a:r>
          </a:p>
          <a:p>
            <a:pPr lvl="0"/>
            <a:r>
              <a:rPr lang="pt-BR" dirty="0"/>
              <a:t>7. Plano de Recuperação Judicial</a:t>
            </a:r>
          </a:p>
          <a:p>
            <a:pPr lvl="0"/>
            <a:r>
              <a:rPr lang="pt-BR" dirty="0"/>
              <a:t>8. Aspectos jurídicos</a:t>
            </a:r>
          </a:p>
        </p:txBody>
      </p:sp>
      <p:sp>
        <p:nvSpPr>
          <p:cNvPr id="5" name="Espaço Reservado para Texto 6">
            <a:extLst>
              <a:ext uri="{FF2B5EF4-FFF2-40B4-BE49-F238E27FC236}">
                <a16:creationId xmlns:a16="http://schemas.microsoft.com/office/drawing/2014/main" id="{88FB581A-E088-4FC3-83D6-EC13313D1CC8}"/>
              </a:ext>
            </a:extLst>
          </p:cNvPr>
          <p:cNvSpPr>
            <a:spLocks noGrp="1"/>
          </p:cNvSpPr>
          <p:nvPr>
            <p:ph type="body" sz="quarter" idx="18" hasCustomPrompt="1"/>
          </p:nvPr>
        </p:nvSpPr>
        <p:spPr>
          <a:xfrm>
            <a:off x="1322359" y="2819090"/>
            <a:ext cx="3314693" cy="1724820"/>
          </a:xfrm>
        </p:spPr>
        <p:txBody>
          <a:bodyPr wrap="square" tIns="576000" bIns="0" anchor="b">
            <a:noAutofit/>
          </a:bodyPr>
          <a:lstStyle>
            <a:lvl1pPr marL="0" indent="0">
              <a:lnSpc>
                <a:spcPct val="100000"/>
              </a:lnSpc>
              <a:spcBef>
                <a:spcPts val="0"/>
              </a:spcBef>
              <a:buNone/>
              <a:defRPr sz="5400" b="1">
                <a:solidFill>
                  <a:schemeClr val="tx1"/>
                </a:solidFill>
                <a:latin typeface="Hurme Geometric Sans 4" pitchFamily="34" charset="0"/>
              </a:defRPr>
            </a:lvl1pPr>
          </a:lstStyle>
          <a:p>
            <a:pPr lvl="0"/>
            <a:r>
              <a:rPr lang="pt-BR" dirty="0"/>
              <a:t>ÍNDICE</a:t>
            </a:r>
          </a:p>
        </p:txBody>
      </p:sp>
      <p:sp>
        <p:nvSpPr>
          <p:cNvPr id="6"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1322359" y="5570807"/>
            <a:ext cx="2625583" cy="548640"/>
          </a:xfrm>
        </p:spPr>
        <p:txBody>
          <a:bodyPr anchor="t">
            <a:noAutofit/>
          </a:bodyPr>
          <a:lstStyle>
            <a:lvl1pPr marL="0" indent="0">
              <a:lnSpc>
                <a:spcPct val="100000"/>
              </a:lnSpc>
              <a:spcBef>
                <a:spcPts val="0"/>
              </a:spcBef>
              <a:buNone/>
              <a:defRPr sz="1400" b="0" cap="all" baseline="0">
                <a:solidFill>
                  <a:schemeClr val="tx1"/>
                </a:solidFill>
                <a:latin typeface="Hurme Geometric Sans 1" pitchFamily="34" charset="0"/>
              </a:defRPr>
            </a:lvl1pPr>
          </a:lstStyle>
          <a:p>
            <a:pPr lvl="0"/>
            <a:r>
              <a:rPr lang="pt-BR" dirty="0"/>
              <a:t>Relatório</a:t>
            </a:r>
          </a:p>
          <a:p>
            <a:pPr lvl="0"/>
            <a:r>
              <a:rPr lang="pt-BR" dirty="0"/>
              <a:t>Mensal de atividades</a:t>
            </a:r>
          </a:p>
        </p:txBody>
      </p:sp>
      <p:sp>
        <p:nvSpPr>
          <p:cNvPr id="7" name="Espaço Reservado para Texto 6">
            <a:extLst>
              <a:ext uri="{FF2B5EF4-FFF2-40B4-BE49-F238E27FC236}">
                <a16:creationId xmlns:a16="http://schemas.microsoft.com/office/drawing/2014/main" id="{0E8FB4EF-5859-4D4B-8644-9174F1E36B04}"/>
              </a:ext>
            </a:extLst>
          </p:cNvPr>
          <p:cNvSpPr>
            <a:spLocks noGrp="1"/>
          </p:cNvSpPr>
          <p:nvPr>
            <p:ph type="body" sz="quarter" idx="24" hasCustomPrompt="1"/>
          </p:nvPr>
        </p:nvSpPr>
        <p:spPr>
          <a:xfrm>
            <a:off x="1322359" y="6116416"/>
            <a:ext cx="2622114" cy="233701"/>
          </a:xfrm>
        </p:spPr>
        <p:txBody>
          <a:bodyPr anchor="ctr">
            <a:noAutofit/>
          </a:bodyPr>
          <a:lstStyle>
            <a:lvl1pPr marL="0" indent="0">
              <a:buNone/>
              <a:defRPr sz="1100" b="0">
                <a:solidFill>
                  <a:schemeClr val="tx1"/>
                </a:solidFill>
                <a:latin typeface="Hurme Geometric Sans 1" pitchFamily="34" charset="0"/>
              </a:defRPr>
            </a:lvl1pPr>
          </a:lstStyle>
          <a:p>
            <a:pPr lvl="0"/>
            <a:r>
              <a:rPr lang="pt-BR" dirty="0"/>
              <a:t>Competência:</a:t>
            </a:r>
          </a:p>
        </p:txBody>
      </p:sp>
      <p:sp>
        <p:nvSpPr>
          <p:cNvPr id="8" name="Espaço Reservado para Texto 6">
            <a:extLst>
              <a:ext uri="{FF2B5EF4-FFF2-40B4-BE49-F238E27FC236}">
                <a16:creationId xmlns:a16="http://schemas.microsoft.com/office/drawing/2014/main" id="{AAD75185-3E6F-4A53-92F7-49FCF05979B1}"/>
              </a:ext>
            </a:extLst>
          </p:cNvPr>
          <p:cNvSpPr>
            <a:spLocks noGrp="1"/>
          </p:cNvSpPr>
          <p:nvPr>
            <p:ph type="body" sz="quarter" idx="25" hasCustomPrompt="1"/>
          </p:nvPr>
        </p:nvSpPr>
        <p:spPr>
          <a:xfrm>
            <a:off x="1322359" y="4523404"/>
            <a:ext cx="3362178" cy="597282"/>
          </a:xfrm>
        </p:spPr>
        <p:txBody>
          <a:bodyPr anchor="ctr">
            <a:noAutofit/>
          </a:bodyPr>
          <a:lstStyle>
            <a:lvl1pPr marL="0" indent="0">
              <a:lnSpc>
                <a:spcPct val="100000"/>
              </a:lnSpc>
              <a:spcBef>
                <a:spcPts val="0"/>
              </a:spcBef>
              <a:spcAft>
                <a:spcPts val="0"/>
              </a:spcAft>
              <a:buNone/>
              <a:defRPr sz="2000" b="0" cap="all" baseline="0">
                <a:solidFill>
                  <a:schemeClr val="tx1"/>
                </a:solidFill>
                <a:latin typeface="Hurme Geometric Sans 1" pitchFamily="34" charset="0"/>
              </a:defRPr>
            </a:lvl1pPr>
          </a:lstStyle>
          <a:p>
            <a:pPr lvl="0"/>
            <a:r>
              <a:rPr lang="pt-BR" dirty="0"/>
              <a:t>Recuperação</a:t>
            </a:r>
          </a:p>
          <a:p>
            <a:pPr lvl="0"/>
            <a:r>
              <a:rPr lang="pt-BR" dirty="0"/>
              <a:t>judicial</a:t>
            </a:r>
          </a:p>
        </p:txBody>
      </p:sp>
      <p:sp>
        <p:nvSpPr>
          <p:cNvPr id="9" name="Espaço Reservado para Texto 6">
            <a:extLst>
              <a:ext uri="{FF2B5EF4-FFF2-40B4-BE49-F238E27FC236}">
                <a16:creationId xmlns:a16="http://schemas.microsoft.com/office/drawing/2014/main" id="{EF840BBC-9C59-4802-9F5C-8F33ABC4F7C6}"/>
              </a:ext>
            </a:extLst>
          </p:cNvPr>
          <p:cNvSpPr>
            <a:spLocks noGrp="1"/>
          </p:cNvSpPr>
          <p:nvPr>
            <p:ph type="body" sz="quarter" idx="26" hasCustomPrompt="1"/>
          </p:nvPr>
        </p:nvSpPr>
        <p:spPr>
          <a:xfrm>
            <a:off x="1322359" y="6350117"/>
            <a:ext cx="2622114" cy="233701"/>
          </a:xfrm>
        </p:spPr>
        <p:txBody>
          <a:bodyPr anchor="ctr">
            <a:noAutofit/>
          </a:bodyPr>
          <a:lstStyle>
            <a:lvl1pPr marL="0" indent="0">
              <a:buNone/>
              <a:defRPr sz="1100" b="0">
                <a:solidFill>
                  <a:schemeClr val="tx1"/>
                </a:solidFill>
                <a:latin typeface="Hurme Geometric Sans 1" pitchFamily="34" charset="0"/>
              </a:defRPr>
            </a:lvl1pPr>
          </a:lstStyle>
          <a:p>
            <a:pPr lvl="0"/>
            <a:r>
              <a:rPr lang="pt-BR" dirty="0"/>
              <a:t>Cidade, dia mês e ano</a:t>
            </a:r>
          </a:p>
        </p:txBody>
      </p:sp>
    </p:spTree>
    <p:extLst>
      <p:ext uri="{BB962C8B-B14F-4D97-AF65-F5344CB8AC3E}">
        <p14:creationId xmlns:p14="http://schemas.microsoft.com/office/powerpoint/2010/main" val="7517910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NTRODUÇÃO">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17" name="Espaço Reservado para Texto 6">
            <a:extLst>
              <a:ext uri="{FF2B5EF4-FFF2-40B4-BE49-F238E27FC236}">
                <a16:creationId xmlns:a16="http://schemas.microsoft.com/office/drawing/2014/main" id="{60D39CDE-1B14-4D57-A9FD-E03ADBED2BE3}"/>
              </a:ext>
            </a:extLst>
          </p:cNvPr>
          <p:cNvSpPr>
            <a:spLocks noGrp="1"/>
          </p:cNvSpPr>
          <p:nvPr>
            <p:ph type="body" sz="quarter" idx="17"/>
          </p:nvPr>
        </p:nvSpPr>
        <p:spPr>
          <a:xfrm>
            <a:off x="9362364" y="554852"/>
            <a:ext cx="3579910" cy="4931548"/>
          </a:xfrm>
        </p:spPr>
        <p:txBody>
          <a:bodyPr anchor="ctr">
            <a:normAutofit/>
          </a:bodyPr>
          <a:lstStyle>
            <a:lvl1pPr marL="0" indent="0">
              <a:lnSpc>
                <a:spcPct val="150000"/>
              </a:lnSpc>
              <a:buNone/>
              <a:defRPr sz="1200">
                <a:solidFill>
                  <a:srgbClr val="B48A20"/>
                </a:solidFill>
                <a:latin typeface="Hurme Geometric Sans 2" pitchFamily="34" charset="0"/>
              </a:defRPr>
            </a:lvl1pPr>
          </a:lstStyle>
          <a:p>
            <a:pPr lvl="0"/>
            <a:r>
              <a:rPr lang="pt-BR" dirty="0"/>
              <a:t>Clique para editar o texto mestre</a:t>
            </a:r>
          </a:p>
        </p:txBody>
      </p:sp>
    </p:spTree>
    <p:extLst>
      <p:ext uri="{BB962C8B-B14F-4D97-AF65-F5344CB8AC3E}">
        <p14:creationId xmlns:p14="http://schemas.microsoft.com/office/powerpoint/2010/main" val="8136720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Sub título com 3 textos sem títulos na horizont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ítulo 9">
            <a:extLst>
              <a:ext uri="{FF2B5EF4-FFF2-40B4-BE49-F238E27FC236}">
                <a16:creationId xmlns:a16="http://schemas.microsoft.com/office/drawing/2014/main" id="{754A4C79-C7DA-4ADB-A3E8-8F87EE0023B9}"/>
              </a:ext>
            </a:extLst>
          </p:cNvPr>
          <p:cNvSpPr txBox="1">
            <a:spLocks/>
          </p:cNvSpPr>
          <p:nvPr userDrawn="1"/>
        </p:nvSpPr>
        <p:spPr>
          <a:xfrm>
            <a:off x="3664082" y="550788"/>
            <a:ext cx="9358313" cy="555625"/>
          </a:xfrm>
          <a:prstGeom prst="rect">
            <a:avLst/>
          </a:prstGeom>
        </p:spPr>
        <p:txBody>
          <a:bodyPr vert="horz" lIns="106985" tIns="53492" rIns="106985" bIns="53492" rtlCol="0" anchor="ctr">
            <a:normAutofit/>
          </a:bodyPr>
          <a:lstStyle>
            <a:lvl1pPr algn="l" defTabSz="1069848" rtl="0" eaLnBrk="1" latinLnBrk="0" hangingPunct="1">
              <a:lnSpc>
                <a:spcPct val="90000"/>
              </a:lnSpc>
              <a:spcBef>
                <a:spcPct val="0"/>
              </a:spcBef>
              <a:buNone/>
              <a:defRPr sz="5100" kern="1200">
                <a:solidFill>
                  <a:schemeClr val="tx1"/>
                </a:solidFill>
                <a:latin typeface="+mj-lt"/>
                <a:ea typeface="+mj-ea"/>
                <a:cs typeface="+mj-cs"/>
              </a:defRPr>
            </a:lvl1pPr>
          </a:lstStyle>
          <a:p>
            <a:pPr algn="r"/>
            <a:endParaRPr lang="pt-BR" sz="1800" b="1" cap="all" dirty="0">
              <a:solidFill>
                <a:srgbClr val="B48A20"/>
              </a:solidFill>
              <a:latin typeface="Hurme Geometric Sans 2" pitchFamily="34" charset="0"/>
            </a:endParaRPr>
          </a:p>
        </p:txBody>
      </p:sp>
      <p:sp>
        <p:nvSpPr>
          <p:cNvPr id="6" name="Espaço Reservado para Texto 6">
            <a:extLst>
              <a:ext uri="{FF2B5EF4-FFF2-40B4-BE49-F238E27FC236}">
                <a16:creationId xmlns:a16="http://schemas.microsoft.com/office/drawing/2014/main" id="{B3B2C026-67D8-495F-A063-B6BAF2A6C4A4}"/>
              </a:ext>
            </a:extLst>
          </p:cNvPr>
          <p:cNvSpPr>
            <a:spLocks noGrp="1"/>
          </p:cNvSpPr>
          <p:nvPr>
            <p:ph type="body" sz="quarter" idx="17"/>
          </p:nvPr>
        </p:nvSpPr>
        <p:spPr>
          <a:xfrm>
            <a:off x="4661210" y="401444"/>
            <a:ext cx="8028878" cy="6609030"/>
          </a:xfrm>
        </p:spPr>
        <p:txBody>
          <a:bodyPr anchor="ctr">
            <a:normAutofit/>
          </a:bodyPr>
          <a:lstStyle>
            <a:lvl1pPr marL="0" indent="0">
              <a:lnSpc>
                <a:spcPct val="150000"/>
              </a:lnSpc>
              <a:buNone/>
              <a:defRPr sz="1200">
                <a:solidFill>
                  <a:srgbClr val="B48A20"/>
                </a:solidFill>
                <a:latin typeface="Hurme Geometric Sans 2" pitchFamily="34" charset="0"/>
              </a:defRPr>
            </a:lvl1pPr>
          </a:lstStyle>
          <a:p>
            <a:pPr lvl="0"/>
            <a:r>
              <a:rPr lang="pt-BR" dirty="0"/>
              <a:t>Clique para editar o texto mestre</a:t>
            </a:r>
          </a:p>
        </p:txBody>
      </p:sp>
    </p:spTree>
    <p:extLst>
      <p:ext uri="{BB962C8B-B14F-4D97-AF65-F5344CB8AC3E}">
        <p14:creationId xmlns:p14="http://schemas.microsoft.com/office/powerpoint/2010/main" val="34362340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Sub título com 3 textos sem títul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82"/>
            <a:ext cx="13322300" cy="7560481"/>
          </a:xfrm>
          <a:prstGeom prst="rect">
            <a:avLst/>
          </a:prstGeom>
        </p:spPr>
      </p:pic>
      <p:sp>
        <p:nvSpPr>
          <p:cNvPr id="13" name="Título 9">
            <a:extLst>
              <a:ext uri="{FF2B5EF4-FFF2-40B4-BE49-F238E27FC236}">
                <a16:creationId xmlns:a16="http://schemas.microsoft.com/office/drawing/2014/main" id="{754A4C79-C7DA-4ADB-A3E8-8F87EE0023B9}"/>
              </a:ext>
            </a:extLst>
          </p:cNvPr>
          <p:cNvSpPr txBox="1">
            <a:spLocks/>
          </p:cNvSpPr>
          <p:nvPr userDrawn="1"/>
        </p:nvSpPr>
        <p:spPr>
          <a:xfrm>
            <a:off x="3664082" y="550788"/>
            <a:ext cx="9358313" cy="555625"/>
          </a:xfrm>
          <a:prstGeom prst="rect">
            <a:avLst/>
          </a:prstGeom>
        </p:spPr>
        <p:txBody>
          <a:bodyPr vert="horz" lIns="106985" tIns="53492" rIns="106985" bIns="53492" rtlCol="0" anchor="ctr">
            <a:normAutofit/>
          </a:bodyPr>
          <a:lstStyle>
            <a:lvl1pPr algn="l" defTabSz="1069848" rtl="0" eaLnBrk="1" latinLnBrk="0" hangingPunct="1">
              <a:lnSpc>
                <a:spcPct val="90000"/>
              </a:lnSpc>
              <a:spcBef>
                <a:spcPct val="0"/>
              </a:spcBef>
              <a:buNone/>
              <a:defRPr sz="5100" kern="1200">
                <a:solidFill>
                  <a:schemeClr val="tx1"/>
                </a:solidFill>
                <a:latin typeface="+mj-lt"/>
                <a:ea typeface="+mj-ea"/>
                <a:cs typeface="+mj-cs"/>
              </a:defRPr>
            </a:lvl1pPr>
          </a:lstStyle>
          <a:p>
            <a:pPr algn="r"/>
            <a:endParaRPr lang="pt-BR" sz="1800" b="1" cap="all" dirty="0">
              <a:solidFill>
                <a:srgbClr val="B48A20"/>
              </a:solidFill>
              <a:latin typeface="Hurme Geometric Sans 2" pitchFamily="34" charset="0"/>
            </a:endParaRPr>
          </a:p>
        </p:txBody>
      </p:sp>
      <p:sp>
        <p:nvSpPr>
          <p:cNvPr id="4" name="Título 9">
            <a:extLst>
              <a:ext uri="{FF2B5EF4-FFF2-40B4-BE49-F238E27FC236}">
                <a16:creationId xmlns:a16="http://schemas.microsoft.com/office/drawing/2014/main" id="{754A4C79-C7DA-4ADB-A3E8-8F87EE0023B9}"/>
              </a:ext>
            </a:extLst>
          </p:cNvPr>
          <p:cNvSpPr>
            <a:spLocks noGrp="1"/>
          </p:cNvSpPr>
          <p:nvPr>
            <p:ph type="title" idx="4294967295"/>
          </p:nvPr>
        </p:nvSpPr>
        <p:spPr>
          <a:xfrm>
            <a:off x="3449930" y="536273"/>
            <a:ext cx="9128368" cy="555625"/>
          </a:xfrm>
        </p:spPr>
        <p:txBody>
          <a:bodyPr>
            <a:normAutofit/>
          </a:bodyPr>
          <a:lstStyle/>
          <a:p>
            <a:pPr algn="r"/>
            <a:r>
              <a:rPr lang="pt-BR" sz="1800" b="1" cap="all" dirty="0">
                <a:solidFill>
                  <a:srgbClr val="B48A20"/>
                </a:solidFill>
                <a:latin typeface="Hurme Geometric Sans 2" pitchFamily="34" charset="0"/>
              </a:rPr>
              <a:t>3. Descrição das empresas – Produtos</a:t>
            </a:r>
          </a:p>
        </p:txBody>
      </p:sp>
      <p:sp>
        <p:nvSpPr>
          <p:cNvPr id="5" name="Slide Number Placeholder 4">
            <a:extLst>
              <a:ext uri="{FF2B5EF4-FFF2-40B4-BE49-F238E27FC236}">
                <a16:creationId xmlns:a16="http://schemas.microsoft.com/office/drawing/2014/main" id="{8CAC52ED-E8EE-412B-A958-B2A82A4E46D6}"/>
              </a:ext>
            </a:extLst>
          </p:cNvPr>
          <p:cNvSpPr txBox="1">
            <a:spLocks/>
          </p:cNvSpPr>
          <p:nvPr userDrawn="1"/>
        </p:nvSpPr>
        <p:spPr>
          <a:xfrm>
            <a:off x="253973" y="7095066"/>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87827A-47FB-4E08-AEC0-DB25F8645543}" type="slidenum">
              <a:rPr lang="en-US" sz="1412" b="1" smtClean="0">
                <a:solidFill>
                  <a:srgbClr val="B58B23"/>
                </a:solidFill>
                <a:latin typeface="Tautz-Regular3"/>
              </a:rPr>
              <a:pPr/>
              <a:t>‹nº›</a:t>
            </a:fld>
            <a:endParaRPr lang="en-US" sz="1412" b="1" dirty="0">
              <a:solidFill>
                <a:srgbClr val="B58B23"/>
              </a:solidFill>
              <a:latin typeface="Tautz-Regular3"/>
            </a:endParaRPr>
          </a:p>
        </p:txBody>
      </p:sp>
    </p:spTree>
    <p:extLst>
      <p:ext uri="{BB962C8B-B14F-4D97-AF65-F5344CB8AC3E}">
        <p14:creationId xmlns:p14="http://schemas.microsoft.com/office/powerpoint/2010/main" val="16416780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Sub título com tex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Content Placeholder 2"/>
          <p:cNvSpPr>
            <a:spLocks noGrp="1"/>
          </p:cNvSpPr>
          <p:nvPr>
            <p:ph sz="half" idx="13"/>
          </p:nvPr>
        </p:nvSpPr>
        <p:spPr>
          <a:xfrm>
            <a:off x="5912425" y="2162895"/>
            <a:ext cx="6706295" cy="5233181"/>
          </a:xfrm>
          <a:prstGeom prst="rect">
            <a:avLst/>
          </a:prstGeom>
        </p:spPr>
        <p:txBody>
          <a:bodyPr vert="horz" lIns="106985" tIns="53492" rIns="106985" bIns="53492" rtlCol="0">
            <a:noAutofit/>
          </a:bodyPr>
          <a:lstStyle>
            <a:lvl1pPr>
              <a:defRPr lang="en-US" sz="1400" dirty="0" smtClean="0">
                <a:solidFill>
                  <a:srgbClr val="1E1E1E"/>
                </a:solidFill>
                <a:latin typeface="Hurme Geometric Sans 2" pitchFamily="34" charset="0"/>
              </a:defRPr>
            </a:lvl1pPr>
            <a:lvl2pPr>
              <a:defRPr lang="en-US" sz="1400" dirty="0" smtClean="0">
                <a:solidFill>
                  <a:srgbClr val="1E1E1E"/>
                </a:solidFill>
                <a:latin typeface="Hurme Geometric Sans 2" pitchFamily="34" charset="0"/>
              </a:defRPr>
            </a:lvl2pPr>
            <a:lvl3pPr>
              <a:defRPr lang="en-US" sz="1400" dirty="0" smtClean="0">
                <a:solidFill>
                  <a:srgbClr val="1E1E1E"/>
                </a:solidFill>
                <a:latin typeface="Hurme Geometric Sans 2" pitchFamily="34" charset="0"/>
              </a:defRPr>
            </a:lvl3pPr>
            <a:lvl4pPr>
              <a:defRPr lang="en-US" sz="1400" dirty="0" smtClean="0">
                <a:solidFill>
                  <a:srgbClr val="1E1E1E"/>
                </a:solidFill>
                <a:latin typeface="Hurme Geometric Sans 2" pitchFamily="34" charset="0"/>
              </a:defRPr>
            </a:lvl4pPr>
            <a:lvl5pPr>
              <a:defRPr lang="pt-BR" sz="1400" dirty="0">
                <a:solidFill>
                  <a:srgbClr val="1E1E1E"/>
                </a:solidFill>
                <a:latin typeface="Hurme Geometric Sans 2" pitchFamily="34" charset="0"/>
              </a:defRPr>
            </a:lvl5pPr>
          </a:lstStyle>
          <a:p>
            <a:pPr marL="267475" lvl="0" indent="-267475"/>
            <a:r>
              <a:rPr lang="en-US" dirty="0"/>
              <a:t>Click to edit Master text styles</a:t>
            </a:r>
          </a:p>
          <a:p>
            <a:pPr marL="451067" lvl="1" indent="-1835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4" name="Espaço Reservado para Texto 6">
            <a:extLst>
              <a:ext uri="{FF2B5EF4-FFF2-40B4-BE49-F238E27FC236}">
                <a16:creationId xmlns:a16="http://schemas.microsoft.com/office/drawing/2014/main" id="{10705EDF-6BB6-451A-884E-A1CF35C1F0AB}"/>
              </a:ext>
            </a:extLst>
          </p:cNvPr>
          <p:cNvSpPr>
            <a:spLocks noGrp="1"/>
          </p:cNvSpPr>
          <p:nvPr>
            <p:ph type="body" sz="quarter" idx="17" hasCustomPrompt="1"/>
          </p:nvPr>
        </p:nvSpPr>
        <p:spPr>
          <a:xfrm>
            <a:off x="5912425" y="1491174"/>
            <a:ext cx="6706295" cy="506534"/>
          </a:xfrm>
        </p:spPr>
        <p:txBody>
          <a:bodyPr anchor="ctr">
            <a:normAutofit/>
          </a:bodyPr>
          <a:lstStyle>
            <a:lvl1pPr marL="0" indent="0" algn="l">
              <a:buNone/>
              <a:defRPr sz="1800" b="1">
                <a:solidFill>
                  <a:srgbClr val="B58B23"/>
                </a:solidFill>
                <a:latin typeface="Hurme Geometric Sans 2" pitchFamily="34" charset="0"/>
              </a:defRPr>
            </a:lvl1pPr>
          </a:lstStyle>
          <a:p>
            <a:pPr lvl="0"/>
            <a:r>
              <a:rPr lang="en-US" dirty="0"/>
              <a:t>Click to edit Master text styles</a:t>
            </a:r>
          </a:p>
        </p:txBody>
      </p:sp>
      <p:sp>
        <p:nvSpPr>
          <p:cNvPr id="5" name="Content Placeholder 2">
            <a:extLst>
              <a:ext uri="{FF2B5EF4-FFF2-40B4-BE49-F238E27FC236}">
                <a16:creationId xmlns:a16="http://schemas.microsoft.com/office/drawing/2014/main" id="{62866EB1-14F0-4AEC-92A2-D226039D76BC}"/>
              </a:ext>
            </a:extLst>
          </p:cNvPr>
          <p:cNvSpPr>
            <a:spLocks noGrp="1"/>
          </p:cNvSpPr>
          <p:nvPr>
            <p:ph sz="half" idx="15"/>
          </p:nvPr>
        </p:nvSpPr>
        <p:spPr>
          <a:xfrm>
            <a:off x="1313151" y="1754157"/>
            <a:ext cx="2743202" cy="1252026"/>
          </a:xfrm>
          <a:prstGeom prst="rect">
            <a:avLst/>
          </a:prstGeom>
        </p:spPr>
        <p:txBody>
          <a:bodyPr vert="horz" lIns="106985" tIns="53492" rIns="106985" bIns="53492" rtlCol="0">
            <a:noAutofit/>
          </a:bodyPr>
          <a:lstStyle>
            <a:lvl1pPr marL="0" indent="0">
              <a:buNone/>
              <a:defRPr lang="en-US" sz="16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 name="Triângulo Retângulo 10">
            <a:extLst>
              <a:ext uri="{FF2B5EF4-FFF2-40B4-BE49-F238E27FC236}">
                <a16:creationId xmlns:a16="http://schemas.microsoft.com/office/drawing/2014/main" id="{CE95FA64-45F8-44AD-81C2-048A332EFF1E}"/>
              </a:ext>
            </a:extLst>
          </p:cNvPr>
          <p:cNvSpPr/>
          <p:nvPr userDrawn="1"/>
        </p:nvSpPr>
        <p:spPr>
          <a:xfrm>
            <a:off x="1427451" y="1491174"/>
            <a:ext cx="180000" cy="180000"/>
          </a:xfrm>
          <a:prstGeom prst="rtTriangle">
            <a:avLst/>
          </a:prstGeom>
          <a:solidFill>
            <a:srgbClr val="B58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8917500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Somente título">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02" y="0"/>
            <a:ext cx="13319797" cy="7562683"/>
          </a:xfrm>
          <a:prstGeom prst="rect">
            <a:avLst/>
          </a:prstGeom>
        </p:spPr>
      </p:pic>
      <p:sp>
        <p:nvSpPr>
          <p:cNvPr id="18" name="Espaço Reservado para Texto 6">
            <a:extLst>
              <a:ext uri="{FF2B5EF4-FFF2-40B4-BE49-F238E27FC236}">
                <a16:creationId xmlns:a16="http://schemas.microsoft.com/office/drawing/2014/main" id="{DE19D338-374C-4BBE-A10D-2B8DEBA34A0E}"/>
              </a:ext>
            </a:extLst>
          </p:cNvPr>
          <p:cNvSpPr>
            <a:spLocks noGrp="1"/>
          </p:cNvSpPr>
          <p:nvPr>
            <p:ph type="body" sz="quarter" idx="17"/>
          </p:nvPr>
        </p:nvSpPr>
        <p:spPr>
          <a:xfrm>
            <a:off x="1426553" y="1987412"/>
            <a:ext cx="5158740" cy="4291468"/>
          </a:xfrm>
        </p:spPr>
        <p:txBody>
          <a:bodyPr anchor="ctr">
            <a:normAutofit/>
          </a:bodyPr>
          <a:lstStyle>
            <a:lvl1pPr marL="0" indent="0">
              <a:lnSpc>
                <a:spcPct val="150000"/>
              </a:lnSpc>
              <a:buNone/>
              <a:defRPr sz="1400">
                <a:solidFill>
                  <a:schemeClr val="tx1"/>
                </a:solidFill>
                <a:latin typeface="Hurme Geometric Sans 2" pitchFamily="34" charset="0"/>
              </a:defRPr>
            </a:lvl1pPr>
          </a:lstStyle>
          <a:p>
            <a:pPr lvl="0"/>
            <a:r>
              <a:rPr lang="pt-BR" dirty="0"/>
              <a:t>Clique para editar o texto mestre</a:t>
            </a:r>
          </a:p>
        </p:txBody>
      </p:sp>
      <p:sp>
        <p:nvSpPr>
          <p:cNvPr id="10" name="Espaço Reservado para Texto 6">
            <a:extLst>
              <a:ext uri="{FF2B5EF4-FFF2-40B4-BE49-F238E27FC236}">
                <a16:creationId xmlns:a16="http://schemas.microsoft.com/office/drawing/2014/main" id="{DE19D338-374C-4BBE-A10D-2B8DEBA34A0E}"/>
              </a:ext>
            </a:extLst>
          </p:cNvPr>
          <p:cNvSpPr>
            <a:spLocks noGrp="1"/>
          </p:cNvSpPr>
          <p:nvPr>
            <p:ph type="body" sz="quarter" idx="18"/>
          </p:nvPr>
        </p:nvSpPr>
        <p:spPr>
          <a:xfrm>
            <a:off x="6775793" y="1987412"/>
            <a:ext cx="5158740" cy="4291468"/>
          </a:xfrm>
        </p:spPr>
        <p:txBody>
          <a:bodyPr anchor="ctr">
            <a:normAutofit/>
          </a:bodyPr>
          <a:lstStyle>
            <a:lvl1pPr marL="0" indent="0">
              <a:lnSpc>
                <a:spcPct val="150000"/>
              </a:lnSpc>
              <a:buNone/>
              <a:defRPr sz="1400">
                <a:solidFill>
                  <a:schemeClr val="tx1"/>
                </a:solidFill>
                <a:latin typeface="Hurme Geometric Sans 2" pitchFamily="34" charset="0"/>
              </a:defRPr>
            </a:lvl1pPr>
          </a:lstStyle>
          <a:p>
            <a:pPr lvl="0"/>
            <a:r>
              <a:rPr lang="pt-BR" dirty="0"/>
              <a:t>Clique para editar o texto mestre</a:t>
            </a:r>
          </a:p>
        </p:txBody>
      </p:sp>
      <p:sp>
        <p:nvSpPr>
          <p:cNvPr id="6" name="Espaço Reservado para Texto 6">
            <a:extLst>
              <a:ext uri="{FF2B5EF4-FFF2-40B4-BE49-F238E27FC236}">
                <a16:creationId xmlns:a16="http://schemas.microsoft.com/office/drawing/2014/main" id="{AAD75185-3E6F-4A53-92F7-49FCF05979B1}"/>
              </a:ext>
            </a:extLst>
          </p:cNvPr>
          <p:cNvSpPr>
            <a:spLocks noGrp="1"/>
          </p:cNvSpPr>
          <p:nvPr>
            <p:ph type="body" sz="quarter" idx="25" hasCustomPrompt="1"/>
          </p:nvPr>
        </p:nvSpPr>
        <p:spPr>
          <a:xfrm>
            <a:off x="4980061" y="879826"/>
            <a:ext cx="3362178" cy="414402"/>
          </a:xfrm>
        </p:spPr>
        <p:txBody>
          <a:bodyPr anchor="ctr">
            <a:noAutofit/>
          </a:bodyPr>
          <a:lstStyle>
            <a:lvl1pPr marL="0" indent="0" algn="ctr">
              <a:lnSpc>
                <a:spcPct val="100000"/>
              </a:lnSpc>
              <a:spcBef>
                <a:spcPts val="0"/>
              </a:spcBef>
              <a:spcAft>
                <a:spcPts val="0"/>
              </a:spcAft>
              <a:buNone/>
              <a:defRPr sz="2000" b="1" cap="all" baseline="0">
                <a:solidFill>
                  <a:srgbClr val="1E1E1E"/>
                </a:solidFill>
                <a:latin typeface="Hurme Geometric Sans 1" pitchFamily="34" charset="0"/>
              </a:defRPr>
            </a:lvl1pPr>
          </a:lstStyle>
          <a:p>
            <a:pPr lvl="0"/>
            <a:r>
              <a:rPr lang="pt-BR" dirty="0"/>
              <a:t>Título</a:t>
            </a:r>
          </a:p>
        </p:txBody>
      </p:sp>
      <p:pic>
        <p:nvPicPr>
          <p:cNvPr id="4" name="Imagem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8900000">
            <a:off x="6546568" y="1161640"/>
            <a:ext cx="229165" cy="229165"/>
          </a:xfrm>
          <a:prstGeom prst="rect">
            <a:avLst/>
          </a:prstGeom>
        </p:spPr>
      </p:pic>
    </p:spTree>
    <p:extLst>
      <p:ext uri="{BB962C8B-B14F-4D97-AF65-F5344CB8AC3E}">
        <p14:creationId xmlns:p14="http://schemas.microsoft.com/office/powerpoint/2010/main" val="33639776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ub título com 4 textos e 4 título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DFE950BD-F581-4BD7-ABD5-D289F3D609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02" y="7938"/>
            <a:ext cx="13315950" cy="7553325"/>
          </a:xfrm>
          <a:prstGeom prst="rect">
            <a:avLst/>
          </a:prstGeom>
        </p:spPr>
      </p:pic>
      <p:sp>
        <p:nvSpPr>
          <p:cNvPr id="10" name="Content Placeholder 2"/>
          <p:cNvSpPr>
            <a:spLocks noGrp="1"/>
          </p:cNvSpPr>
          <p:nvPr>
            <p:ph sz="half" idx="20"/>
          </p:nvPr>
        </p:nvSpPr>
        <p:spPr>
          <a:xfrm>
            <a:off x="343737" y="1704716"/>
            <a:ext cx="6210000" cy="2160000"/>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1" name="Content Placeholder 2"/>
          <p:cNvSpPr>
            <a:spLocks noGrp="1"/>
          </p:cNvSpPr>
          <p:nvPr>
            <p:ph sz="half" idx="21"/>
          </p:nvPr>
        </p:nvSpPr>
        <p:spPr>
          <a:xfrm>
            <a:off x="6750821" y="1704716"/>
            <a:ext cx="6210000" cy="2160000"/>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2" name="Content Placeholder 2"/>
          <p:cNvSpPr>
            <a:spLocks noGrp="1"/>
          </p:cNvSpPr>
          <p:nvPr>
            <p:ph sz="half" idx="22"/>
          </p:nvPr>
        </p:nvSpPr>
        <p:spPr>
          <a:xfrm>
            <a:off x="343735" y="4674920"/>
            <a:ext cx="6210000" cy="2160000"/>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3" name="Content Placeholder 2"/>
          <p:cNvSpPr>
            <a:spLocks noGrp="1"/>
          </p:cNvSpPr>
          <p:nvPr>
            <p:ph sz="half" idx="23"/>
          </p:nvPr>
        </p:nvSpPr>
        <p:spPr>
          <a:xfrm>
            <a:off x="6780710" y="4682125"/>
            <a:ext cx="6210000" cy="2160000"/>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cxnSp>
        <p:nvCxnSpPr>
          <p:cNvPr id="18" name="Conector reto 17"/>
          <p:cNvCxnSpPr>
            <a:cxnSpLocks/>
          </p:cNvCxnSpPr>
          <p:nvPr userDrawn="1"/>
        </p:nvCxnSpPr>
        <p:spPr>
          <a:xfrm>
            <a:off x="343735" y="1655874"/>
            <a:ext cx="621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cxnSp>
        <p:nvCxnSpPr>
          <p:cNvPr id="20" name="Conector reto 19"/>
          <p:cNvCxnSpPr/>
          <p:nvPr userDrawn="1"/>
        </p:nvCxnSpPr>
        <p:spPr>
          <a:xfrm>
            <a:off x="343735" y="4631343"/>
            <a:ext cx="621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cxnSp>
        <p:nvCxnSpPr>
          <p:cNvPr id="21" name="Conector reto 20"/>
          <p:cNvCxnSpPr/>
          <p:nvPr userDrawn="1"/>
        </p:nvCxnSpPr>
        <p:spPr>
          <a:xfrm>
            <a:off x="6780710" y="4631343"/>
            <a:ext cx="621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sp>
        <p:nvSpPr>
          <p:cNvPr id="28" name="Text Placeholder 4"/>
          <p:cNvSpPr>
            <a:spLocks noGrp="1"/>
          </p:cNvSpPr>
          <p:nvPr>
            <p:ph type="body" sz="quarter" idx="15"/>
          </p:nvPr>
        </p:nvSpPr>
        <p:spPr>
          <a:xfrm>
            <a:off x="343735" y="1155291"/>
            <a:ext cx="6210000" cy="474358"/>
          </a:xfrm>
          <a:prstGeom prst="rect">
            <a:avLst/>
          </a:prstGeom>
          <a:noFill/>
          <a:ln>
            <a:noFill/>
          </a:ln>
        </p:spPr>
        <p:txBody>
          <a:bodyPr vert="horz" lIns="106985" tIns="53492" rIns="106985" bIns="53492" rtlCol="0" anchor="b" anchorCtr="0">
            <a:normAutofit/>
          </a:bodyPr>
          <a:lstStyle>
            <a:lvl1pPr marL="246895" indent="-246895">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29" name="Text Placeholder 4"/>
          <p:cNvSpPr>
            <a:spLocks noGrp="1"/>
          </p:cNvSpPr>
          <p:nvPr>
            <p:ph type="body" sz="quarter" idx="24"/>
          </p:nvPr>
        </p:nvSpPr>
        <p:spPr>
          <a:xfrm>
            <a:off x="6750821" y="1155291"/>
            <a:ext cx="6210000" cy="474358"/>
          </a:xfrm>
          <a:prstGeom prst="rect">
            <a:avLst/>
          </a:prstGeom>
          <a:noFill/>
          <a:ln>
            <a:noFill/>
          </a:ln>
        </p:spPr>
        <p:txBody>
          <a:bodyPr vert="horz" lIns="106985" tIns="53492" rIns="106985" bIns="53492" rtlCol="0" anchor="b" anchorCtr="0">
            <a:normAutofit/>
          </a:bodyPr>
          <a:lstStyle>
            <a:lvl1pPr marL="246895" indent="-246895">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0" name="Text Placeholder 4"/>
          <p:cNvSpPr>
            <a:spLocks noGrp="1"/>
          </p:cNvSpPr>
          <p:nvPr>
            <p:ph type="body" sz="quarter" idx="25"/>
          </p:nvPr>
        </p:nvSpPr>
        <p:spPr>
          <a:xfrm>
            <a:off x="343735" y="4094949"/>
            <a:ext cx="6210000" cy="475200"/>
          </a:xfrm>
          <a:prstGeom prst="rect">
            <a:avLst/>
          </a:prstGeom>
          <a:noFill/>
          <a:ln>
            <a:noFill/>
          </a:ln>
        </p:spPr>
        <p:txBody>
          <a:bodyPr vert="horz" lIns="106985" tIns="53492" rIns="106985" bIns="53492" rtlCol="0" anchor="b" anchorCtr="0">
            <a:normAutofit/>
          </a:bodyPr>
          <a:lstStyle>
            <a:lvl1pPr marL="246895" indent="-246895">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1" name="Text Placeholder 4"/>
          <p:cNvSpPr>
            <a:spLocks noGrp="1"/>
          </p:cNvSpPr>
          <p:nvPr>
            <p:ph type="body" sz="quarter" idx="26"/>
          </p:nvPr>
        </p:nvSpPr>
        <p:spPr>
          <a:xfrm>
            <a:off x="6768565" y="4090961"/>
            <a:ext cx="6210000" cy="475200"/>
          </a:xfrm>
          <a:prstGeom prst="rect">
            <a:avLst/>
          </a:prstGeom>
          <a:noFill/>
          <a:ln>
            <a:noFill/>
          </a:ln>
        </p:spPr>
        <p:txBody>
          <a:bodyPr vert="horz" lIns="106985" tIns="53492" rIns="106985" bIns="53492" rtlCol="0" anchor="b" anchorCtr="0">
            <a:normAutofit/>
          </a:bodyPr>
          <a:lstStyle>
            <a:lvl1pPr marL="246895" indent="-246895">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24" name="Line 64">
            <a:extLst>
              <a:ext uri="{FF2B5EF4-FFF2-40B4-BE49-F238E27FC236}">
                <a16:creationId xmlns:a16="http://schemas.microsoft.com/office/drawing/2014/main" id="{95690691-072C-4E39-8C14-EBA286A39EE5}"/>
              </a:ext>
            </a:extLst>
          </p:cNvPr>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prstClr val="black"/>
              </a:solidFill>
            </a:endParaRPr>
          </a:p>
        </p:txBody>
      </p:sp>
      <p:sp>
        <p:nvSpPr>
          <p:cNvPr id="33" name="Espaço Reservado para Texto 3">
            <a:extLst>
              <a:ext uri="{FF2B5EF4-FFF2-40B4-BE49-F238E27FC236}">
                <a16:creationId xmlns:a16="http://schemas.microsoft.com/office/drawing/2014/main" id="{36A88377-96AC-4557-B502-3F59CFFA14B3}"/>
              </a:ext>
            </a:extLst>
          </p:cNvPr>
          <p:cNvSpPr>
            <a:spLocks noGrp="1"/>
          </p:cNvSpPr>
          <p:nvPr>
            <p:ph type="body" sz="quarter" idx="12" hasCustomPrompt="1"/>
          </p:nvPr>
        </p:nvSpPr>
        <p:spPr>
          <a:xfrm>
            <a:off x="345623" y="6905863"/>
            <a:ext cx="3262731" cy="217647"/>
          </a:xfrm>
        </p:spPr>
        <p:txBody>
          <a:bodyPr>
            <a:noAutofit/>
          </a:bodyPr>
          <a:lstStyle>
            <a:lvl1pPr marL="0" indent="0">
              <a:buNone/>
              <a:defRPr sz="1100">
                <a:solidFill>
                  <a:srgbClr val="1E1E1E"/>
                </a:solidFill>
                <a:latin typeface="Candara" panose="020E0502030303020204" pitchFamily="34" charset="0"/>
              </a:defRPr>
            </a:lvl1pPr>
          </a:lstStyle>
          <a:p>
            <a:pPr lvl="0"/>
            <a:r>
              <a:rPr lang="pt-BR" dirty="0"/>
              <a:t>Adicionar Fonte</a:t>
            </a:r>
          </a:p>
        </p:txBody>
      </p:sp>
      <p:cxnSp>
        <p:nvCxnSpPr>
          <p:cNvPr id="37" name="Conector reto 36">
            <a:extLst>
              <a:ext uri="{FF2B5EF4-FFF2-40B4-BE49-F238E27FC236}">
                <a16:creationId xmlns:a16="http://schemas.microsoft.com/office/drawing/2014/main" id="{649CB122-CD14-4AF6-B8A3-AB74F89B27CD}"/>
              </a:ext>
            </a:extLst>
          </p:cNvPr>
          <p:cNvCxnSpPr>
            <a:cxnSpLocks/>
          </p:cNvCxnSpPr>
          <p:nvPr userDrawn="1"/>
        </p:nvCxnSpPr>
        <p:spPr>
          <a:xfrm>
            <a:off x="6750821" y="1656203"/>
            <a:ext cx="621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sp>
        <p:nvSpPr>
          <p:cNvPr id="38" name="Title 1">
            <a:extLst>
              <a:ext uri="{FF2B5EF4-FFF2-40B4-BE49-F238E27FC236}">
                <a16:creationId xmlns:a16="http://schemas.microsoft.com/office/drawing/2014/main" id="{61490F4B-1D74-4842-8498-DEF0E9B5887E}"/>
              </a:ext>
            </a:extLst>
          </p:cNvPr>
          <p:cNvSpPr>
            <a:spLocks noGrp="1"/>
          </p:cNvSpPr>
          <p:nvPr>
            <p:ph type="title"/>
          </p:nvPr>
        </p:nvSpPr>
        <p:spPr>
          <a:xfrm>
            <a:off x="5188017" y="603908"/>
            <a:ext cx="7734276" cy="468000"/>
          </a:xfrm>
        </p:spPr>
        <p:txBody>
          <a:bodyPr>
            <a:normAutofit/>
          </a:bodyPr>
          <a:lstStyle>
            <a:lvl1pPr algn="r">
              <a:defRPr sz="1800" b="1">
                <a:solidFill>
                  <a:srgbClr val="B58B23"/>
                </a:solidFill>
                <a:latin typeface="Hurme Geometric Sans 1"/>
              </a:defRPr>
            </a:lvl1pPr>
          </a:lstStyle>
          <a:p>
            <a:r>
              <a:rPr lang="en-US" dirty="0"/>
              <a:t>Click to edit Master title style</a:t>
            </a:r>
          </a:p>
        </p:txBody>
      </p:sp>
    </p:spTree>
    <p:extLst>
      <p:ext uri="{BB962C8B-B14F-4D97-AF65-F5344CB8AC3E}">
        <p14:creationId xmlns:p14="http://schemas.microsoft.com/office/powerpoint/2010/main" val="39150358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Sub título com 4 textos e 4 títul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ontent Placeholder 2"/>
          <p:cNvSpPr>
            <a:spLocks noGrp="1"/>
          </p:cNvSpPr>
          <p:nvPr>
            <p:ph sz="half" idx="21"/>
          </p:nvPr>
        </p:nvSpPr>
        <p:spPr>
          <a:xfrm>
            <a:off x="414598" y="1841205"/>
            <a:ext cx="5760000" cy="1492845"/>
          </a:xfrm>
          <a:prstGeom prst="rect">
            <a:avLst/>
          </a:prstGeom>
        </p:spPr>
        <p:txBody>
          <a:bodyPr vert="horz" lIns="106985" tIns="53492" rIns="106985" bIns="53492" rtlCol="0">
            <a:noAutofit/>
          </a:bodyPr>
          <a:lstStyle>
            <a:lvl1pPr>
              <a:defRPr lang="en-US" sz="1400" dirty="0" smtClean="0">
                <a:solidFill>
                  <a:srgbClr val="1E1E1E"/>
                </a:solidFill>
                <a:latin typeface="Hurme Geometric Sans 1"/>
              </a:defRPr>
            </a:lvl1pPr>
            <a:lvl2pPr>
              <a:defRPr lang="en-US" sz="1400" dirty="0" smtClean="0">
                <a:solidFill>
                  <a:srgbClr val="1E1E1E"/>
                </a:solidFill>
                <a:latin typeface="Hurme Geometric Sans 1"/>
              </a:defRPr>
            </a:lvl2pPr>
            <a:lvl3pPr>
              <a:defRPr lang="en-US" sz="1400" dirty="0" smtClean="0">
                <a:solidFill>
                  <a:srgbClr val="1E1E1E"/>
                </a:solidFill>
                <a:latin typeface="Hurme Geometric Sans 1"/>
              </a:defRPr>
            </a:lvl3pPr>
            <a:lvl4pPr>
              <a:defRPr lang="en-US" sz="1400" dirty="0" smtClean="0">
                <a:solidFill>
                  <a:srgbClr val="1E1E1E"/>
                </a:solidFill>
                <a:latin typeface="Hurme Geometric Sans 1"/>
              </a:defRPr>
            </a:lvl4pPr>
            <a:lvl5pPr>
              <a:defRPr lang="pt-BR" sz="14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3" name="Content Placeholder 2"/>
          <p:cNvSpPr>
            <a:spLocks noGrp="1"/>
          </p:cNvSpPr>
          <p:nvPr>
            <p:ph sz="half" idx="23"/>
          </p:nvPr>
        </p:nvSpPr>
        <p:spPr>
          <a:xfrm>
            <a:off x="414598" y="3852599"/>
            <a:ext cx="5760000" cy="1494000"/>
          </a:xfrm>
          <a:prstGeom prst="rect">
            <a:avLst/>
          </a:prstGeom>
        </p:spPr>
        <p:txBody>
          <a:bodyPr vert="horz" lIns="106985" tIns="53492" rIns="106985" bIns="53492" rtlCol="0">
            <a:noAutofit/>
          </a:bodyPr>
          <a:lstStyle>
            <a:lvl1pPr>
              <a:defRPr lang="en-US" sz="1400" dirty="0" smtClean="0">
                <a:solidFill>
                  <a:srgbClr val="1E1E1E"/>
                </a:solidFill>
                <a:latin typeface="Hurme Geometric Sans 1"/>
              </a:defRPr>
            </a:lvl1pPr>
            <a:lvl2pPr>
              <a:defRPr lang="en-US" sz="1400" dirty="0" smtClean="0">
                <a:solidFill>
                  <a:srgbClr val="1E1E1E"/>
                </a:solidFill>
                <a:latin typeface="Hurme Geometric Sans 1"/>
              </a:defRPr>
            </a:lvl2pPr>
            <a:lvl3pPr>
              <a:defRPr lang="en-US" sz="1400" dirty="0" smtClean="0">
                <a:solidFill>
                  <a:srgbClr val="1E1E1E"/>
                </a:solidFill>
                <a:latin typeface="Hurme Geometric Sans 1"/>
              </a:defRPr>
            </a:lvl3pPr>
            <a:lvl4pPr>
              <a:defRPr lang="en-US" sz="1400" dirty="0" smtClean="0">
                <a:solidFill>
                  <a:srgbClr val="1E1E1E"/>
                </a:solidFill>
                <a:latin typeface="Hurme Geometric Sans 1"/>
              </a:defRPr>
            </a:lvl4pPr>
            <a:lvl5pPr>
              <a:defRPr lang="pt-BR" sz="14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9" name="Text Placeholder 4"/>
          <p:cNvSpPr>
            <a:spLocks noGrp="1"/>
          </p:cNvSpPr>
          <p:nvPr>
            <p:ph type="body" sz="quarter" idx="24"/>
          </p:nvPr>
        </p:nvSpPr>
        <p:spPr>
          <a:xfrm>
            <a:off x="414599" y="1377383"/>
            <a:ext cx="5760000" cy="396917"/>
          </a:xfrm>
          <a:prstGeom prst="rect">
            <a:avLst/>
          </a:prstGeom>
          <a:noFill/>
          <a:ln>
            <a:noFill/>
          </a:ln>
        </p:spPr>
        <p:txBody>
          <a:bodyPr vert="horz" lIns="106985" tIns="53492" rIns="106985" bIns="53492" rtlCol="0" anchor="b" anchorCtr="0">
            <a:normAutofit/>
          </a:bodyPr>
          <a:lstStyle>
            <a:lvl1pPr marL="246895" indent="-246895">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31" name="Text Placeholder 4"/>
          <p:cNvSpPr>
            <a:spLocks noGrp="1"/>
          </p:cNvSpPr>
          <p:nvPr>
            <p:ph type="body" sz="quarter" idx="26"/>
          </p:nvPr>
        </p:nvSpPr>
        <p:spPr>
          <a:xfrm>
            <a:off x="414598" y="3394866"/>
            <a:ext cx="5760000" cy="396917"/>
          </a:xfrm>
          <a:prstGeom prst="rect">
            <a:avLst/>
          </a:prstGeom>
          <a:noFill/>
          <a:ln>
            <a:noFill/>
          </a:ln>
        </p:spPr>
        <p:txBody>
          <a:bodyPr vert="horz" lIns="106985" tIns="53492" rIns="106985" bIns="53492" rtlCol="0" anchor="b" anchorCtr="0">
            <a:normAutofit/>
          </a:bodyPr>
          <a:lstStyle>
            <a:lvl1pPr marL="246895" indent="-246895">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23" name="Content Placeholder 2">
            <a:extLst>
              <a:ext uri="{FF2B5EF4-FFF2-40B4-BE49-F238E27FC236}">
                <a16:creationId xmlns:a16="http://schemas.microsoft.com/office/drawing/2014/main" id="{04723850-BC21-4779-8228-B7ED67D7E893}"/>
              </a:ext>
            </a:extLst>
          </p:cNvPr>
          <p:cNvSpPr>
            <a:spLocks noGrp="1"/>
          </p:cNvSpPr>
          <p:nvPr>
            <p:ph sz="half" idx="27"/>
          </p:nvPr>
        </p:nvSpPr>
        <p:spPr>
          <a:xfrm>
            <a:off x="414598" y="5851014"/>
            <a:ext cx="5760000" cy="1494000"/>
          </a:xfrm>
          <a:prstGeom prst="rect">
            <a:avLst/>
          </a:prstGeom>
        </p:spPr>
        <p:txBody>
          <a:bodyPr vert="horz" lIns="106985" tIns="53492" rIns="106985" bIns="53492" rtlCol="0">
            <a:noAutofit/>
          </a:bodyPr>
          <a:lstStyle>
            <a:lvl1pPr>
              <a:defRPr lang="en-US" sz="1400" dirty="0" smtClean="0">
                <a:solidFill>
                  <a:srgbClr val="1E1E1E"/>
                </a:solidFill>
                <a:latin typeface="Hurme Geometric Sans 1"/>
              </a:defRPr>
            </a:lvl1pPr>
            <a:lvl2pPr>
              <a:defRPr lang="en-US" sz="1400" dirty="0" smtClean="0">
                <a:solidFill>
                  <a:srgbClr val="1E1E1E"/>
                </a:solidFill>
                <a:latin typeface="Hurme Geometric Sans 1"/>
              </a:defRPr>
            </a:lvl2pPr>
            <a:lvl3pPr>
              <a:defRPr lang="en-US" sz="1400" dirty="0" smtClean="0">
                <a:solidFill>
                  <a:srgbClr val="1E1E1E"/>
                </a:solidFill>
                <a:latin typeface="Hurme Geometric Sans 1"/>
              </a:defRPr>
            </a:lvl3pPr>
            <a:lvl4pPr>
              <a:defRPr lang="en-US" sz="1400" dirty="0" smtClean="0">
                <a:solidFill>
                  <a:srgbClr val="1E1E1E"/>
                </a:solidFill>
                <a:latin typeface="Hurme Geometric Sans 1"/>
              </a:defRPr>
            </a:lvl4pPr>
            <a:lvl5pPr>
              <a:defRPr lang="pt-BR" sz="14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5" name="Text Placeholder 4">
            <a:extLst>
              <a:ext uri="{FF2B5EF4-FFF2-40B4-BE49-F238E27FC236}">
                <a16:creationId xmlns:a16="http://schemas.microsoft.com/office/drawing/2014/main" id="{FE8A44D0-007B-498E-8111-9804AD9A4C23}"/>
              </a:ext>
            </a:extLst>
          </p:cNvPr>
          <p:cNvSpPr>
            <a:spLocks noGrp="1"/>
          </p:cNvSpPr>
          <p:nvPr>
            <p:ph type="body" sz="quarter" idx="28"/>
          </p:nvPr>
        </p:nvSpPr>
        <p:spPr>
          <a:xfrm>
            <a:off x="414598" y="5398997"/>
            <a:ext cx="5760000" cy="396917"/>
          </a:xfrm>
          <a:prstGeom prst="rect">
            <a:avLst/>
          </a:prstGeom>
          <a:noFill/>
          <a:ln>
            <a:noFill/>
          </a:ln>
        </p:spPr>
        <p:txBody>
          <a:bodyPr vert="horz" lIns="106985" tIns="53492" rIns="106985" bIns="53492" rtlCol="0" anchor="b" anchorCtr="0">
            <a:normAutofit/>
          </a:bodyPr>
          <a:lstStyle>
            <a:lvl1pPr marL="246895" indent="-246895">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9" name="Content Placeholder 2">
            <a:extLst>
              <a:ext uri="{FF2B5EF4-FFF2-40B4-BE49-F238E27FC236}">
                <a16:creationId xmlns:a16="http://schemas.microsoft.com/office/drawing/2014/main" id="{48DC9002-5A7C-4B29-8BE0-9EF19E1D0CBE}"/>
              </a:ext>
            </a:extLst>
          </p:cNvPr>
          <p:cNvSpPr>
            <a:spLocks noGrp="1"/>
          </p:cNvSpPr>
          <p:nvPr>
            <p:ph sz="half" idx="29"/>
          </p:nvPr>
        </p:nvSpPr>
        <p:spPr>
          <a:xfrm>
            <a:off x="7729086" y="1377383"/>
            <a:ext cx="5486400" cy="5052293"/>
          </a:xfrm>
          <a:prstGeom prst="rect">
            <a:avLst/>
          </a:prstGeom>
          <a:ln>
            <a:solidFill>
              <a:schemeClr val="accent1"/>
            </a:solidFill>
          </a:ln>
        </p:spPr>
        <p:txBody>
          <a:bodyPr vert="horz" lIns="106985" tIns="53492" rIns="106985" bIns="53492" rtlCol="0">
            <a:noAutofit/>
          </a:bodyPr>
          <a:lstStyle>
            <a:lvl1pPr>
              <a:defRPr lang="en-US" sz="1700" dirty="0" smtClean="0">
                <a:solidFill>
                  <a:srgbClr val="1E1E1E"/>
                </a:solidFill>
                <a:latin typeface="Candara" panose="020E0502030303020204"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Tree>
    <p:extLst>
      <p:ext uri="{BB962C8B-B14F-4D97-AF65-F5344CB8AC3E}">
        <p14:creationId xmlns:p14="http://schemas.microsoft.com/office/powerpoint/2010/main" val="10707333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Sub título com 4 textos e 4 títul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ontent Placeholder 2"/>
          <p:cNvSpPr>
            <a:spLocks noGrp="1"/>
          </p:cNvSpPr>
          <p:nvPr>
            <p:ph sz="half" idx="21"/>
          </p:nvPr>
        </p:nvSpPr>
        <p:spPr>
          <a:xfrm>
            <a:off x="1617784" y="3247975"/>
            <a:ext cx="9762978" cy="1492845"/>
          </a:xfrm>
          <a:prstGeom prst="rect">
            <a:avLst/>
          </a:prstGeom>
        </p:spPr>
        <p:txBody>
          <a:bodyPr vert="horz" lIns="106985" tIns="53492" rIns="106985" bIns="53492" rtlCol="0">
            <a:noAutofit/>
          </a:bodyPr>
          <a:lstStyle>
            <a:lvl1pPr marL="0" indent="0">
              <a:buNone/>
              <a:defRPr lang="en-US" sz="1200" dirty="0" smtClean="0">
                <a:solidFill>
                  <a:schemeClr val="tx1"/>
                </a:solidFill>
                <a:latin typeface="Hurme Geometric Sans 2" pitchFamily="34" charset="0"/>
              </a:defRPr>
            </a:lvl1pPr>
            <a:lvl2pPr marL="289759" indent="0">
              <a:buNone/>
              <a:defRPr lang="en-US" sz="1200" dirty="0" smtClean="0">
                <a:solidFill>
                  <a:schemeClr val="tx1"/>
                </a:solidFill>
                <a:latin typeface="Hurme Geometric Sans 2" pitchFamily="34" charset="0"/>
              </a:defRPr>
            </a:lvl2pPr>
            <a:lvl3pPr marL="1069848" indent="0">
              <a:buNone/>
              <a:defRPr lang="en-US" sz="1200" dirty="0" smtClean="0">
                <a:solidFill>
                  <a:schemeClr val="tx1"/>
                </a:solidFill>
                <a:latin typeface="Hurme Geometric Sans 2" pitchFamily="34" charset="0"/>
              </a:defRPr>
            </a:lvl3pPr>
            <a:lvl4pPr marL="1604772" indent="0">
              <a:buNone/>
              <a:defRPr lang="en-US" sz="1200" dirty="0" smtClean="0">
                <a:solidFill>
                  <a:schemeClr val="tx1"/>
                </a:solidFill>
                <a:latin typeface="Hurme Geometric Sans 2" pitchFamily="34" charset="0"/>
              </a:defRPr>
            </a:lvl4pPr>
            <a:lvl5pPr marL="2139696" indent="0">
              <a:buNone/>
              <a:defRPr lang="pt-BR" sz="1200" dirty="0">
                <a:solidFill>
                  <a:schemeClr val="tx1"/>
                </a:solidFill>
                <a:latin typeface="Hurme Geometric Sans 2" pitchFamily="34" charset="0"/>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3" name="Content Placeholder 2"/>
          <p:cNvSpPr>
            <a:spLocks noGrp="1"/>
          </p:cNvSpPr>
          <p:nvPr>
            <p:ph sz="half" idx="23"/>
          </p:nvPr>
        </p:nvSpPr>
        <p:spPr>
          <a:xfrm>
            <a:off x="1617784" y="5259369"/>
            <a:ext cx="9762978" cy="1494000"/>
          </a:xfrm>
          <a:prstGeom prst="rect">
            <a:avLst/>
          </a:prstGeom>
        </p:spPr>
        <p:txBody>
          <a:bodyPr vert="horz" lIns="106985" tIns="53492" rIns="106985" bIns="53492" rtlCol="0">
            <a:noAutofit/>
          </a:bodyPr>
          <a:lstStyle>
            <a:lvl1pPr marL="0" indent="0">
              <a:buNone/>
              <a:defRPr lang="en-US" sz="1200" dirty="0" smtClean="0">
                <a:solidFill>
                  <a:schemeClr val="tx1"/>
                </a:solidFill>
                <a:latin typeface="Hurme Geometric Sans 2" pitchFamily="34" charset="0"/>
              </a:defRPr>
            </a:lvl1pPr>
            <a:lvl2pPr marL="289759" indent="0">
              <a:buNone/>
              <a:defRPr lang="en-US" sz="1200" dirty="0" smtClean="0">
                <a:solidFill>
                  <a:schemeClr val="tx1"/>
                </a:solidFill>
                <a:latin typeface="Hurme Geometric Sans 2" pitchFamily="34" charset="0"/>
              </a:defRPr>
            </a:lvl2pPr>
            <a:lvl3pPr marL="1069848" indent="0">
              <a:buNone/>
              <a:defRPr lang="en-US" sz="1200" dirty="0" smtClean="0">
                <a:solidFill>
                  <a:schemeClr val="tx1"/>
                </a:solidFill>
                <a:latin typeface="Hurme Geometric Sans 2" pitchFamily="34" charset="0"/>
              </a:defRPr>
            </a:lvl3pPr>
            <a:lvl4pPr marL="1604772" indent="0">
              <a:buNone/>
              <a:defRPr lang="en-US" sz="1200" dirty="0" smtClean="0">
                <a:solidFill>
                  <a:schemeClr val="tx1"/>
                </a:solidFill>
                <a:latin typeface="Hurme Geometric Sans 2" pitchFamily="34" charset="0"/>
              </a:defRPr>
            </a:lvl4pPr>
            <a:lvl5pPr marL="2139696" indent="0">
              <a:buNone/>
              <a:defRPr lang="pt-BR" sz="1200" dirty="0">
                <a:solidFill>
                  <a:schemeClr val="tx1"/>
                </a:solidFill>
                <a:latin typeface="Hurme Geometric Sans 2" pitchFamily="34" charset="0"/>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9" name="Text Placeholder 4"/>
          <p:cNvSpPr>
            <a:spLocks noGrp="1"/>
          </p:cNvSpPr>
          <p:nvPr>
            <p:ph type="body" sz="quarter" idx="24"/>
          </p:nvPr>
        </p:nvSpPr>
        <p:spPr>
          <a:xfrm>
            <a:off x="1617784" y="2784153"/>
            <a:ext cx="9762978" cy="396917"/>
          </a:xfrm>
          <a:prstGeom prst="rect">
            <a:avLst/>
          </a:prstGeom>
          <a:noFill/>
          <a:ln>
            <a:noFill/>
          </a:ln>
        </p:spPr>
        <p:txBody>
          <a:bodyPr vert="horz" lIns="106985" tIns="53492" rIns="106985" bIns="53492" rtlCol="0" anchor="b" anchorCtr="0">
            <a:normAutofit/>
          </a:bodyPr>
          <a:lstStyle>
            <a:lvl1pPr marL="246895" indent="-246895">
              <a:buNone/>
              <a:defRPr lang="en-US" sz="1800" b="1" cap="all" baseline="0" dirty="0" smtClean="0">
                <a:solidFill>
                  <a:srgbClr val="B58B23"/>
                </a:solidFill>
                <a:latin typeface="Hurme Geometric Sans 4" pitchFamily="34" charset="0"/>
              </a:defRPr>
            </a:lvl1pPr>
          </a:lstStyle>
          <a:p>
            <a:pPr marL="0" lvl="0" indent="0" algn="ctr"/>
            <a:r>
              <a:rPr lang="en-US" dirty="0"/>
              <a:t>Click to edit Master text styles</a:t>
            </a:r>
          </a:p>
        </p:txBody>
      </p:sp>
      <p:sp>
        <p:nvSpPr>
          <p:cNvPr id="31" name="Text Placeholder 4"/>
          <p:cNvSpPr>
            <a:spLocks noGrp="1"/>
          </p:cNvSpPr>
          <p:nvPr>
            <p:ph type="body" sz="quarter" idx="26"/>
          </p:nvPr>
        </p:nvSpPr>
        <p:spPr>
          <a:xfrm>
            <a:off x="1617784" y="4801636"/>
            <a:ext cx="9762978" cy="396917"/>
          </a:xfrm>
          <a:prstGeom prst="rect">
            <a:avLst/>
          </a:prstGeom>
          <a:noFill/>
          <a:ln>
            <a:noFill/>
          </a:ln>
        </p:spPr>
        <p:txBody>
          <a:bodyPr vert="horz" lIns="106985" tIns="53492" rIns="106985" bIns="53492" rtlCol="0" anchor="b" anchorCtr="0">
            <a:normAutofit/>
          </a:bodyPr>
          <a:lstStyle>
            <a:lvl1pPr marL="246895" indent="-246895">
              <a:buNone/>
              <a:defRPr lang="en-US" sz="1800" b="1" cap="all" baseline="0" dirty="0" smtClean="0">
                <a:solidFill>
                  <a:srgbClr val="B58B23"/>
                </a:solidFill>
                <a:latin typeface="Hurme Geometric Sans 4" pitchFamily="34" charset="0"/>
              </a:defRPr>
            </a:lvl1pPr>
          </a:lstStyle>
          <a:p>
            <a:pPr marL="0" lvl="0" indent="0" algn="ctr"/>
            <a:r>
              <a:rPr lang="en-US" dirty="0"/>
              <a:t>Click to edit Master text styles</a:t>
            </a:r>
          </a:p>
        </p:txBody>
      </p:sp>
    </p:spTree>
    <p:extLst>
      <p:ext uri="{BB962C8B-B14F-4D97-AF65-F5344CB8AC3E}">
        <p14:creationId xmlns:p14="http://schemas.microsoft.com/office/powerpoint/2010/main" val="97914788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ub título com texto">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91"/>
            <a:ext cx="13322989" cy="7560872"/>
          </a:xfrm>
          <a:prstGeom prst="rect">
            <a:avLst/>
          </a:prstGeom>
        </p:spPr>
      </p:pic>
      <p:sp>
        <p:nvSpPr>
          <p:cNvPr id="6" name="Content Placeholder 2"/>
          <p:cNvSpPr>
            <a:spLocks noGrp="1"/>
          </p:cNvSpPr>
          <p:nvPr>
            <p:ph sz="half" idx="13"/>
          </p:nvPr>
        </p:nvSpPr>
        <p:spPr>
          <a:xfrm>
            <a:off x="6991643" y="2162895"/>
            <a:ext cx="5627077" cy="5233181"/>
          </a:xfrm>
          <a:prstGeom prst="rect">
            <a:avLst/>
          </a:prstGeom>
        </p:spPr>
        <p:txBody>
          <a:bodyPr vert="horz" lIns="106985" tIns="53492" rIns="106985" bIns="53492" rtlCol="0">
            <a:noAutofit/>
          </a:bodyPr>
          <a:lstStyle>
            <a:lvl1pPr>
              <a:defRPr lang="en-US" sz="1400" dirty="0" smtClean="0">
                <a:solidFill>
                  <a:srgbClr val="1E1E1E"/>
                </a:solidFill>
                <a:latin typeface="Hurme Geometric Sans 2" pitchFamily="34" charset="0"/>
              </a:defRPr>
            </a:lvl1pPr>
            <a:lvl2pPr>
              <a:defRPr lang="en-US" sz="1400" dirty="0" smtClean="0">
                <a:solidFill>
                  <a:srgbClr val="1E1E1E"/>
                </a:solidFill>
                <a:latin typeface="Hurme Geometric Sans 2" pitchFamily="34" charset="0"/>
              </a:defRPr>
            </a:lvl2pPr>
            <a:lvl3pPr>
              <a:defRPr lang="en-US" sz="1400" dirty="0" smtClean="0">
                <a:solidFill>
                  <a:srgbClr val="1E1E1E"/>
                </a:solidFill>
                <a:latin typeface="Hurme Geometric Sans 2" pitchFamily="34" charset="0"/>
              </a:defRPr>
            </a:lvl3pPr>
            <a:lvl4pPr>
              <a:defRPr lang="en-US" sz="1400" dirty="0" smtClean="0">
                <a:solidFill>
                  <a:srgbClr val="1E1E1E"/>
                </a:solidFill>
                <a:latin typeface="Hurme Geometric Sans 2" pitchFamily="34" charset="0"/>
              </a:defRPr>
            </a:lvl4pPr>
            <a:lvl5pPr>
              <a:defRPr lang="pt-BR" sz="1400" dirty="0">
                <a:solidFill>
                  <a:srgbClr val="1E1E1E"/>
                </a:solidFill>
                <a:latin typeface="Hurme Geometric Sans 2" pitchFamily="34" charset="0"/>
              </a:defRPr>
            </a:lvl5pPr>
          </a:lstStyle>
          <a:p>
            <a:pPr marL="267475" lvl="0" indent="-267475"/>
            <a:r>
              <a:rPr lang="en-US" dirty="0"/>
              <a:t>Click to edit Master text styles</a:t>
            </a:r>
          </a:p>
          <a:p>
            <a:pPr marL="451067" lvl="1" indent="-1835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4" name="Espaço Reservado para Texto 6">
            <a:extLst>
              <a:ext uri="{FF2B5EF4-FFF2-40B4-BE49-F238E27FC236}">
                <a16:creationId xmlns:a16="http://schemas.microsoft.com/office/drawing/2014/main" id="{10705EDF-6BB6-451A-884E-A1CF35C1F0AB}"/>
              </a:ext>
            </a:extLst>
          </p:cNvPr>
          <p:cNvSpPr>
            <a:spLocks noGrp="1"/>
          </p:cNvSpPr>
          <p:nvPr>
            <p:ph type="body" sz="quarter" idx="17" hasCustomPrompt="1"/>
          </p:nvPr>
        </p:nvSpPr>
        <p:spPr>
          <a:xfrm>
            <a:off x="6991643" y="1491174"/>
            <a:ext cx="5627077" cy="506534"/>
          </a:xfrm>
        </p:spPr>
        <p:txBody>
          <a:bodyPr anchor="ctr">
            <a:normAutofit/>
          </a:bodyPr>
          <a:lstStyle>
            <a:lvl1pPr marL="0" indent="0" algn="l">
              <a:buNone/>
              <a:defRPr sz="1800" b="1">
                <a:solidFill>
                  <a:srgbClr val="B58B23"/>
                </a:solidFill>
                <a:latin typeface="Hurme Geometric Sans 2" pitchFamily="34" charset="0"/>
              </a:defRPr>
            </a:lvl1pPr>
          </a:lstStyle>
          <a:p>
            <a:pPr lvl="0"/>
            <a:r>
              <a:rPr lang="en-US" dirty="0"/>
              <a:t>Click to edit Master text styles</a:t>
            </a:r>
          </a:p>
        </p:txBody>
      </p:sp>
      <p:sp>
        <p:nvSpPr>
          <p:cNvPr id="9" name="Content Placeholder 2"/>
          <p:cNvSpPr>
            <a:spLocks noGrp="1"/>
          </p:cNvSpPr>
          <p:nvPr>
            <p:ph sz="half" idx="18"/>
          </p:nvPr>
        </p:nvSpPr>
        <p:spPr>
          <a:xfrm>
            <a:off x="759656" y="2162895"/>
            <a:ext cx="5627077" cy="5233181"/>
          </a:xfrm>
          <a:prstGeom prst="rect">
            <a:avLst/>
          </a:prstGeom>
        </p:spPr>
        <p:txBody>
          <a:bodyPr vert="horz" lIns="106985" tIns="53492" rIns="106985" bIns="53492" rtlCol="0">
            <a:noAutofit/>
          </a:bodyPr>
          <a:lstStyle>
            <a:lvl1pPr>
              <a:defRPr lang="en-US" sz="1400" dirty="0" smtClean="0">
                <a:solidFill>
                  <a:srgbClr val="1E1E1E"/>
                </a:solidFill>
                <a:latin typeface="Hurme Geometric Sans 2" pitchFamily="34" charset="0"/>
              </a:defRPr>
            </a:lvl1pPr>
            <a:lvl2pPr>
              <a:defRPr lang="en-US" sz="1400" dirty="0" smtClean="0">
                <a:solidFill>
                  <a:srgbClr val="1E1E1E"/>
                </a:solidFill>
                <a:latin typeface="Hurme Geometric Sans 2" pitchFamily="34" charset="0"/>
              </a:defRPr>
            </a:lvl2pPr>
            <a:lvl3pPr>
              <a:defRPr lang="en-US" sz="1400" dirty="0" smtClean="0">
                <a:solidFill>
                  <a:srgbClr val="1E1E1E"/>
                </a:solidFill>
                <a:latin typeface="Hurme Geometric Sans 2" pitchFamily="34" charset="0"/>
              </a:defRPr>
            </a:lvl3pPr>
            <a:lvl4pPr>
              <a:defRPr lang="en-US" sz="1400" dirty="0" smtClean="0">
                <a:solidFill>
                  <a:srgbClr val="1E1E1E"/>
                </a:solidFill>
                <a:latin typeface="Hurme Geometric Sans 2" pitchFamily="34" charset="0"/>
              </a:defRPr>
            </a:lvl4pPr>
            <a:lvl5pPr>
              <a:defRPr lang="pt-BR" sz="1400" dirty="0">
                <a:solidFill>
                  <a:srgbClr val="1E1E1E"/>
                </a:solidFill>
                <a:latin typeface="Hurme Geometric Sans 2" pitchFamily="34" charset="0"/>
              </a:defRPr>
            </a:lvl5pPr>
          </a:lstStyle>
          <a:p>
            <a:pPr marL="267475" lvl="0" indent="-267475"/>
            <a:r>
              <a:rPr lang="en-US" dirty="0"/>
              <a:t>Click to edit Master text styles</a:t>
            </a:r>
          </a:p>
          <a:p>
            <a:pPr marL="451067" lvl="1" indent="-1835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0" name="Espaço Reservado para Texto 6">
            <a:extLst>
              <a:ext uri="{FF2B5EF4-FFF2-40B4-BE49-F238E27FC236}">
                <a16:creationId xmlns:a16="http://schemas.microsoft.com/office/drawing/2014/main" id="{10705EDF-6BB6-451A-884E-A1CF35C1F0AB}"/>
              </a:ext>
            </a:extLst>
          </p:cNvPr>
          <p:cNvSpPr>
            <a:spLocks noGrp="1"/>
          </p:cNvSpPr>
          <p:nvPr>
            <p:ph type="body" sz="quarter" idx="19" hasCustomPrompt="1"/>
          </p:nvPr>
        </p:nvSpPr>
        <p:spPr>
          <a:xfrm>
            <a:off x="759656" y="1491174"/>
            <a:ext cx="5627077" cy="506534"/>
          </a:xfrm>
        </p:spPr>
        <p:txBody>
          <a:bodyPr anchor="ctr">
            <a:normAutofit/>
          </a:bodyPr>
          <a:lstStyle>
            <a:lvl1pPr marL="0" indent="0" algn="l">
              <a:buNone/>
              <a:defRPr sz="1800" b="1">
                <a:solidFill>
                  <a:srgbClr val="B58B23"/>
                </a:solidFill>
                <a:latin typeface="Hurme Geometric Sans 2" pitchFamily="34" charset="0"/>
              </a:defRPr>
            </a:lvl1pPr>
          </a:lstStyle>
          <a:p>
            <a:pPr lvl="0"/>
            <a:r>
              <a:rPr lang="en-US" dirty="0"/>
              <a:t>Click to edit Master text styles</a:t>
            </a:r>
          </a:p>
        </p:txBody>
      </p:sp>
    </p:spTree>
    <p:extLst>
      <p:ext uri="{BB962C8B-B14F-4D97-AF65-F5344CB8AC3E}">
        <p14:creationId xmlns:p14="http://schemas.microsoft.com/office/powerpoint/2010/main" val="399677232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Layout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m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3" name="Content Placeholder 2">
            <a:extLst>
              <a:ext uri="{FF2B5EF4-FFF2-40B4-BE49-F238E27FC236}">
                <a16:creationId xmlns:a16="http://schemas.microsoft.com/office/drawing/2014/main" id="{CF6A4E87-0BFD-4B24-B4C6-967CD3715D1A}"/>
              </a:ext>
            </a:extLst>
          </p:cNvPr>
          <p:cNvSpPr>
            <a:spLocks noGrp="1"/>
          </p:cNvSpPr>
          <p:nvPr>
            <p:ph sz="half" idx="27"/>
          </p:nvPr>
        </p:nvSpPr>
        <p:spPr>
          <a:xfrm>
            <a:off x="594269" y="2771337"/>
            <a:ext cx="5813657" cy="4334973"/>
          </a:xfrm>
          <a:prstGeom prst="rect">
            <a:avLst/>
          </a:prstGeom>
          <a:solidFill>
            <a:schemeClr val="bg1"/>
          </a:solidFill>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4" name="Content Placeholder 2">
            <a:extLst>
              <a:ext uri="{FF2B5EF4-FFF2-40B4-BE49-F238E27FC236}">
                <a16:creationId xmlns:a16="http://schemas.microsoft.com/office/drawing/2014/main" id="{7E867530-CB8D-4148-9161-14062AC2ECD0}"/>
              </a:ext>
            </a:extLst>
          </p:cNvPr>
          <p:cNvSpPr>
            <a:spLocks noGrp="1"/>
          </p:cNvSpPr>
          <p:nvPr>
            <p:ph sz="half" idx="28"/>
          </p:nvPr>
        </p:nvSpPr>
        <p:spPr>
          <a:xfrm>
            <a:off x="6901986" y="2774826"/>
            <a:ext cx="5813657" cy="4334973"/>
          </a:xfrm>
          <a:prstGeom prst="rect">
            <a:avLst/>
          </a:prstGeom>
          <a:solidFill>
            <a:schemeClr val="bg1"/>
          </a:solidFill>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6" name="Espaço Reservado para Texto 6">
            <a:extLst>
              <a:ext uri="{FF2B5EF4-FFF2-40B4-BE49-F238E27FC236}">
                <a16:creationId xmlns:a16="http://schemas.microsoft.com/office/drawing/2014/main" id="{AAD75185-3E6F-4A53-92F7-49FCF05979B1}"/>
              </a:ext>
            </a:extLst>
          </p:cNvPr>
          <p:cNvSpPr>
            <a:spLocks noGrp="1"/>
          </p:cNvSpPr>
          <p:nvPr>
            <p:ph type="body" sz="quarter" idx="25" hasCustomPrompt="1"/>
          </p:nvPr>
        </p:nvSpPr>
        <p:spPr>
          <a:xfrm>
            <a:off x="583907" y="2075580"/>
            <a:ext cx="12154486" cy="414402"/>
          </a:xfrm>
        </p:spPr>
        <p:txBody>
          <a:bodyPr anchor="ctr">
            <a:noAutofit/>
          </a:bodyPr>
          <a:lstStyle>
            <a:lvl1pPr marL="0" indent="0" algn="ctr">
              <a:lnSpc>
                <a:spcPct val="100000"/>
              </a:lnSpc>
              <a:spcBef>
                <a:spcPts val="0"/>
              </a:spcBef>
              <a:spcAft>
                <a:spcPts val="0"/>
              </a:spcAft>
              <a:buNone/>
              <a:defRPr sz="2000" b="1" cap="all" baseline="0">
                <a:solidFill>
                  <a:srgbClr val="B48A20"/>
                </a:solidFill>
                <a:latin typeface="Hurme Geometric Sans 1" pitchFamily="34" charset="0"/>
              </a:defRPr>
            </a:lvl1pPr>
          </a:lstStyle>
          <a:p>
            <a:pPr lvl="0"/>
            <a:r>
              <a:rPr lang="pt-BR" dirty="0"/>
              <a:t>Título</a:t>
            </a:r>
          </a:p>
        </p:txBody>
      </p:sp>
    </p:spTree>
    <p:extLst>
      <p:ext uri="{BB962C8B-B14F-4D97-AF65-F5344CB8AC3E}">
        <p14:creationId xmlns:p14="http://schemas.microsoft.com/office/powerpoint/2010/main" val="64107347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3_Layout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9">
            <a:extLst>
              <a:ext uri="{FF2B5EF4-FFF2-40B4-BE49-F238E27FC236}">
                <a16:creationId xmlns:a16="http://schemas.microsoft.com/office/drawing/2014/main" id="{9EB59B95-FFC1-4D0F-9B57-0A5C9A34E45F}"/>
              </a:ext>
            </a:extLst>
          </p:cNvPr>
          <p:cNvSpPr>
            <a:spLocks noGrp="1"/>
          </p:cNvSpPr>
          <p:nvPr>
            <p:ph type="title" idx="4294967295"/>
          </p:nvPr>
        </p:nvSpPr>
        <p:spPr>
          <a:xfrm>
            <a:off x="3165230" y="785737"/>
            <a:ext cx="9803637" cy="555625"/>
          </a:xfrm>
        </p:spPr>
        <p:txBody>
          <a:bodyPr>
            <a:normAutofit/>
          </a:bodyPr>
          <a:lstStyle/>
          <a:p>
            <a:pPr algn="r"/>
            <a:r>
              <a:rPr lang="pt-BR" sz="1800" b="1" cap="all" dirty="0">
                <a:solidFill>
                  <a:srgbClr val="B48A20"/>
                </a:solidFill>
                <a:latin typeface="Hurme Geometric Sans 2" pitchFamily="34" charset="0"/>
              </a:rPr>
              <a:t>3. Descrição das empresas – Produtos</a:t>
            </a:r>
          </a:p>
        </p:txBody>
      </p:sp>
      <p:sp>
        <p:nvSpPr>
          <p:cNvPr id="3" name="Content Placeholder 2">
            <a:extLst>
              <a:ext uri="{FF2B5EF4-FFF2-40B4-BE49-F238E27FC236}">
                <a16:creationId xmlns:a16="http://schemas.microsoft.com/office/drawing/2014/main" id="{CF6A4E87-0BFD-4B24-B4C6-967CD3715D1A}"/>
              </a:ext>
            </a:extLst>
          </p:cNvPr>
          <p:cNvSpPr>
            <a:spLocks noGrp="1"/>
          </p:cNvSpPr>
          <p:nvPr>
            <p:ph sz="half" idx="27"/>
          </p:nvPr>
        </p:nvSpPr>
        <p:spPr>
          <a:xfrm>
            <a:off x="847493" y="1714395"/>
            <a:ext cx="5813657" cy="5307507"/>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4" name="Content Placeholder 2">
            <a:extLst>
              <a:ext uri="{FF2B5EF4-FFF2-40B4-BE49-F238E27FC236}">
                <a16:creationId xmlns:a16="http://schemas.microsoft.com/office/drawing/2014/main" id="{7E867530-CB8D-4148-9161-14062AC2ECD0}"/>
              </a:ext>
            </a:extLst>
          </p:cNvPr>
          <p:cNvSpPr>
            <a:spLocks noGrp="1"/>
          </p:cNvSpPr>
          <p:nvPr>
            <p:ph sz="half" idx="28"/>
          </p:nvPr>
        </p:nvSpPr>
        <p:spPr>
          <a:xfrm>
            <a:off x="7155210" y="1717884"/>
            <a:ext cx="5813657" cy="5307507"/>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Tree>
    <p:extLst>
      <p:ext uri="{BB962C8B-B14F-4D97-AF65-F5344CB8AC3E}">
        <p14:creationId xmlns:p14="http://schemas.microsoft.com/office/powerpoint/2010/main" val="3657556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Sub título com 4 textos e 4 título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DFE950BD-F581-4BD7-ABD5-D289F3D609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02" y="7938"/>
            <a:ext cx="13315950" cy="7553325"/>
          </a:xfrm>
          <a:prstGeom prst="rect">
            <a:avLst/>
          </a:prstGeom>
        </p:spPr>
      </p:pic>
      <p:sp>
        <p:nvSpPr>
          <p:cNvPr id="12" name="Content Placeholder 2"/>
          <p:cNvSpPr>
            <a:spLocks noGrp="1"/>
          </p:cNvSpPr>
          <p:nvPr>
            <p:ph sz="half" idx="22"/>
          </p:nvPr>
        </p:nvSpPr>
        <p:spPr>
          <a:xfrm>
            <a:off x="343735" y="4674920"/>
            <a:ext cx="6210000" cy="2160000"/>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3" name="Content Placeholder 2"/>
          <p:cNvSpPr>
            <a:spLocks noGrp="1"/>
          </p:cNvSpPr>
          <p:nvPr>
            <p:ph sz="half" idx="23"/>
          </p:nvPr>
        </p:nvSpPr>
        <p:spPr>
          <a:xfrm>
            <a:off x="6780710" y="4682125"/>
            <a:ext cx="6210000" cy="2160000"/>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cxnSp>
        <p:nvCxnSpPr>
          <p:cNvPr id="18" name="Conector reto 17"/>
          <p:cNvCxnSpPr>
            <a:cxnSpLocks/>
          </p:cNvCxnSpPr>
          <p:nvPr userDrawn="1"/>
        </p:nvCxnSpPr>
        <p:spPr>
          <a:xfrm>
            <a:off x="343735" y="1655874"/>
            <a:ext cx="125568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cxnSp>
        <p:nvCxnSpPr>
          <p:cNvPr id="20" name="Conector reto 19"/>
          <p:cNvCxnSpPr/>
          <p:nvPr userDrawn="1"/>
        </p:nvCxnSpPr>
        <p:spPr>
          <a:xfrm>
            <a:off x="343735" y="4631343"/>
            <a:ext cx="621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cxnSp>
        <p:nvCxnSpPr>
          <p:cNvPr id="21" name="Conector reto 20"/>
          <p:cNvCxnSpPr/>
          <p:nvPr userDrawn="1"/>
        </p:nvCxnSpPr>
        <p:spPr>
          <a:xfrm>
            <a:off x="6780710" y="4631343"/>
            <a:ext cx="621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sp>
        <p:nvSpPr>
          <p:cNvPr id="28" name="Text Placeholder 4"/>
          <p:cNvSpPr>
            <a:spLocks noGrp="1"/>
          </p:cNvSpPr>
          <p:nvPr>
            <p:ph type="body" sz="quarter" idx="15"/>
          </p:nvPr>
        </p:nvSpPr>
        <p:spPr>
          <a:xfrm>
            <a:off x="343734" y="1155291"/>
            <a:ext cx="12555841" cy="474358"/>
          </a:xfrm>
          <a:prstGeom prst="rect">
            <a:avLst/>
          </a:prstGeom>
          <a:noFill/>
          <a:ln>
            <a:noFill/>
          </a:ln>
        </p:spPr>
        <p:txBody>
          <a:bodyPr vert="horz" lIns="106985" tIns="53492" rIns="106985" bIns="53492" rtlCol="0" anchor="b" anchorCtr="0">
            <a:normAutofit/>
          </a:bodyPr>
          <a:lstStyle>
            <a:lvl1pPr marL="246895" indent="-246895">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30" name="Text Placeholder 4"/>
          <p:cNvSpPr>
            <a:spLocks noGrp="1"/>
          </p:cNvSpPr>
          <p:nvPr>
            <p:ph type="body" sz="quarter" idx="25"/>
          </p:nvPr>
        </p:nvSpPr>
        <p:spPr>
          <a:xfrm>
            <a:off x="343735" y="4094949"/>
            <a:ext cx="6210000" cy="475200"/>
          </a:xfrm>
          <a:prstGeom prst="rect">
            <a:avLst/>
          </a:prstGeom>
          <a:noFill/>
          <a:ln>
            <a:noFill/>
          </a:ln>
        </p:spPr>
        <p:txBody>
          <a:bodyPr vert="horz" lIns="106985" tIns="53492" rIns="106985" bIns="53492" rtlCol="0" anchor="b" anchorCtr="0">
            <a:normAutofit/>
          </a:bodyPr>
          <a:lstStyle>
            <a:lvl1pPr marL="246895" indent="-246895">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1" name="Text Placeholder 4"/>
          <p:cNvSpPr>
            <a:spLocks noGrp="1"/>
          </p:cNvSpPr>
          <p:nvPr>
            <p:ph type="body" sz="quarter" idx="26"/>
          </p:nvPr>
        </p:nvSpPr>
        <p:spPr>
          <a:xfrm>
            <a:off x="6768565" y="4090961"/>
            <a:ext cx="6210000" cy="475200"/>
          </a:xfrm>
          <a:prstGeom prst="rect">
            <a:avLst/>
          </a:prstGeom>
          <a:noFill/>
          <a:ln>
            <a:noFill/>
          </a:ln>
        </p:spPr>
        <p:txBody>
          <a:bodyPr vert="horz" lIns="106985" tIns="53492" rIns="106985" bIns="53492" rtlCol="0" anchor="b" anchorCtr="0">
            <a:normAutofit/>
          </a:bodyPr>
          <a:lstStyle>
            <a:lvl1pPr marL="246895" indent="-246895">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24" name="Line 64">
            <a:extLst>
              <a:ext uri="{FF2B5EF4-FFF2-40B4-BE49-F238E27FC236}">
                <a16:creationId xmlns:a16="http://schemas.microsoft.com/office/drawing/2014/main" id="{95690691-072C-4E39-8C14-EBA286A39EE5}"/>
              </a:ext>
            </a:extLst>
          </p:cNvPr>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prstClr val="black"/>
              </a:solidFill>
            </a:endParaRPr>
          </a:p>
        </p:txBody>
      </p:sp>
      <p:sp>
        <p:nvSpPr>
          <p:cNvPr id="33" name="Espaço Reservado para Texto 3">
            <a:extLst>
              <a:ext uri="{FF2B5EF4-FFF2-40B4-BE49-F238E27FC236}">
                <a16:creationId xmlns:a16="http://schemas.microsoft.com/office/drawing/2014/main" id="{36A88377-96AC-4557-B502-3F59CFFA14B3}"/>
              </a:ext>
            </a:extLst>
          </p:cNvPr>
          <p:cNvSpPr>
            <a:spLocks noGrp="1"/>
          </p:cNvSpPr>
          <p:nvPr>
            <p:ph type="body" sz="quarter" idx="12" hasCustomPrompt="1"/>
          </p:nvPr>
        </p:nvSpPr>
        <p:spPr>
          <a:xfrm>
            <a:off x="345623" y="6905863"/>
            <a:ext cx="3262731" cy="217647"/>
          </a:xfrm>
        </p:spPr>
        <p:txBody>
          <a:bodyPr>
            <a:noAutofit/>
          </a:bodyPr>
          <a:lstStyle>
            <a:lvl1pPr marL="0" indent="0">
              <a:buNone/>
              <a:defRPr sz="1100">
                <a:solidFill>
                  <a:srgbClr val="1E1E1E"/>
                </a:solidFill>
                <a:latin typeface="Candara" panose="020E0502030303020204" pitchFamily="34" charset="0"/>
              </a:defRPr>
            </a:lvl1pPr>
          </a:lstStyle>
          <a:p>
            <a:pPr lvl="0"/>
            <a:r>
              <a:rPr lang="pt-BR" dirty="0"/>
              <a:t>Adicionar Fonte</a:t>
            </a:r>
          </a:p>
        </p:txBody>
      </p:sp>
      <p:sp>
        <p:nvSpPr>
          <p:cNvPr id="38" name="Title 1">
            <a:extLst>
              <a:ext uri="{FF2B5EF4-FFF2-40B4-BE49-F238E27FC236}">
                <a16:creationId xmlns:a16="http://schemas.microsoft.com/office/drawing/2014/main" id="{61490F4B-1D74-4842-8498-DEF0E9B5887E}"/>
              </a:ext>
            </a:extLst>
          </p:cNvPr>
          <p:cNvSpPr>
            <a:spLocks noGrp="1"/>
          </p:cNvSpPr>
          <p:nvPr>
            <p:ph type="title"/>
          </p:nvPr>
        </p:nvSpPr>
        <p:spPr>
          <a:xfrm>
            <a:off x="5188017" y="603908"/>
            <a:ext cx="7734276" cy="468000"/>
          </a:xfrm>
        </p:spPr>
        <p:txBody>
          <a:bodyPr>
            <a:normAutofit/>
          </a:bodyPr>
          <a:lstStyle>
            <a:lvl1pPr algn="r">
              <a:defRPr sz="1800" b="1">
                <a:solidFill>
                  <a:srgbClr val="B58B23"/>
                </a:solidFill>
                <a:latin typeface="Hurme Geometric Sans 1"/>
              </a:defRPr>
            </a:lvl1pPr>
          </a:lstStyle>
          <a:p>
            <a:r>
              <a:rPr lang="en-US" dirty="0"/>
              <a:t>Click to edit Master title style</a:t>
            </a:r>
          </a:p>
        </p:txBody>
      </p:sp>
      <p:sp>
        <p:nvSpPr>
          <p:cNvPr id="19" name="Content Placeholder 2">
            <a:extLst>
              <a:ext uri="{FF2B5EF4-FFF2-40B4-BE49-F238E27FC236}">
                <a16:creationId xmlns:a16="http://schemas.microsoft.com/office/drawing/2014/main" id="{0BC3A3F4-2DE5-4084-A00C-615599287966}"/>
              </a:ext>
            </a:extLst>
          </p:cNvPr>
          <p:cNvSpPr>
            <a:spLocks noGrp="1"/>
          </p:cNvSpPr>
          <p:nvPr>
            <p:ph sz="half" idx="27"/>
          </p:nvPr>
        </p:nvSpPr>
        <p:spPr>
          <a:xfrm>
            <a:off x="329400" y="1714396"/>
            <a:ext cx="12555841" cy="2160000"/>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Tree>
    <p:extLst>
      <p:ext uri="{BB962C8B-B14F-4D97-AF65-F5344CB8AC3E}">
        <p14:creationId xmlns:p14="http://schemas.microsoft.com/office/powerpoint/2010/main" val="81306561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7_Sub título com 2 títulos e 2 textos na horizont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Content Placeholder 2"/>
          <p:cNvSpPr>
            <a:spLocks noGrp="1"/>
          </p:cNvSpPr>
          <p:nvPr>
            <p:ph sz="half" idx="25"/>
          </p:nvPr>
        </p:nvSpPr>
        <p:spPr>
          <a:xfrm>
            <a:off x="1022496" y="2872492"/>
            <a:ext cx="11268000" cy="1567841"/>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3" name="Text Placeholder 4"/>
          <p:cNvSpPr>
            <a:spLocks noGrp="1"/>
          </p:cNvSpPr>
          <p:nvPr>
            <p:ph type="body" sz="quarter" idx="26"/>
          </p:nvPr>
        </p:nvSpPr>
        <p:spPr>
          <a:xfrm>
            <a:off x="1018569" y="2406366"/>
            <a:ext cx="11276354"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6" name="Espaço Reservado para Texto 6">
            <a:extLst>
              <a:ext uri="{FF2B5EF4-FFF2-40B4-BE49-F238E27FC236}">
                <a16:creationId xmlns:a16="http://schemas.microsoft.com/office/drawing/2014/main" id="{8776BCF7-FD3A-484E-A297-A5389DCD835F}"/>
              </a:ext>
            </a:extLst>
          </p:cNvPr>
          <p:cNvSpPr>
            <a:spLocks noGrp="1"/>
          </p:cNvSpPr>
          <p:nvPr>
            <p:ph type="body" sz="quarter" idx="17"/>
          </p:nvPr>
        </p:nvSpPr>
        <p:spPr>
          <a:xfrm>
            <a:off x="1018569" y="1835036"/>
            <a:ext cx="11268220" cy="556593"/>
          </a:xfrm>
        </p:spPr>
        <p:txBody>
          <a:bodyPr anchor="ctr">
            <a:normAutofit/>
          </a:bodyPr>
          <a:lstStyle>
            <a:lvl1pPr marL="0" indent="0">
              <a:buNone/>
              <a:defRPr sz="1800">
                <a:solidFill>
                  <a:srgbClr val="B58B23"/>
                </a:solidFill>
                <a:latin typeface="Hurme Geometric Sans 4" pitchFamily="34" charset="0"/>
              </a:defRPr>
            </a:lvl1pPr>
          </a:lstStyle>
          <a:p>
            <a:pPr lvl="0"/>
            <a:r>
              <a:rPr lang="pt-BR" dirty="0"/>
              <a:t>Clique para editar o texto mestre</a:t>
            </a:r>
          </a:p>
        </p:txBody>
      </p:sp>
      <p:sp>
        <p:nvSpPr>
          <p:cNvPr id="17" name="Content Placeholder 2"/>
          <p:cNvSpPr>
            <a:spLocks noGrp="1"/>
          </p:cNvSpPr>
          <p:nvPr>
            <p:ph sz="half" idx="27"/>
          </p:nvPr>
        </p:nvSpPr>
        <p:spPr>
          <a:xfrm>
            <a:off x="1032636" y="5072116"/>
            <a:ext cx="11268000" cy="1567841"/>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9" name="Text Placeholder 4"/>
          <p:cNvSpPr>
            <a:spLocks noGrp="1"/>
          </p:cNvSpPr>
          <p:nvPr>
            <p:ph type="body" sz="quarter" idx="28"/>
          </p:nvPr>
        </p:nvSpPr>
        <p:spPr>
          <a:xfrm>
            <a:off x="1026923" y="4600926"/>
            <a:ext cx="11268000"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20" name="Título 9">
            <a:extLst>
              <a:ext uri="{FF2B5EF4-FFF2-40B4-BE49-F238E27FC236}">
                <a16:creationId xmlns:a16="http://schemas.microsoft.com/office/drawing/2014/main" id="{754A4C79-C7DA-4ADB-A3E8-8F87EE0023B9}"/>
              </a:ext>
            </a:extLst>
          </p:cNvPr>
          <p:cNvSpPr>
            <a:spLocks noGrp="1"/>
          </p:cNvSpPr>
          <p:nvPr>
            <p:ph type="title" idx="4294967295"/>
          </p:nvPr>
        </p:nvSpPr>
        <p:spPr>
          <a:xfrm>
            <a:off x="3165231" y="560654"/>
            <a:ext cx="9128368" cy="555625"/>
          </a:xfrm>
        </p:spPr>
        <p:txBody>
          <a:bodyPr>
            <a:normAutofit/>
          </a:bodyPr>
          <a:lstStyle/>
          <a:p>
            <a:pPr algn="r"/>
            <a:r>
              <a:rPr lang="pt-BR" sz="1800" b="1" cap="all" dirty="0">
                <a:solidFill>
                  <a:srgbClr val="B48A20"/>
                </a:solidFill>
                <a:latin typeface="Hurme Geometric Sans 2" pitchFamily="34" charset="0"/>
              </a:rPr>
              <a:t>3. Descrição das empresas – Produtos</a:t>
            </a:r>
          </a:p>
        </p:txBody>
      </p:sp>
    </p:spTree>
    <p:extLst>
      <p:ext uri="{BB962C8B-B14F-4D97-AF65-F5344CB8AC3E}">
        <p14:creationId xmlns:p14="http://schemas.microsoft.com/office/powerpoint/2010/main" val="39774417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Sub título com 2 títulos e 2 text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82" y="0"/>
            <a:ext cx="13322300" cy="7560481"/>
          </a:xfrm>
          <a:prstGeom prst="rect">
            <a:avLst/>
          </a:prstGeom>
        </p:spPr>
      </p:pic>
      <p:sp>
        <p:nvSpPr>
          <p:cNvPr id="22" name="Content Placeholder 2"/>
          <p:cNvSpPr>
            <a:spLocks noGrp="1"/>
          </p:cNvSpPr>
          <p:nvPr>
            <p:ph sz="half" idx="25"/>
          </p:nvPr>
        </p:nvSpPr>
        <p:spPr>
          <a:xfrm>
            <a:off x="1022496" y="2872492"/>
            <a:ext cx="11268000" cy="1567841"/>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3" name="Text Placeholder 4"/>
          <p:cNvSpPr>
            <a:spLocks noGrp="1"/>
          </p:cNvSpPr>
          <p:nvPr>
            <p:ph type="body" sz="quarter" idx="26"/>
          </p:nvPr>
        </p:nvSpPr>
        <p:spPr>
          <a:xfrm>
            <a:off x="1018569" y="2406366"/>
            <a:ext cx="11276354"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6" name="Espaço Reservado para Texto 6">
            <a:extLst>
              <a:ext uri="{FF2B5EF4-FFF2-40B4-BE49-F238E27FC236}">
                <a16:creationId xmlns:a16="http://schemas.microsoft.com/office/drawing/2014/main" id="{8776BCF7-FD3A-484E-A297-A5389DCD835F}"/>
              </a:ext>
            </a:extLst>
          </p:cNvPr>
          <p:cNvSpPr>
            <a:spLocks noGrp="1"/>
          </p:cNvSpPr>
          <p:nvPr>
            <p:ph type="body" sz="quarter" idx="17"/>
          </p:nvPr>
        </p:nvSpPr>
        <p:spPr>
          <a:xfrm>
            <a:off x="1018569" y="1835036"/>
            <a:ext cx="11268220" cy="556593"/>
          </a:xfrm>
        </p:spPr>
        <p:txBody>
          <a:bodyPr anchor="ctr">
            <a:normAutofit/>
          </a:bodyPr>
          <a:lstStyle>
            <a:lvl1pPr marL="0" indent="0">
              <a:buNone/>
              <a:defRPr sz="1800">
                <a:solidFill>
                  <a:srgbClr val="B58B23"/>
                </a:solidFill>
                <a:latin typeface="Hurme Geometric Sans 4" pitchFamily="34" charset="0"/>
              </a:defRPr>
            </a:lvl1pPr>
          </a:lstStyle>
          <a:p>
            <a:pPr lvl="0"/>
            <a:r>
              <a:rPr lang="pt-BR" dirty="0"/>
              <a:t>Clique para editar o texto mestre</a:t>
            </a:r>
          </a:p>
        </p:txBody>
      </p:sp>
      <p:sp>
        <p:nvSpPr>
          <p:cNvPr id="17" name="Content Placeholder 2"/>
          <p:cNvSpPr>
            <a:spLocks noGrp="1"/>
          </p:cNvSpPr>
          <p:nvPr>
            <p:ph sz="half" idx="27"/>
          </p:nvPr>
        </p:nvSpPr>
        <p:spPr>
          <a:xfrm>
            <a:off x="1032636" y="5072116"/>
            <a:ext cx="11268000" cy="1567841"/>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9" name="Text Placeholder 4"/>
          <p:cNvSpPr>
            <a:spLocks noGrp="1"/>
          </p:cNvSpPr>
          <p:nvPr>
            <p:ph type="body" sz="quarter" idx="28"/>
          </p:nvPr>
        </p:nvSpPr>
        <p:spPr>
          <a:xfrm>
            <a:off x="1026923" y="4600926"/>
            <a:ext cx="11268000"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20" name="Título 9">
            <a:extLst>
              <a:ext uri="{FF2B5EF4-FFF2-40B4-BE49-F238E27FC236}">
                <a16:creationId xmlns:a16="http://schemas.microsoft.com/office/drawing/2014/main" id="{754A4C79-C7DA-4ADB-A3E8-8F87EE0023B9}"/>
              </a:ext>
            </a:extLst>
          </p:cNvPr>
          <p:cNvSpPr>
            <a:spLocks noGrp="1"/>
          </p:cNvSpPr>
          <p:nvPr>
            <p:ph type="title" idx="4294967295"/>
          </p:nvPr>
        </p:nvSpPr>
        <p:spPr>
          <a:xfrm>
            <a:off x="3165231" y="785737"/>
            <a:ext cx="9128368" cy="555625"/>
          </a:xfrm>
        </p:spPr>
        <p:txBody>
          <a:bodyPr>
            <a:normAutofit/>
          </a:bodyPr>
          <a:lstStyle/>
          <a:p>
            <a:pPr algn="r"/>
            <a:r>
              <a:rPr lang="pt-BR" sz="1800" b="1" cap="all" dirty="0">
                <a:solidFill>
                  <a:srgbClr val="B48A20"/>
                </a:solidFill>
                <a:latin typeface="Hurme Geometric Sans 2" pitchFamily="34" charset="0"/>
              </a:rPr>
              <a:t>3. Descrição das empresas – Produtos</a:t>
            </a:r>
          </a:p>
        </p:txBody>
      </p:sp>
    </p:spTree>
    <p:extLst>
      <p:ext uri="{BB962C8B-B14F-4D97-AF65-F5344CB8AC3E}">
        <p14:creationId xmlns:p14="http://schemas.microsoft.com/office/powerpoint/2010/main" val="424653866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Sub título com 2 títulos e 2 textos na horizontal">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E934263-EE15-4724-8D70-25FEFD93C4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5" y="3969"/>
            <a:ext cx="13315950" cy="7553325"/>
          </a:xfrm>
          <a:prstGeom prst="rect">
            <a:avLst/>
          </a:prstGeom>
        </p:spPr>
      </p:pic>
      <p:sp>
        <p:nvSpPr>
          <p:cNvPr id="22" name="Content Placeholder 2"/>
          <p:cNvSpPr>
            <a:spLocks noGrp="1"/>
          </p:cNvSpPr>
          <p:nvPr>
            <p:ph sz="half" idx="25"/>
          </p:nvPr>
        </p:nvSpPr>
        <p:spPr>
          <a:xfrm>
            <a:off x="1032636" y="2955753"/>
            <a:ext cx="11240086" cy="1567841"/>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3" name="Text Placeholder 4"/>
          <p:cNvSpPr>
            <a:spLocks noGrp="1"/>
          </p:cNvSpPr>
          <p:nvPr>
            <p:ph type="body" sz="quarter" idx="26"/>
          </p:nvPr>
        </p:nvSpPr>
        <p:spPr>
          <a:xfrm>
            <a:off x="1026923" y="2406366"/>
            <a:ext cx="11251512"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6" name="Espaço Reservado para Texto 6">
            <a:extLst>
              <a:ext uri="{FF2B5EF4-FFF2-40B4-BE49-F238E27FC236}">
                <a16:creationId xmlns:a16="http://schemas.microsoft.com/office/drawing/2014/main" id="{8776BCF7-FD3A-484E-A297-A5389DCD835F}"/>
              </a:ext>
            </a:extLst>
          </p:cNvPr>
          <p:cNvSpPr>
            <a:spLocks noGrp="1"/>
          </p:cNvSpPr>
          <p:nvPr>
            <p:ph type="body" sz="quarter" idx="17"/>
          </p:nvPr>
        </p:nvSpPr>
        <p:spPr>
          <a:xfrm>
            <a:off x="1027040" y="1595567"/>
            <a:ext cx="11268220" cy="556593"/>
          </a:xfrm>
        </p:spPr>
        <p:txBody>
          <a:bodyPr anchor="ctr">
            <a:normAutofit/>
          </a:bodyPr>
          <a:lstStyle>
            <a:lvl1pPr marL="0" indent="0">
              <a:buNone/>
              <a:defRPr sz="2800">
                <a:solidFill>
                  <a:srgbClr val="B58B23"/>
                </a:solidFill>
                <a:latin typeface="Hurme Geometric Sans 4" pitchFamily="34" charset="0"/>
              </a:defRPr>
            </a:lvl1pPr>
          </a:lstStyle>
          <a:p>
            <a:pPr lvl="0"/>
            <a:r>
              <a:rPr lang="pt-BR" dirty="0"/>
              <a:t>Clique para editar o texto mestre</a:t>
            </a:r>
          </a:p>
        </p:txBody>
      </p:sp>
      <p:sp>
        <p:nvSpPr>
          <p:cNvPr id="17" name="Content Placeholder 2"/>
          <p:cNvSpPr>
            <a:spLocks noGrp="1"/>
          </p:cNvSpPr>
          <p:nvPr>
            <p:ph sz="half" idx="27"/>
          </p:nvPr>
        </p:nvSpPr>
        <p:spPr>
          <a:xfrm>
            <a:off x="1026923" y="5154331"/>
            <a:ext cx="11240086" cy="1567841"/>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9" name="Text Placeholder 4"/>
          <p:cNvSpPr>
            <a:spLocks noGrp="1"/>
          </p:cNvSpPr>
          <p:nvPr>
            <p:ph type="body" sz="quarter" idx="28"/>
          </p:nvPr>
        </p:nvSpPr>
        <p:spPr>
          <a:xfrm>
            <a:off x="1026923" y="4600926"/>
            <a:ext cx="11251512"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20" name="Título 9">
            <a:extLst>
              <a:ext uri="{FF2B5EF4-FFF2-40B4-BE49-F238E27FC236}">
                <a16:creationId xmlns:a16="http://schemas.microsoft.com/office/drawing/2014/main" id="{754A4C79-C7DA-4ADB-A3E8-8F87EE0023B9}"/>
              </a:ext>
            </a:extLst>
          </p:cNvPr>
          <p:cNvSpPr>
            <a:spLocks noGrp="1"/>
          </p:cNvSpPr>
          <p:nvPr>
            <p:ph type="title" idx="4294967295"/>
          </p:nvPr>
        </p:nvSpPr>
        <p:spPr>
          <a:xfrm>
            <a:off x="3165231" y="785737"/>
            <a:ext cx="9128368" cy="555625"/>
          </a:xfrm>
        </p:spPr>
        <p:txBody>
          <a:bodyPr>
            <a:normAutofit/>
          </a:bodyPr>
          <a:lstStyle/>
          <a:p>
            <a:pPr algn="r"/>
            <a:r>
              <a:rPr lang="pt-BR" sz="1800" b="1" cap="all" dirty="0">
                <a:solidFill>
                  <a:srgbClr val="B48A20"/>
                </a:solidFill>
                <a:latin typeface="Hurme Geometric Sans 2" pitchFamily="34" charset="0"/>
              </a:rPr>
              <a:t>3. Descrição das empresas – Produtos</a:t>
            </a:r>
          </a:p>
        </p:txBody>
      </p:sp>
    </p:spTree>
    <p:extLst>
      <p:ext uri="{BB962C8B-B14F-4D97-AF65-F5344CB8AC3E}">
        <p14:creationId xmlns:p14="http://schemas.microsoft.com/office/powerpoint/2010/main" val="252017041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Sub título com 3 títulos e textos na horizontal">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2FF1FE2C-7222-49CD-85C3-BEE3519528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5" y="3969"/>
            <a:ext cx="13315950" cy="7553325"/>
          </a:xfrm>
          <a:prstGeom prst="rect">
            <a:avLst/>
          </a:prstGeom>
        </p:spPr>
      </p:pic>
      <p:sp>
        <p:nvSpPr>
          <p:cNvPr id="8" name="Content Placeholder 2"/>
          <p:cNvSpPr>
            <a:spLocks noGrp="1"/>
          </p:cNvSpPr>
          <p:nvPr>
            <p:ph sz="half" idx="13"/>
          </p:nvPr>
        </p:nvSpPr>
        <p:spPr>
          <a:xfrm>
            <a:off x="3121796" y="1274214"/>
            <a:ext cx="9833293" cy="1798685"/>
          </a:xfrm>
          <a:prstGeom prst="rect">
            <a:avLst/>
          </a:prstGeom>
          <a:solidFill>
            <a:schemeClr val="accent2">
              <a:lumMod val="20000"/>
              <a:lumOff val="80000"/>
            </a:schemeClr>
          </a:solidFill>
          <a:ln>
            <a:noFill/>
          </a:ln>
        </p:spPr>
        <p:txBody>
          <a:bodyPr vert="horz" lIns="106985" tIns="53492" rIns="106985" bIns="53492" rtlCol="0">
            <a:noAutofit/>
          </a:bodyPr>
          <a:lstStyle>
            <a:lvl1pPr algn="just">
              <a:defRPr lang="en-US" sz="1200" dirty="0" smtClean="0">
                <a:solidFill>
                  <a:srgbClr val="1E1E1E"/>
                </a:solidFill>
                <a:latin typeface="Hurme Geometric Sans 1"/>
              </a:defRPr>
            </a:lvl1pPr>
            <a:lvl2pPr algn="just">
              <a:defRPr lang="en-US" sz="1200" dirty="0" smtClean="0">
                <a:solidFill>
                  <a:srgbClr val="1E1E1E"/>
                </a:solidFill>
                <a:latin typeface="Hurme Geometric Sans 1"/>
              </a:defRPr>
            </a:lvl2pPr>
            <a:lvl3pPr algn="just">
              <a:defRPr lang="en-US" sz="1200" dirty="0" smtClean="0">
                <a:solidFill>
                  <a:srgbClr val="1E1E1E"/>
                </a:solidFill>
                <a:latin typeface="Hurme Geometric Sans 1"/>
              </a:defRPr>
            </a:lvl3pPr>
            <a:lvl4pPr algn="just">
              <a:defRPr lang="en-US" sz="1200" dirty="0" smtClean="0">
                <a:solidFill>
                  <a:srgbClr val="1E1E1E"/>
                </a:solidFill>
                <a:latin typeface="Hurme Geometric Sans 1"/>
              </a:defRPr>
            </a:lvl4pPr>
            <a:lvl5pPr algn="just">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1" name="Slide Number Placeholder 4"/>
          <p:cNvSpPr txBox="1">
            <a:spLocks/>
          </p:cNvSpPr>
          <p:nvPr userDrawn="1"/>
        </p:nvSpPr>
        <p:spPr>
          <a:xfrm>
            <a:off x="282254" y="7245898"/>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500" b="1" dirty="0">
              <a:solidFill>
                <a:srgbClr val="B58B23"/>
              </a:solidFill>
              <a:latin typeface="Tautz-Regular3"/>
            </a:endParaRPr>
          </a:p>
        </p:txBody>
      </p:sp>
      <p:sp>
        <p:nvSpPr>
          <p:cNvPr id="28" name="Text Placeholder 4"/>
          <p:cNvSpPr>
            <a:spLocks noGrp="1"/>
          </p:cNvSpPr>
          <p:nvPr>
            <p:ph type="body" sz="quarter" idx="15"/>
          </p:nvPr>
        </p:nvSpPr>
        <p:spPr>
          <a:xfrm>
            <a:off x="334091" y="1281221"/>
            <a:ext cx="2628628" cy="1796740"/>
          </a:xfrm>
          <a:prstGeom prst="rect">
            <a:avLst/>
          </a:prstGeom>
          <a:solidFill>
            <a:srgbClr val="EEEEEE"/>
          </a:solidFill>
          <a:ln>
            <a:solidFill>
              <a:srgbClr val="1E1E1E"/>
            </a:solidFill>
          </a:ln>
        </p:spPr>
        <p:txBody>
          <a:bodyPr vert="horz" lIns="106985" tIns="53492" rIns="106985" bIns="53492" rtlCol="0" anchor="ctr" anchorCtr="0">
            <a:normAutofit/>
          </a:bodyPr>
          <a:lstStyle>
            <a:lvl1pPr marL="246900" indent="-246900" algn="ctr">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34" name="Content Placeholder 2"/>
          <p:cNvSpPr>
            <a:spLocks noGrp="1"/>
          </p:cNvSpPr>
          <p:nvPr>
            <p:ph sz="half" idx="18"/>
          </p:nvPr>
        </p:nvSpPr>
        <p:spPr>
          <a:xfrm>
            <a:off x="3121796" y="3172037"/>
            <a:ext cx="9833293" cy="1798685"/>
          </a:xfrm>
          <a:prstGeom prst="rect">
            <a:avLst/>
          </a:prstGeom>
          <a:solidFill>
            <a:schemeClr val="accent2">
              <a:lumMod val="20000"/>
              <a:lumOff val="80000"/>
            </a:schemeClr>
          </a:solidFill>
          <a:ln>
            <a:noFill/>
          </a:ln>
        </p:spPr>
        <p:txBody>
          <a:bodyPr vert="horz" lIns="106985" tIns="53492" rIns="106985" bIns="53492" rtlCol="0">
            <a:noAutofit/>
          </a:bodyPr>
          <a:lstStyle>
            <a:lvl1pPr algn="just">
              <a:defRPr lang="en-US" sz="1200" dirty="0" smtClean="0">
                <a:solidFill>
                  <a:srgbClr val="1E1E1E"/>
                </a:solidFill>
                <a:latin typeface="Hurme Geometric Sans 1"/>
              </a:defRPr>
            </a:lvl1pPr>
            <a:lvl2pPr algn="just">
              <a:defRPr lang="en-US" sz="1200" dirty="0" smtClean="0">
                <a:solidFill>
                  <a:srgbClr val="1E1E1E"/>
                </a:solidFill>
                <a:latin typeface="Hurme Geometric Sans 1"/>
              </a:defRPr>
            </a:lvl2pPr>
            <a:lvl3pPr algn="just">
              <a:defRPr lang="en-US" sz="1200" dirty="0" smtClean="0">
                <a:solidFill>
                  <a:srgbClr val="1E1E1E"/>
                </a:solidFill>
                <a:latin typeface="Hurme Geometric Sans 1"/>
              </a:defRPr>
            </a:lvl3pPr>
            <a:lvl4pPr algn="just">
              <a:defRPr lang="en-US" sz="1200" dirty="0" smtClean="0">
                <a:solidFill>
                  <a:srgbClr val="1E1E1E"/>
                </a:solidFill>
                <a:latin typeface="Hurme Geometric Sans 1"/>
              </a:defRPr>
            </a:lvl4pPr>
            <a:lvl5pPr algn="just">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5" name="Text Placeholder 4"/>
          <p:cNvSpPr>
            <a:spLocks noGrp="1"/>
          </p:cNvSpPr>
          <p:nvPr>
            <p:ph type="body" sz="quarter" idx="19"/>
          </p:nvPr>
        </p:nvSpPr>
        <p:spPr>
          <a:xfrm>
            <a:off x="334091" y="3169709"/>
            <a:ext cx="2628628" cy="1796740"/>
          </a:xfrm>
          <a:prstGeom prst="rect">
            <a:avLst/>
          </a:prstGeom>
          <a:solidFill>
            <a:srgbClr val="EEEEEE"/>
          </a:solidFill>
          <a:ln>
            <a:solidFill>
              <a:srgbClr val="1E1E1E"/>
            </a:solidFill>
          </a:ln>
        </p:spPr>
        <p:txBody>
          <a:bodyPr vert="horz" lIns="106985" tIns="53492" rIns="106985" bIns="53492" rtlCol="0" anchor="ctr" anchorCtr="0">
            <a:normAutofit/>
          </a:bodyPr>
          <a:lstStyle>
            <a:lvl1pPr marL="246900" indent="-246900" algn="ctr">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38" name="Content Placeholder 2"/>
          <p:cNvSpPr>
            <a:spLocks noGrp="1"/>
          </p:cNvSpPr>
          <p:nvPr>
            <p:ph sz="half" idx="20"/>
          </p:nvPr>
        </p:nvSpPr>
        <p:spPr>
          <a:xfrm>
            <a:off x="3121796" y="5076466"/>
            <a:ext cx="9833293" cy="1798685"/>
          </a:xfrm>
          <a:prstGeom prst="rect">
            <a:avLst/>
          </a:prstGeom>
          <a:solidFill>
            <a:schemeClr val="accent2">
              <a:lumMod val="20000"/>
              <a:lumOff val="80000"/>
            </a:schemeClr>
          </a:solidFill>
          <a:ln>
            <a:noFill/>
          </a:ln>
        </p:spPr>
        <p:txBody>
          <a:bodyPr vert="horz" lIns="106985" tIns="53492" rIns="106985" bIns="53492" rtlCol="0">
            <a:noAutofit/>
          </a:bodyPr>
          <a:lstStyle>
            <a:lvl1pPr algn="just">
              <a:defRPr lang="en-US" sz="1200" dirty="0" smtClean="0">
                <a:solidFill>
                  <a:srgbClr val="1E1E1E"/>
                </a:solidFill>
                <a:latin typeface="Hurme Geometric Sans 1"/>
              </a:defRPr>
            </a:lvl1pPr>
            <a:lvl2pPr algn="just">
              <a:defRPr lang="en-US" sz="1200" dirty="0" smtClean="0">
                <a:solidFill>
                  <a:srgbClr val="1E1E1E"/>
                </a:solidFill>
                <a:latin typeface="Hurme Geometric Sans 1"/>
              </a:defRPr>
            </a:lvl2pPr>
            <a:lvl3pPr algn="just">
              <a:defRPr lang="en-US" sz="1200" dirty="0" smtClean="0">
                <a:solidFill>
                  <a:srgbClr val="1E1E1E"/>
                </a:solidFill>
                <a:latin typeface="Hurme Geometric Sans 1"/>
              </a:defRPr>
            </a:lvl3pPr>
            <a:lvl4pPr algn="just">
              <a:defRPr lang="en-US" sz="1200" dirty="0" smtClean="0">
                <a:solidFill>
                  <a:srgbClr val="1E1E1E"/>
                </a:solidFill>
                <a:latin typeface="Hurme Geometric Sans 1"/>
              </a:defRPr>
            </a:lvl4pPr>
            <a:lvl5pPr algn="just">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9" name="Text Placeholder 4"/>
          <p:cNvSpPr>
            <a:spLocks noGrp="1"/>
          </p:cNvSpPr>
          <p:nvPr>
            <p:ph type="body" sz="quarter" idx="21"/>
          </p:nvPr>
        </p:nvSpPr>
        <p:spPr>
          <a:xfrm>
            <a:off x="334091" y="5077758"/>
            <a:ext cx="2628628" cy="1796740"/>
          </a:xfrm>
          <a:prstGeom prst="rect">
            <a:avLst/>
          </a:prstGeom>
          <a:solidFill>
            <a:srgbClr val="EEEEEE"/>
          </a:solidFill>
          <a:ln>
            <a:solidFill>
              <a:srgbClr val="1E1E1E"/>
            </a:solidFill>
          </a:ln>
        </p:spPr>
        <p:txBody>
          <a:bodyPr vert="horz" lIns="106985" tIns="53492" rIns="106985" bIns="53492" rtlCol="0" anchor="ctr" anchorCtr="0">
            <a:normAutofit/>
          </a:bodyPr>
          <a:lstStyle>
            <a:lvl1pPr marL="246900" indent="-246900" algn="ctr">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17" name="Título 9">
            <a:extLst>
              <a:ext uri="{FF2B5EF4-FFF2-40B4-BE49-F238E27FC236}">
                <a16:creationId xmlns:a16="http://schemas.microsoft.com/office/drawing/2014/main" id="{BA6327CC-3434-4961-A58C-4ACCDC5DCC95}"/>
              </a:ext>
            </a:extLst>
          </p:cNvPr>
          <p:cNvSpPr>
            <a:spLocks noGrp="1"/>
          </p:cNvSpPr>
          <p:nvPr>
            <p:ph type="title" idx="4294967295"/>
          </p:nvPr>
        </p:nvSpPr>
        <p:spPr>
          <a:xfrm>
            <a:off x="3793926" y="537332"/>
            <a:ext cx="9128368" cy="555625"/>
          </a:xfrm>
        </p:spPr>
        <p:txBody>
          <a:bodyPr>
            <a:normAutofit/>
          </a:bodyPr>
          <a:lstStyle/>
          <a:p>
            <a:pPr algn="r"/>
            <a:endParaRPr lang="pt-BR" sz="1800" b="1" cap="all" dirty="0">
              <a:solidFill>
                <a:srgbClr val="B48A20"/>
              </a:solidFill>
              <a:latin typeface="Hurme Geometric Sans 2" pitchFamily="34" charset="0"/>
            </a:endParaRPr>
          </a:p>
        </p:txBody>
      </p:sp>
    </p:spTree>
    <p:extLst>
      <p:ext uri="{BB962C8B-B14F-4D97-AF65-F5344CB8AC3E}">
        <p14:creationId xmlns:p14="http://schemas.microsoft.com/office/powerpoint/2010/main" val="16459958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Sub título com 3 títulos e textos na horizontal">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2FF1FE2C-7222-49CD-85C3-BEE3519528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5" y="3969"/>
            <a:ext cx="13315950" cy="7553325"/>
          </a:xfrm>
          <a:prstGeom prst="rect">
            <a:avLst/>
          </a:prstGeom>
        </p:spPr>
      </p:pic>
      <p:sp>
        <p:nvSpPr>
          <p:cNvPr id="8" name="Content Placeholder 2"/>
          <p:cNvSpPr>
            <a:spLocks noGrp="1"/>
          </p:cNvSpPr>
          <p:nvPr>
            <p:ph sz="half" idx="13"/>
          </p:nvPr>
        </p:nvSpPr>
        <p:spPr>
          <a:xfrm>
            <a:off x="3121796" y="1274214"/>
            <a:ext cx="9833293" cy="1798685"/>
          </a:xfrm>
          <a:prstGeom prst="rect">
            <a:avLst/>
          </a:prstGeom>
          <a:solidFill>
            <a:srgbClr val="DDDDDD"/>
          </a:solidFill>
          <a:ln>
            <a:noFill/>
          </a:ln>
        </p:spPr>
        <p:txBody>
          <a:bodyPr vert="horz" lIns="106985" tIns="53492" rIns="106985" bIns="53492" rtlCol="0">
            <a:noAutofit/>
          </a:bodyPr>
          <a:lstStyle>
            <a:lvl1pPr algn="just">
              <a:defRPr lang="en-US" sz="1200" dirty="0" smtClean="0">
                <a:solidFill>
                  <a:srgbClr val="1E1E1E"/>
                </a:solidFill>
                <a:latin typeface="Hurme Geometric Sans 1"/>
              </a:defRPr>
            </a:lvl1pPr>
            <a:lvl2pPr algn="just">
              <a:defRPr lang="en-US" sz="1200" dirty="0" smtClean="0">
                <a:solidFill>
                  <a:srgbClr val="1E1E1E"/>
                </a:solidFill>
                <a:latin typeface="Hurme Geometric Sans 1"/>
              </a:defRPr>
            </a:lvl2pPr>
            <a:lvl3pPr algn="just">
              <a:defRPr lang="en-US" sz="1200" dirty="0" smtClean="0">
                <a:solidFill>
                  <a:srgbClr val="1E1E1E"/>
                </a:solidFill>
                <a:latin typeface="Hurme Geometric Sans 1"/>
              </a:defRPr>
            </a:lvl3pPr>
            <a:lvl4pPr algn="just">
              <a:defRPr lang="en-US" sz="1200" dirty="0" smtClean="0">
                <a:solidFill>
                  <a:srgbClr val="1E1E1E"/>
                </a:solidFill>
                <a:latin typeface="Hurme Geometric Sans 1"/>
              </a:defRPr>
            </a:lvl4pPr>
            <a:lvl5pPr algn="just">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1" name="Slide Number Placeholder 4"/>
          <p:cNvSpPr txBox="1">
            <a:spLocks/>
          </p:cNvSpPr>
          <p:nvPr userDrawn="1"/>
        </p:nvSpPr>
        <p:spPr>
          <a:xfrm>
            <a:off x="282254" y="7245898"/>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500" b="1" dirty="0">
              <a:solidFill>
                <a:srgbClr val="B58B23"/>
              </a:solidFill>
              <a:latin typeface="Tautz-Regular3"/>
            </a:endParaRPr>
          </a:p>
        </p:txBody>
      </p:sp>
      <p:sp>
        <p:nvSpPr>
          <p:cNvPr id="28" name="Text Placeholder 4"/>
          <p:cNvSpPr>
            <a:spLocks noGrp="1"/>
          </p:cNvSpPr>
          <p:nvPr>
            <p:ph type="body" sz="quarter" idx="15"/>
          </p:nvPr>
        </p:nvSpPr>
        <p:spPr>
          <a:xfrm>
            <a:off x="334091" y="1281221"/>
            <a:ext cx="2628628" cy="1796740"/>
          </a:xfrm>
          <a:prstGeom prst="rect">
            <a:avLst/>
          </a:prstGeom>
          <a:solidFill>
            <a:srgbClr val="1E1E1E"/>
          </a:solidFill>
          <a:ln>
            <a:solidFill>
              <a:srgbClr val="1E1E1E"/>
            </a:solidFill>
          </a:ln>
        </p:spPr>
        <p:txBody>
          <a:bodyPr vert="horz" lIns="106985" tIns="53492" rIns="106985" bIns="53492" rtlCol="0" anchor="ctr" anchorCtr="0">
            <a:normAutofit/>
          </a:bodyPr>
          <a:lstStyle>
            <a:lvl1pPr marL="246900" indent="-246900" algn="ctr">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34" name="Content Placeholder 2"/>
          <p:cNvSpPr>
            <a:spLocks noGrp="1"/>
          </p:cNvSpPr>
          <p:nvPr>
            <p:ph sz="half" idx="18"/>
          </p:nvPr>
        </p:nvSpPr>
        <p:spPr>
          <a:xfrm>
            <a:off x="3121796" y="3172037"/>
            <a:ext cx="9833293" cy="1798685"/>
          </a:xfrm>
          <a:prstGeom prst="rect">
            <a:avLst/>
          </a:prstGeom>
          <a:solidFill>
            <a:srgbClr val="DDDDDD"/>
          </a:solidFill>
          <a:ln>
            <a:noFill/>
          </a:ln>
        </p:spPr>
        <p:txBody>
          <a:bodyPr vert="horz" lIns="106985" tIns="53492" rIns="106985" bIns="53492" rtlCol="0">
            <a:noAutofit/>
          </a:bodyPr>
          <a:lstStyle>
            <a:lvl1pPr algn="just">
              <a:defRPr lang="en-US" sz="1200" dirty="0" smtClean="0">
                <a:solidFill>
                  <a:srgbClr val="1E1E1E"/>
                </a:solidFill>
                <a:latin typeface="Hurme Geometric Sans 1"/>
              </a:defRPr>
            </a:lvl1pPr>
            <a:lvl2pPr algn="just">
              <a:defRPr lang="en-US" sz="1200" dirty="0" smtClean="0">
                <a:solidFill>
                  <a:srgbClr val="1E1E1E"/>
                </a:solidFill>
                <a:latin typeface="Hurme Geometric Sans 1"/>
              </a:defRPr>
            </a:lvl2pPr>
            <a:lvl3pPr algn="just">
              <a:defRPr lang="en-US" sz="1200" dirty="0" smtClean="0">
                <a:solidFill>
                  <a:srgbClr val="1E1E1E"/>
                </a:solidFill>
                <a:latin typeface="Hurme Geometric Sans 1"/>
              </a:defRPr>
            </a:lvl3pPr>
            <a:lvl4pPr algn="just">
              <a:defRPr lang="en-US" sz="1200" dirty="0" smtClean="0">
                <a:solidFill>
                  <a:srgbClr val="1E1E1E"/>
                </a:solidFill>
                <a:latin typeface="Hurme Geometric Sans 1"/>
              </a:defRPr>
            </a:lvl4pPr>
            <a:lvl5pPr algn="just">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5" name="Text Placeholder 4"/>
          <p:cNvSpPr>
            <a:spLocks noGrp="1"/>
          </p:cNvSpPr>
          <p:nvPr>
            <p:ph type="body" sz="quarter" idx="19"/>
          </p:nvPr>
        </p:nvSpPr>
        <p:spPr>
          <a:xfrm>
            <a:off x="334091" y="3169709"/>
            <a:ext cx="2628628" cy="1796740"/>
          </a:xfrm>
          <a:prstGeom prst="rect">
            <a:avLst/>
          </a:prstGeom>
          <a:solidFill>
            <a:srgbClr val="1E1E1E"/>
          </a:solidFill>
          <a:ln>
            <a:solidFill>
              <a:srgbClr val="1E1E1E"/>
            </a:solidFill>
          </a:ln>
        </p:spPr>
        <p:txBody>
          <a:bodyPr vert="horz" lIns="106985" tIns="53492" rIns="106985" bIns="53492" rtlCol="0" anchor="ctr" anchorCtr="0">
            <a:normAutofit/>
          </a:bodyPr>
          <a:lstStyle>
            <a:lvl1pPr marL="246900" indent="-246900" algn="ctr">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38" name="Content Placeholder 2"/>
          <p:cNvSpPr>
            <a:spLocks noGrp="1"/>
          </p:cNvSpPr>
          <p:nvPr>
            <p:ph sz="half" idx="20"/>
          </p:nvPr>
        </p:nvSpPr>
        <p:spPr>
          <a:xfrm>
            <a:off x="3121796" y="5076466"/>
            <a:ext cx="9833293" cy="1798685"/>
          </a:xfrm>
          <a:prstGeom prst="rect">
            <a:avLst/>
          </a:prstGeom>
          <a:solidFill>
            <a:srgbClr val="DDDDDD"/>
          </a:solidFill>
          <a:ln>
            <a:noFill/>
          </a:ln>
        </p:spPr>
        <p:txBody>
          <a:bodyPr vert="horz" lIns="106985" tIns="53492" rIns="106985" bIns="53492" rtlCol="0">
            <a:noAutofit/>
          </a:bodyPr>
          <a:lstStyle>
            <a:lvl1pPr algn="just">
              <a:defRPr lang="en-US" sz="1200" dirty="0" smtClean="0">
                <a:solidFill>
                  <a:srgbClr val="1E1E1E"/>
                </a:solidFill>
                <a:latin typeface="Hurme Geometric Sans 1"/>
              </a:defRPr>
            </a:lvl1pPr>
            <a:lvl2pPr algn="just">
              <a:defRPr lang="en-US" sz="1200" dirty="0" smtClean="0">
                <a:solidFill>
                  <a:srgbClr val="1E1E1E"/>
                </a:solidFill>
                <a:latin typeface="Hurme Geometric Sans 1"/>
              </a:defRPr>
            </a:lvl2pPr>
            <a:lvl3pPr algn="just">
              <a:defRPr lang="en-US" sz="1200" dirty="0" smtClean="0">
                <a:solidFill>
                  <a:srgbClr val="1E1E1E"/>
                </a:solidFill>
                <a:latin typeface="Hurme Geometric Sans 1"/>
              </a:defRPr>
            </a:lvl3pPr>
            <a:lvl4pPr algn="just">
              <a:defRPr lang="en-US" sz="1200" dirty="0" smtClean="0">
                <a:solidFill>
                  <a:srgbClr val="1E1E1E"/>
                </a:solidFill>
                <a:latin typeface="Hurme Geometric Sans 1"/>
              </a:defRPr>
            </a:lvl4pPr>
            <a:lvl5pPr algn="just">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9" name="Text Placeholder 4"/>
          <p:cNvSpPr>
            <a:spLocks noGrp="1"/>
          </p:cNvSpPr>
          <p:nvPr>
            <p:ph type="body" sz="quarter" idx="21"/>
          </p:nvPr>
        </p:nvSpPr>
        <p:spPr>
          <a:xfrm>
            <a:off x="334091" y="5077758"/>
            <a:ext cx="2628628" cy="1796740"/>
          </a:xfrm>
          <a:prstGeom prst="rect">
            <a:avLst/>
          </a:prstGeom>
          <a:solidFill>
            <a:srgbClr val="1E1E1E"/>
          </a:solidFill>
          <a:ln>
            <a:solidFill>
              <a:srgbClr val="1E1E1E"/>
            </a:solidFill>
          </a:ln>
        </p:spPr>
        <p:txBody>
          <a:bodyPr vert="horz" lIns="106985" tIns="53492" rIns="106985" bIns="53492" rtlCol="0" anchor="ctr" anchorCtr="0">
            <a:normAutofit/>
          </a:bodyPr>
          <a:lstStyle>
            <a:lvl1pPr marL="246900" indent="-246900" algn="ctr">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17" name="Título 9">
            <a:extLst>
              <a:ext uri="{FF2B5EF4-FFF2-40B4-BE49-F238E27FC236}">
                <a16:creationId xmlns:a16="http://schemas.microsoft.com/office/drawing/2014/main" id="{BA6327CC-3434-4961-A58C-4ACCDC5DCC95}"/>
              </a:ext>
            </a:extLst>
          </p:cNvPr>
          <p:cNvSpPr>
            <a:spLocks noGrp="1"/>
          </p:cNvSpPr>
          <p:nvPr>
            <p:ph type="title" idx="4294967295"/>
          </p:nvPr>
        </p:nvSpPr>
        <p:spPr>
          <a:xfrm>
            <a:off x="3793926" y="537332"/>
            <a:ext cx="9128368" cy="555625"/>
          </a:xfrm>
        </p:spPr>
        <p:txBody>
          <a:bodyPr>
            <a:normAutofit/>
          </a:bodyPr>
          <a:lstStyle/>
          <a:p>
            <a:pPr algn="r"/>
            <a:endParaRPr lang="pt-BR" sz="1800" b="1" cap="all" dirty="0">
              <a:solidFill>
                <a:srgbClr val="B48A20"/>
              </a:solidFill>
              <a:latin typeface="Hurme Geometric Sans 2" pitchFamily="34" charset="0"/>
            </a:endParaRPr>
          </a:p>
        </p:txBody>
      </p:sp>
    </p:spTree>
    <p:extLst>
      <p:ext uri="{BB962C8B-B14F-4D97-AF65-F5344CB8AC3E}">
        <p14:creationId xmlns:p14="http://schemas.microsoft.com/office/powerpoint/2010/main" val="41746389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_Sub título com 2 títulos e 2 textos na horizontal">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9D33BFB-04EA-4DF9-ADEE-EB8F4A6F390C}"/>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4438" y="0"/>
            <a:ext cx="13326122" cy="7559095"/>
          </a:xfrm>
          <a:prstGeom prst="rect">
            <a:avLst/>
          </a:prstGeom>
        </p:spPr>
      </p:pic>
      <p:sp>
        <p:nvSpPr>
          <p:cNvPr id="22" name="Espaço Reservado para Texto 6">
            <a:extLst>
              <a:ext uri="{FF2B5EF4-FFF2-40B4-BE49-F238E27FC236}">
                <a16:creationId xmlns:a16="http://schemas.microsoft.com/office/drawing/2014/main" id="{C82304E8-5335-45C8-8AA0-5A4453FCA3D4}"/>
              </a:ext>
            </a:extLst>
          </p:cNvPr>
          <p:cNvSpPr>
            <a:spLocks noGrp="1"/>
          </p:cNvSpPr>
          <p:nvPr>
            <p:ph type="body" sz="quarter" idx="17"/>
          </p:nvPr>
        </p:nvSpPr>
        <p:spPr>
          <a:xfrm>
            <a:off x="1007103" y="1009398"/>
            <a:ext cx="11340791" cy="559127"/>
          </a:xfrm>
        </p:spPr>
        <p:txBody>
          <a:bodyPr anchor="ctr">
            <a:normAutofit/>
          </a:bodyPr>
          <a:lstStyle>
            <a:lvl1pPr marL="0" indent="0">
              <a:buNone/>
              <a:defRPr sz="2000">
                <a:solidFill>
                  <a:schemeClr val="tx1"/>
                </a:solidFill>
                <a:latin typeface="Hurme Geometric Sans 2" pitchFamily="34" charset="0"/>
              </a:defRPr>
            </a:lvl1pPr>
          </a:lstStyle>
          <a:p>
            <a:pPr lvl="0"/>
            <a:r>
              <a:rPr lang="pt-BR" dirty="0"/>
              <a:t>Clique para editar o texto mestre</a:t>
            </a:r>
          </a:p>
        </p:txBody>
      </p:sp>
      <p:sp>
        <p:nvSpPr>
          <p:cNvPr id="11" name="AutoShape 3">
            <a:extLst>
              <a:ext uri="{FF2B5EF4-FFF2-40B4-BE49-F238E27FC236}">
                <a16:creationId xmlns:a16="http://schemas.microsoft.com/office/drawing/2014/main" id="{C11217EC-EE39-4350-B0DF-D969549597C2}"/>
              </a:ext>
            </a:extLst>
          </p:cNvPr>
          <p:cNvSpPr>
            <a:spLocks noChangeArrowheads="1"/>
          </p:cNvSpPr>
          <p:nvPr userDrawn="1">
            <p:custDataLst>
              <p:tags r:id="rId1"/>
            </p:custDataLst>
          </p:nvPr>
        </p:nvSpPr>
        <p:spPr bwMode="gray">
          <a:xfrm>
            <a:off x="981306" y="1748630"/>
            <a:ext cx="2843465" cy="644108"/>
          </a:xfrm>
          <a:prstGeom prst="chevron">
            <a:avLst>
              <a:gd name="adj" fmla="val 34952"/>
            </a:avLst>
          </a:prstGeom>
          <a:solidFill>
            <a:srgbClr val="1E1E1E"/>
          </a:solidFill>
          <a:ln w="12700" cap="rnd" algn="ctr">
            <a:noFill/>
            <a:miter lim="800000"/>
            <a:headEnd/>
            <a:tailEnd/>
          </a:ln>
        </p:spPr>
        <p:txBody>
          <a:bodyPr lIns="42120" tIns="42120" rIns="42120" bIns="42120" anchor="ctr" anchorCtr="1"/>
          <a:lstStyle/>
          <a:p>
            <a:pPr algn="ctr">
              <a:lnSpc>
                <a:spcPct val="106000"/>
              </a:lnSpc>
              <a:defRPr/>
            </a:pPr>
            <a:r>
              <a:rPr lang="en-US" sz="1900" b="1" dirty="0">
                <a:solidFill>
                  <a:srgbClr val="B58B23"/>
                </a:solidFill>
                <a:latin typeface="Hurme Geometric Sans 1"/>
              </a:rPr>
              <a:t>Text</a:t>
            </a:r>
          </a:p>
        </p:txBody>
      </p:sp>
      <p:sp>
        <p:nvSpPr>
          <p:cNvPr id="12" name="AutoShape 4">
            <a:extLst>
              <a:ext uri="{FF2B5EF4-FFF2-40B4-BE49-F238E27FC236}">
                <a16:creationId xmlns:a16="http://schemas.microsoft.com/office/drawing/2014/main" id="{AE610DDF-A00C-4028-9C18-C33CA719F29F}"/>
              </a:ext>
            </a:extLst>
          </p:cNvPr>
          <p:cNvSpPr>
            <a:spLocks noChangeArrowheads="1"/>
          </p:cNvSpPr>
          <p:nvPr userDrawn="1">
            <p:custDataLst>
              <p:tags r:id="rId2"/>
            </p:custDataLst>
          </p:nvPr>
        </p:nvSpPr>
        <p:spPr bwMode="gray">
          <a:xfrm>
            <a:off x="3827719" y="1748630"/>
            <a:ext cx="2843465" cy="644108"/>
          </a:xfrm>
          <a:prstGeom prst="chevron">
            <a:avLst>
              <a:gd name="adj" fmla="val 34975"/>
            </a:avLst>
          </a:prstGeom>
          <a:solidFill>
            <a:srgbClr val="565656"/>
          </a:solidFill>
          <a:ln w="12700" cap="rnd" algn="ctr">
            <a:solidFill>
              <a:schemeClr val="bg1"/>
            </a:solidFill>
            <a:miter lim="800000"/>
            <a:headEnd/>
            <a:tailEnd/>
          </a:ln>
        </p:spPr>
        <p:txBody>
          <a:bodyPr lIns="42120" tIns="42120" rIns="42120" bIns="42120" anchor="ctr" anchorCtr="1"/>
          <a:lstStyle/>
          <a:p>
            <a:pPr algn="ctr">
              <a:lnSpc>
                <a:spcPct val="106000"/>
              </a:lnSpc>
              <a:defRPr/>
            </a:pPr>
            <a:r>
              <a:rPr lang="en-US" sz="1900" b="1" dirty="0">
                <a:solidFill>
                  <a:srgbClr val="B58B23"/>
                </a:solidFill>
                <a:latin typeface="Hurme Geometric Sans 1"/>
              </a:rPr>
              <a:t>Text</a:t>
            </a:r>
          </a:p>
        </p:txBody>
      </p:sp>
      <p:sp>
        <p:nvSpPr>
          <p:cNvPr id="13" name="AutoShape 5">
            <a:extLst>
              <a:ext uri="{FF2B5EF4-FFF2-40B4-BE49-F238E27FC236}">
                <a16:creationId xmlns:a16="http://schemas.microsoft.com/office/drawing/2014/main" id="{36B854BC-E043-4885-A40B-B5E94953097C}"/>
              </a:ext>
            </a:extLst>
          </p:cNvPr>
          <p:cNvSpPr>
            <a:spLocks noChangeArrowheads="1"/>
          </p:cNvSpPr>
          <p:nvPr userDrawn="1">
            <p:custDataLst>
              <p:tags r:id="rId3"/>
            </p:custDataLst>
          </p:nvPr>
        </p:nvSpPr>
        <p:spPr bwMode="gray">
          <a:xfrm>
            <a:off x="6651702" y="1748630"/>
            <a:ext cx="2843465" cy="644108"/>
          </a:xfrm>
          <a:prstGeom prst="chevron">
            <a:avLst>
              <a:gd name="adj" fmla="val 34975"/>
            </a:avLst>
          </a:prstGeom>
          <a:solidFill>
            <a:srgbClr val="B4B4B4"/>
          </a:solidFill>
          <a:ln w="12700" cap="rnd" algn="ctr">
            <a:solidFill>
              <a:schemeClr val="bg1"/>
            </a:solidFill>
            <a:miter lim="800000"/>
            <a:headEnd/>
            <a:tailEnd/>
          </a:ln>
        </p:spPr>
        <p:txBody>
          <a:bodyPr lIns="42120" tIns="42120" rIns="42120" bIns="42120" anchor="ctr" anchorCtr="1"/>
          <a:lstStyle/>
          <a:p>
            <a:pPr algn="ctr">
              <a:lnSpc>
                <a:spcPct val="106000"/>
              </a:lnSpc>
              <a:defRPr/>
            </a:pPr>
            <a:r>
              <a:rPr lang="en-US" sz="1900" b="1" dirty="0">
                <a:solidFill>
                  <a:srgbClr val="565656"/>
                </a:solidFill>
                <a:latin typeface="Hurme Geometric Sans 1"/>
              </a:rPr>
              <a:t>Text</a:t>
            </a:r>
          </a:p>
        </p:txBody>
      </p:sp>
      <p:sp>
        <p:nvSpPr>
          <p:cNvPr id="16" name="AutoShape 6">
            <a:extLst>
              <a:ext uri="{FF2B5EF4-FFF2-40B4-BE49-F238E27FC236}">
                <a16:creationId xmlns:a16="http://schemas.microsoft.com/office/drawing/2014/main" id="{96D80A08-96D3-403E-BF12-747BA396ACB8}"/>
              </a:ext>
            </a:extLst>
          </p:cNvPr>
          <p:cNvSpPr>
            <a:spLocks noChangeArrowheads="1"/>
          </p:cNvSpPr>
          <p:nvPr userDrawn="1">
            <p:custDataLst>
              <p:tags r:id="rId4"/>
            </p:custDataLst>
          </p:nvPr>
        </p:nvSpPr>
        <p:spPr bwMode="gray">
          <a:xfrm>
            <a:off x="9478633" y="1753405"/>
            <a:ext cx="2843465" cy="644108"/>
          </a:xfrm>
          <a:prstGeom prst="chevron">
            <a:avLst>
              <a:gd name="adj" fmla="val 34975"/>
            </a:avLst>
          </a:prstGeom>
          <a:solidFill>
            <a:srgbClr val="E0E0E0"/>
          </a:solidFill>
          <a:ln w="12700" cap="rnd" algn="ctr">
            <a:solidFill>
              <a:schemeClr val="bg1"/>
            </a:solidFill>
            <a:miter lim="800000"/>
            <a:headEnd/>
            <a:tailEnd/>
          </a:ln>
        </p:spPr>
        <p:txBody>
          <a:bodyPr lIns="42120" tIns="42120" rIns="42120" bIns="42120" anchor="ctr" anchorCtr="1"/>
          <a:lstStyle/>
          <a:p>
            <a:pPr algn="ctr">
              <a:lnSpc>
                <a:spcPct val="106000"/>
              </a:lnSpc>
              <a:defRPr/>
            </a:pPr>
            <a:r>
              <a:rPr lang="en-US" sz="1900" b="1" dirty="0">
                <a:solidFill>
                  <a:srgbClr val="1E1E1E"/>
                </a:solidFill>
                <a:latin typeface="Hurme Geometric Sans 1"/>
              </a:rPr>
              <a:t>Text</a:t>
            </a:r>
          </a:p>
        </p:txBody>
      </p:sp>
      <p:sp>
        <p:nvSpPr>
          <p:cNvPr id="20" name="Text Placeholder 5">
            <a:extLst>
              <a:ext uri="{FF2B5EF4-FFF2-40B4-BE49-F238E27FC236}">
                <a16:creationId xmlns:a16="http://schemas.microsoft.com/office/drawing/2014/main" id="{A727B1DE-DAAA-4E14-A719-47F7F4348655}"/>
              </a:ext>
            </a:extLst>
          </p:cNvPr>
          <p:cNvSpPr txBox="1">
            <a:spLocks/>
          </p:cNvSpPr>
          <p:nvPr userDrawn="1">
            <p:custDataLst>
              <p:tags r:id="rId5"/>
            </p:custDataLst>
          </p:nvPr>
        </p:nvSpPr>
        <p:spPr>
          <a:xfrm>
            <a:off x="6769660" y="2552567"/>
            <a:ext cx="2532185" cy="3600000"/>
          </a:xfrm>
          <a:prstGeom prst="rect">
            <a:avLst/>
          </a:prstGeom>
        </p:spPr>
        <p:txBody>
          <a:bodyPr wrap="square" lIns="0" tIns="0" rIns="0" bIns="0">
            <a:no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algn="l">
              <a:spcBef>
                <a:spcPts val="702"/>
              </a:spcBef>
            </a:pPr>
            <a:r>
              <a:rPr lang="en-US" sz="1400" dirty="0">
                <a:solidFill>
                  <a:srgbClr val="1E1E1E"/>
                </a:solidFill>
                <a:latin typeface="Hurme Geometric Sans 2" pitchFamily="34" charset="0"/>
              </a:rPr>
              <a:t>This is dummy text it is not here to be read</a:t>
            </a:r>
          </a:p>
          <a:p>
            <a:pPr marL="320954" lvl="1" indent="-320954" algn="l">
              <a:spcBef>
                <a:spcPts val="702"/>
              </a:spcBef>
            </a:pPr>
            <a:r>
              <a:rPr lang="en-GB" sz="1400" dirty="0">
                <a:solidFill>
                  <a:srgbClr val="1E1E1E"/>
                </a:solidFill>
                <a:latin typeface="Hurme Geometric Sans 2" pitchFamily="34" charset="0"/>
              </a:rPr>
              <a:t>This is dummy text it is not here to be read</a:t>
            </a:r>
          </a:p>
          <a:p>
            <a:pPr marL="631210" lvl="2" indent="-310256" algn="l">
              <a:spcBef>
                <a:spcPts val="702"/>
              </a:spcBef>
            </a:pPr>
            <a:r>
              <a:rPr lang="en-US" sz="1400" dirty="0">
                <a:solidFill>
                  <a:srgbClr val="1E1E1E"/>
                </a:solidFill>
                <a:latin typeface="Hurme Geometric Sans 2" pitchFamily="34" charset="0"/>
              </a:rPr>
              <a:t>This is dummy text it is not here to be read</a:t>
            </a:r>
          </a:p>
          <a:p>
            <a:pPr marL="320954" lvl="1" indent="-320954" algn="l">
              <a:spcBef>
                <a:spcPts val="702"/>
              </a:spcBef>
            </a:pPr>
            <a:r>
              <a:rPr lang="en-GB" sz="1400" dirty="0">
                <a:solidFill>
                  <a:srgbClr val="1E1E1E"/>
                </a:solidFill>
                <a:latin typeface="Hurme Geometric Sans 2" pitchFamily="34" charset="0"/>
              </a:rPr>
              <a:t>This is dummy text it is not here to be read</a:t>
            </a:r>
          </a:p>
          <a:p>
            <a:pPr marL="631210" lvl="2" indent="-310256" algn="l">
              <a:spcBef>
                <a:spcPts val="702"/>
              </a:spcBef>
            </a:pPr>
            <a:r>
              <a:rPr lang="en-US" sz="1400" dirty="0">
                <a:solidFill>
                  <a:srgbClr val="1E1E1E"/>
                </a:solidFill>
                <a:latin typeface="Hurme Geometric Sans 2" pitchFamily="34" charset="0"/>
              </a:rPr>
              <a:t>This is dummy text it is not here to be read</a:t>
            </a:r>
          </a:p>
          <a:p>
            <a:pPr marL="180000" lvl="2" indent="0" algn="l">
              <a:spcBef>
                <a:spcPts val="0"/>
              </a:spcBef>
              <a:spcAft>
                <a:spcPts val="702"/>
              </a:spcAft>
              <a:buNone/>
            </a:pPr>
            <a:endParaRPr lang="en-US" sz="1400" dirty="0">
              <a:solidFill>
                <a:srgbClr val="1E1E1E"/>
              </a:solidFill>
              <a:latin typeface="Hurme Geometric Sans 2" pitchFamily="34" charset="0"/>
            </a:endParaRPr>
          </a:p>
        </p:txBody>
      </p:sp>
      <p:sp>
        <p:nvSpPr>
          <p:cNvPr id="14" name="Text Placeholder 5">
            <a:extLst>
              <a:ext uri="{FF2B5EF4-FFF2-40B4-BE49-F238E27FC236}">
                <a16:creationId xmlns:a16="http://schemas.microsoft.com/office/drawing/2014/main" id="{A727B1DE-DAAA-4E14-A719-47F7F4348655}"/>
              </a:ext>
            </a:extLst>
          </p:cNvPr>
          <p:cNvSpPr txBox="1">
            <a:spLocks/>
          </p:cNvSpPr>
          <p:nvPr userDrawn="1">
            <p:custDataLst>
              <p:tags r:id="rId6"/>
            </p:custDataLst>
          </p:nvPr>
        </p:nvSpPr>
        <p:spPr>
          <a:xfrm>
            <a:off x="9593643" y="2552567"/>
            <a:ext cx="2532185" cy="3600000"/>
          </a:xfrm>
          <a:prstGeom prst="rect">
            <a:avLst/>
          </a:prstGeom>
        </p:spPr>
        <p:txBody>
          <a:bodyPr wrap="square" lIns="0" tIns="0" rIns="0" bIns="0">
            <a:no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algn="l">
              <a:spcBef>
                <a:spcPts val="702"/>
              </a:spcBef>
            </a:pPr>
            <a:r>
              <a:rPr lang="en-US" sz="1400" dirty="0">
                <a:solidFill>
                  <a:srgbClr val="1E1E1E"/>
                </a:solidFill>
                <a:latin typeface="Hurme Geometric Sans 2" pitchFamily="34" charset="0"/>
              </a:rPr>
              <a:t>This is dummy text it is not here to be read</a:t>
            </a:r>
          </a:p>
          <a:p>
            <a:pPr marL="320954" lvl="1" indent="-320954" algn="l">
              <a:spcBef>
                <a:spcPts val="702"/>
              </a:spcBef>
            </a:pPr>
            <a:r>
              <a:rPr lang="en-GB" sz="1400" dirty="0">
                <a:solidFill>
                  <a:srgbClr val="1E1E1E"/>
                </a:solidFill>
                <a:latin typeface="Hurme Geometric Sans 2" pitchFamily="34" charset="0"/>
              </a:rPr>
              <a:t>This is dummy text it is not here to be read</a:t>
            </a:r>
          </a:p>
          <a:p>
            <a:pPr marL="631210" lvl="2" indent="-310256" algn="l">
              <a:spcBef>
                <a:spcPts val="702"/>
              </a:spcBef>
            </a:pPr>
            <a:r>
              <a:rPr lang="en-US" sz="1400" dirty="0">
                <a:solidFill>
                  <a:srgbClr val="1E1E1E"/>
                </a:solidFill>
                <a:latin typeface="Hurme Geometric Sans 2" pitchFamily="34" charset="0"/>
              </a:rPr>
              <a:t>This is dummy text it is not here to be read</a:t>
            </a:r>
          </a:p>
          <a:p>
            <a:pPr marL="320954" lvl="1" indent="-320954" algn="l">
              <a:spcBef>
                <a:spcPts val="702"/>
              </a:spcBef>
            </a:pPr>
            <a:r>
              <a:rPr lang="en-GB" sz="1400" dirty="0">
                <a:solidFill>
                  <a:srgbClr val="1E1E1E"/>
                </a:solidFill>
                <a:latin typeface="Hurme Geometric Sans 2" pitchFamily="34" charset="0"/>
              </a:rPr>
              <a:t>This is dummy text it is not here to be read</a:t>
            </a:r>
          </a:p>
          <a:p>
            <a:pPr marL="631210" lvl="2" indent="-310256" algn="l">
              <a:spcBef>
                <a:spcPts val="702"/>
              </a:spcBef>
            </a:pPr>
            <a:r>
              <a:rPr lang="en-US" sz="1400" dirty="0">
                <a:solidFill>
                  <a:srgbClr val="1E1E1E"/>
                </a:solidFill>
                <a:latin typeface="Hurme Geometric Sans 2" pitchFamily="34" charset="0"/>
              </a:rPr>
              <a:t>This is dummy text it is not here to be read</a:t>
            </a:r>
          </a:p>
          <a:p>
            <a:pPr marL="180000" lvl="2" indent="0" algn="l">
              <a:spcBef>
                <a:spcPts val="0"/>
              </a:spcBef>
              <a:spcAft>
                <a:spcPts val="702"/>
              </a:spcAft>
              <a:buNone/>
            </a:pPr>
            <a:endParaRPr lang="en-US" sz="1400" dirty="0">
              <a:solidFill>
                <a:srgbClr val="1E1E1E"/>
              </a:solidFill>
              <a:latin typeface="Hurme Geometric Sans 2" pitchFamily="34" charset="0"/>
            </a:endParaRPr>
          </a:p>
        </p:txBody>
      </p:sp>
      <p:sp>
        <p:nvSpPr>
          <p:cNvPr id="15" name="Text Placeholder 5">
            <a:extLst>
              <a:ext uri="{FF2B5EF4-FFF2-40B4-BE49-F238E27FC236}">
                <a16:creationId xmlns:a16="http://schemas.microsoft.com/office/drawing/2014/main" id="{A727B1DE-DAAA-4E14-A719-47F7F4348655}"/>
              </a:ext>
            </a:extLst>
          </p:cNvPr>
          <p:cNvSpPr txBox="1">
            <a:spLocks/>
          </p:cNvSpPr>
          <p:nvPr userDrawn="1">
            <p:custDataLst>
              <p:tags r:id="rId7"/>
            </p:custDataLst>
          </p:nvPr>
        </p:nvSpPr>
        <p:spPr>
          <a:xfrm>
            <a:off x="1079782" y="2552567"/>
            <a:ext cx="2532185" cy="3600000"/>
          </a:xfrm>
          <a:prstGeom prst="rect">
            <a:avLst/>
          </a:prstGeom>
        </p:spPr>
        <p:txBody>
          <a:bodyPr wrap="square" lIns="0" tIns="0" rIns="0" bIns="0">
            <a:no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algn="l">
              <a:spcBef>
                <a:spcPts val="702"/>
              </a:spcBef>
            </a:pPr>
            <a:r>
              <a:rPr lang="en-US" sz="1400" dirty="0">
                <a:solidFill>
                  <a:srgbClr val="1E1E1E"/>
                </a:solidFill>
                <a:latin typeface="Hurme Geometric Sans 2" pitchFamily="34" charset="0"/>
              </a:rPr>
              <a:t>This is dummy text it is not here to be read</a:t>
            </a:r>
          </a:p>
          <a:p>
            <a:pPr marL="320954" lvl="1" indent="-320954" algn="l">
              <a:spcBef>
                <a:spcPts val="702"/>
              </a:spcBef>
            </a:pPr>
            <a:r>
              <a:rPr lang="en-GB" sz="1400" dirty="0">
                <a:solidFill>
                  <a:srgbClr val="1E1E1E"/>
                </a:solidFill>
                <a:latin typeface="Hurme Geometric Sans 2" pitchFamily="34" charset="0"/>
              </a:rPr>
              <a:t>This is dummy text it is not here to be read</a:t>
            </a:r>
          </a:p>
          <a:p>
            <a:pPr marL="631210" lvl="2" indent="-310256" algn="l">
              <a:spcBef>
                <a:spcPts val="702"/>
              </a:spcBef>
            </a:pPr>
            <a:r>
              <a:rPr lang="en-US" sz="1400" dirty="0">
                <a:solidFill>
                  <a:srgbClr val="1E1E1E"/>
                </a:solidFill>
                <a:latin typeface="Hurme Geometric Sans 2" pitchFamily="34" charset="0"/>
              </a:rPr>
              <a:t>This is dummy text it is not here to be read</a:t>
            </a:r>
          </a:p>
          <a:p>
            <a:pPr marL="320954" lvl="1" indent="-320954" algn="l">
              <a:spcBef>
                <a:spcPts val="702"/>
              </a:spcBef>
            </a:pPr>
            <a:r>
              <a:rPr lang="en-GB" sz="1400" dirty="0">
                <a:solidFill>
                  <a:srgbClr val="1E1E1E"/>
                </a:solidFill>
                <a:latin typeface="Hurme Geometric Sans 2" pitchFamily="34" charset="0"/>
              </a:rPr>
              <a:t>This is dummy text it is not here to be read</a:t>
            </a:r>
          </a:p>
          <a:p>
            <a:pPr marL="631210" lvl="2" indent="-310256" algn="l">
              <a:spcBef>
                <a:spcPts val="702"/>
              </a:spcBef>
            </a:pPr>
            <a:r>
              <a:rPr lang="en-US" sz="1400" dirty="0">
                <a:solidFill>
                  <a:srgbClr val="1E1E1E"/>
                </a:solidFill>
                <a:latin typeface="Hurme Geometric Sans 2" pitchFamily="34" charset="0"/>
              </a:rPr>
              <a:t>This is dummy text it is not here to be read</a:t>
            </a:r>
          </a:p>
          <a:p>
            <a:pPr marL="180000" lvl="2" indent="0" algn="l">
              <a:spcBef>
                <a:spcPts val="0"/>
              </a:spcBef>
              <a:spcAft>
                <a:spcPts val="702"/>
              </a:spcAft>
              <a:buNone/>
            </a:pPr>
            <a:endParaRPr lang="en-US" sz="1400" dirty="0">
              <a:solidFill>
                <a:srgbClr val="1E1E1E"/>
              </a:solidFill>
              <a:latin typeface="Hurme Geometric Sans 2" pitchFamily="34" charset="0"/>
            </a:endParaRPr>
          </a:p>
        </p:txBody>
      </p:sp>
      <p:sp>
        <p:nvSpPr>
          <p:cNvPr id="21" name="Text Placeholder 5">
            <a:extLst>
              <a:ext uri="{FF2B5EF4-FFF2-40B4-BE49-F238E27FC236}">
                <a16:creationId xmlns:a16="http://schemas.microsoft.com/office/drawing/2014/main" id="{A727B1DE-DAAA-4E14-A719-47F7F4348655}"/>
              </a:ext>
            </a:extLst>
          </p:cNvPr>
          <p:cNvSpPr txBox="1">
            <a:spLocks/>
          </p:cNvSpPr>
          <p:nvPr userDrawn="1">
            <p:custDataLst>
              <p:tags r:id="rId8"/>
            </p:custDataLst>
          </p:nvPr>
        </p:nvSpPr>
        <p:spPr>
          <a:xfrm>
            <a:off x="3923247" y="2552567"/>
            <a:ext cx="2532185" cy="3600000"/>
          </a:xfrm>
          <a:prstGeom prst="rect">
            <a:avLst/>
          </a:prstGeom>
        </p:spPr>
        <p:txBody>
          <a:bodyPr wrap="square" lIns="0" tIns="0" rIns="0" bIns="0">
            <a:no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algn="l">
              <a:spcBef>
                <a:spcPts val="702"/>
              </a:spcBef>
            </a:pPr>
            <a:r>
              <a:rPr lang="en-US" sz="1400" dirty="0">
                <a:solidFill>
                  <a:srgbClr val="1E1E1E"/>
                </a:solidFill>
                <a:latin typeface="Hurme Geometric Sans 2" pitchFamily="34" charset="0"/>
              </a:rPr>
              <a:t>This is dummy text it is not here to be read</a:t>
            </a:r>
          </a:p>
          <a:p>
            <a:pPr marL="320954" lvl="1" indent="-320954" algn="l">
              <a:spcBef>
                <a:spcPts val="702"/>
              </a:spcBef>
            </a:pPr>
            <a:r>
              <a:rPr lang="en-GB" sz="1400" dirty="0">
                <a:solidFill>
                  <a:srgbClr val="1E1E1E"/>
                </a:solidFill>
                <a:latin typeface="Hurme Geometric Sans 2" pitchFamily="34" charset="0"/>
              </a:rPr>
              <a:t>This is dummy text it is not here to be read</a:t>
            </a:r>
          </a:p>
          <a:p>
            <a:pPr marL="631210" lvl="2" indent="-310256" algn="l">
              <a:spcBef>
                <a:spcPts val="702"/>
              </a:spcBef>
            </a:pPr>
            <a:r>
              <a:rPr lang="en-US" sz="1400" dirty="0">
                <a:solidFill>
                  <a:srgbClr val="1E1E1E"/>
                </a:solidFill>
                <a:latin typeface="Hurme Geometric Sans 2" pitchFamily="34" charset="0"/>
              </a:rPr>
              <a:t>This is dummy text it is not here to be read</a:t>
            </a:r>
          </a:p>
          <a:p>
            <a:pPr marL="320954" lvl="1" indent="-320954" algn="l">
              <a:spcBef>
                <a:spcPts val="702"/>
              </a:spcBef>
            </a:pPr>
            <a:r>
              <a:rPr lang="en-GB" sz="1400" dirty="0">
                <a:solidFill>
                  <a:srgbClr val="1E1E1E"/>
                </a:solidFill>
                <a:latin typeface="Hurme Geometric Sans 2" pitchFamily="34" charset="0"/>
              </a:rPr>
              <a:t>This is dummy text it is not here to be read</a:t>
            </a:r>
          </a:p>
          <a:p>
            <a:pPr marL="631210" lvl="2" indent="-310256" algn="l">
              <a:spcBef>
                <a:spcPts val="702"/>
              </a:spcBef>
            </a:pPr>
            <a:r>
              <a:rPr lang="en-US" sz="1400" dirty="0">
                <a:solidFill>
                  <a:srgbClr val="1E1E1E"/>
                </a:solidFill>
                <a:latin typeface="Hurme Geometric Sans 2" pitchFamily="34" charset="0"/>
              </a:rPr>
              <a:t>This is dummy text it is not here to be read</a:t>
            </a:r>
          </a:p>
          <a:p>
            <a:pPr marL="180000" lvl="2" indent="0" algn="l">
              <a:spcBef>
                <a:spcPts val="0"/>
              </a:spcBef>
              <a:spcAft>
                <a:spcPts val="702"/>
              </a:spcAft>
              <a:buNone/>
            </a:pPr>
            <a:endParaRPr lang="en-US" sz="1400" dirty="0">
              <a:solidFill>
                <a:srgbClr val="1E1E1E"/>
              </a:solidFill>
              <a:latin typeface="Hurme Geometric Sans 2" pitchFamily="34" charset="0"/>
            </a:endParaRPr>
          </a:p>
        </p:txBody>
      </p:sp>
    </p:spTree>
    <p:extLst>
      <p:ext uri="{BB962C8B-B14F-4D97-AF65-F5344CB8AC3E}">
        <p14:creationId xmlns:p14="http://schemas.microsoft.com/office/powerpoint/2010/main" val="64575553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Sub título com 2 títulos e 2 textos na horizontal">
    <p:spTree>
      <p:nvGrpSpPr>
        <p:cNvPr id="1" name=""/>
        <p:cNvGrpSpPr/>
        <p:nvPr/>
      </p:nvGrpSpPr>
      <p:grpSpPr>
        <a:xfrm>
          <a:off x="0" y="0"/>
          <a:ext cx="0" cy="0"/>
          <a:chOff x="0" y="0"/>
          <a:chExt cx="0" cy="0"/>
        </a:xfrm>
      </p:grpSpPr>
      <p:sp>
        <p:nvSpPr>
          <p:cNvPr id="9" name="Slide Number Placeholder 4">
            <a:extLst>
              <a:ext uri="{FF2B5EF4-FFF2-40B4-BE49-F238E27FC236}">
                <a16:creationId xmlns:a16="http://schemas.microsoft.com/office/drawing/2014/main" id="{FC77D54B-20AB-459C-83CA-05B67B389B1A}"/>
              </a:ext>
            </a:extLst>
          </p:cNvPr>
          <p:cNvSpPr txBox="1">
            <a:spLocks/>
          </p:cNvSpPr>
          <p:nvPr userDrawn="1"/>
        </p:nvSpPr>
        <p:spPr>
          <a:xfrm>
            <a:off x="282254" y="7245898"/>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500" b="1" dirty="0">
              <a:solidFill>
                <a:srgbClr val="B58B23"/>
              </a:solidFill>
              <a:latin typeface="Tautz-Regular3"/>
            </a:endParaRPr>
          </a:p>
        </p:txBody>
      </p:sp>
      <p:sp>
        <p:nvSpPr>
          <p:cNvPr id="10" name="Line 64">
            <a:extLst>
              <a:ext uri="{FF2B5EF4-FFF2-40B4-BE49-F238E27FC236}">
                <a16:creationId xmlns:a16="http://schemas.microsoft.com/office/drawing/2014/main" id="{B1EF051F-8B68-4D94-A2A8-5467C7BE8904}"/>
              </a:ext>
            </a:extLst>
          </p:cNvPr>
          <p:cNvSpPr>
            <a:spLocks noChangeShapeType="1"/>
          </p:cNvSpPr>
          <p:nvPr userDrawn="1"/>
        </p:nvSpPr>
        <p:spPr bwMode="auto">
          <a:xfrm>
            <a:off x="386336" y="7209542"/>
            <a:ext cx="11880119"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prstClr val="black"/>
              </a:solidFill>
              <a:latin typeface="Tautz-Regular3"/>
            </a:endParaRPr>
          </a:p>
        </p:txBody>
      </p:sp>
      <p:sp>
        <p:nvSpPr>
          <p:cNvPr id="21" name="Title 1">
            <a:extLst>
              <a:ext uri="{FF2B5EF4-FFF2-40B4-BE49-F238E27FC236}">
                <a16:creationId xmlns:a16="http://schemas.microsoft.com/office/drawing/2014/main" id="{95634EB2-C143-4AB0-B3D1-9CB1985F3551}"/>
              </a:ext>
            </a:extLst>
          </p:cNvPr>
          <p:cNvSpPr>
            <a:spLocks noGrp="1"/>
          </p:cNvSpPr>
          <p:nvPr>
            <p:ph type="title"/>
          </p:nvPr>
        </p:nvSpPr>
        <p:spPr>
          <a:xfrm>
            <a:off x="339677" y="3"/>
            <a:ext cx="12615412" cy="555682"/>
          </a:xfrm>
        </p:spPr>
        <p:txBody>
          <a:bodyPr>
            <a:normAutofit/>
          </a:bodyPr>
          <a:lstStyle>
            <a:lvl1pPr>
              <a:defRPr sz="2400" b="1">
                <a:solidFill>
                  <a:srgbClr val="B58B23"/>
                </a:solidFill>
                <a:latin typeface="Candara" panose="020E0502030303020204" pitchFamily="34" charset="0"/>
              </a:defRPr>
            </a:lvl1pPr>
          </a:lstStyle>
          <a:p>
            <a:r>
              <a:rPr lang="en-US" dirty="0"/>
              <a:t>Click to edit Master title style</a:t>
            </a:r>
          </a:p>
        </p:txBody>
      </p:sp>
      <p:sp>
        <p:nvSpPr>
          <p:cNvPr id="22" name="Espaço Reservado para Texto 6">
            <a:extLst>
              <a:ext uri="{FF2B5EF4-FFF2-40B4-BE49-F238E27FC236}">
                <a16:creationId xmlns:a16="http://schemas.microsoft.com/office/drawing/2014/main" id="{C82304E8-5335-45C8-8AA0-5A4453FCA3D4}"/>
              </a:ext>
            </a:extLst>
          </p:cNvPr>
          <p:cNvSpPr>
            <a:spLocks noGrp="1"/>
          </p:cNvSpPr>
          <p:nvPr>
            <p:ph type="body" sz="quarter" idx="17"/>
          </p:nvPr>
        </p:nvSpPr>
        <p:spPr>
          <a:xfrm>
            <a:off x="339674" y="554852"/>
            <a:ext cx="12602600" cy="556593"/>
          </a:xfrm>
        </p:spPr>
        <p:txBody>
          <a:bodyPr anchor="ctr">
            <a:normAutofit/>
          </a:bodyPr>
          <a:lstStyle>
            <a:lvl1pPr marL="0" indent="0">
              <a:buNone/>
              <a:defRPr sz="2200">
                <a:solidFill>
                  <a:srgbClr val="1E1E1E"/>
                </a:solidFill>
                <a:latin typeface="Hurme Geometric Sans 1"/>
              </a:defRPr>
            </a:lvl1pPr>
          </a:lstStyle>
          <a:p>
            <a:pPr lvl="0"/>
            <a:r>
              <a:rPr lang="pt-BR" dirty="0"/>
              <a:t>Clique para editar o texto mestre</a:t>
            </a:r>
          </a:p>
        </p:txBody>
      </p:sp>
      <p:sp>
        <p:nvSpPr>
          <p:cNvPr id="23" name="Line 64">
            <a:extLst>
              <a:ext uri="{FF2B5EF4-FFF2-40B4-BE49-F238E27FC236}">
                <a16:creationId xmlns:a16="http://schemas.microsoft.com/office/drawing/2014/main" id="{2B59EA78-C7AC-435B-8620-5CB0E325E294}"/>
              </a:ext>
            </a:extLst>
          </p:cNvPr>
          <p:cNvSpPr>
            <a:spLocks noChangeShapeType="1"/>
          </p:cNvSpPr>
          <p:nvPr userDrawn="1"/>
        </p:nvSpPr>
        <p:spPr bwMode="auto">
          <a:xfrm>
            <a:off x="339672" y="554843"/>
            <a:ext cx="12556530"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schemeClr val="accent5">
                  <a:lumMod val="50000"/>
                </a:schemeClr>
              </a:solidFill>
            </a:endParaRPr>
          </a:p>
        </p:txBody>
      </p:sp>
      <p:sp>
        <p:nvSpPr>
          <p:cNvPr id="11" name="Rectangle 4">
            <a:extLst>
              <a:ext uri="{FF2B5EF4-FFF2-40B4-BE49-F238E27FC236}">
                <a16:creationId xmlns:a16="http://schemas.microsoft.com/office/drawing/2014/main" id="{80652771-FF33-4B02-8E0B-F2EEF09802BC}"/>
              </a:ext>
            </a:extLst>
          </p:cNvPr>
          <p:cNvSpPr>
            <a:spLocks noChangeArrowheads="1"/>
          </p:cNvSpPr>
          <p:nvPr userDrawn="1">
            <p:custDataLst>
              <p:tags r:id="rId1"/>
            </p:custDataLst>
          </p:nvPr>
        </p:nvSpPr>
        <p:spPr bwMode="auto">
          <a:xfrm>
            <a:off x="352881" y="3496601"/>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3</a:t>
            </a:r>
          </a:p>
        </p:txBody>
      </p:sp>
      <p:sp>
        <p:nvSpPr>
          <p:cNvPr id="12" name="Rectangle 4">
            <a:extLst>
              <a:ext uri="{FF2B5EF4-FFF2-40B4-BE49-F238E27FC236}">
                <a16:creationId xmlns:a16="http://schemas.microsoft.com/office/drawing/2014/main" id="{81FF0E11-0AC0-4F23-AD47-FDE93C10A757}"/>
              </a:ext>
            </a:extLst>
          </p:cNvPr>
          <p:cNvSpPr>
            <a:spLocks noChangeArrowheads="1"/>
          </p:cNvSpPr>
          <p:nvPr userDrawn="1">
            <p:custDataLst>
              <p:tags r:id="rId2"/>
            </p:custDataLst>
          </p:nvPr>
        </p:nvSpPr>
        <p:spPr bwMode="auto">
          <a:xfrm>
            <a:off x="352881" y="4640528"/>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4</a:t>
            </a:r>
          </a:p>
        </p:txBody>
      </p:sp>
      <p:sp>
        <p:nvSpPr>
          <p:cNvPr id="13" name="Rectangle 4">
            <a:extLst>
              <a:ext uri="{FF2B5EF4-FFF2-40B4-BE49-F238E27FC236}">
                <a16:creationId xmlns:a16="http://schemas.microsoft.com/office/drawing/2014/main" id="{E74642C7-3908-4B04-B5B3-A65C64DD83EE}"/>
              </a:ext>
            </a:extLst>
          </p:cNvPr>
          <p:cNvSpPr>
            <a:spLocks noChangeArrowheads="1"/>
          </p:cNvSpPr>
          <p:nvPr userDrawn="1">
            <p:custDataLst>
              <p:tags r:id="rId3"/>
            </p:custDataLst>
          </p:nvPr>
        </p:nvSpPr>
        <p:spPr bwMode="auto">
          <a:xfrm>
            <a:off x="352881" y="5815233"/>
            <a:ext cx="6052638" cy="269729"/>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200" b="1" dirty="0">
                <a:solidFill>
                  <a:srgbClr val="B58B23"/>
                </a:solidFill>
                <a:latin typeface="Hurme Geometric Sans 1"/>
              </a:rPr>
              <a:t>5</a:t>
            </a:r>
          </a:p>
        </p:txBody>
      </p:sp>
      <p:sp>
        <p:nvSpPr>
          <p:cNvPr id="16" name="Rectangle 4">
            <a:extLst>
              <a:ext uri="{FF2B5EF4-FFF2-40B4-BE49-F238E27FC236}">
                <a16:creationId xmlns:a16="http://schemas.microsoft.com/office/drawing/2014/main" id="{D25C94AA-66B0-41BF-9BFC-315E1BC02548}"/>
              </a:ext>
            </a:extLst>
          </p:cNvPr>
          <p:cNvSpPr>
            <a:spLocks noChangeArrowheads="1"/>
          </p:cNvSpPr>
          <p:nvPr userDrawn="1">
            <p:custDataLst>
              <p:tags r:id="rId4"/>
            </p:custDataLst>
          </p:nvPr>
        </p:nvSpPr>
        <p:spPr bwMode="auto">
          <a:xfrm>
            <a:off x="352881" y="2352674"/>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2</a:t>
            </a:r>
          </a:p>
        </p:txBody>
      </p:sp>
      <p:sp>
        <p:nvSpPr>
          <p:cNvPr id="17" name="Rectangle 4">
            <a:extLst>
              <a:ext uri="{FF2B5EF4-FFF2-40B4-BE49-F238E27FC236}">
                <a16:creationId xmlns:a16="http://schemas.microsoft.com/office/drawing/2014/main" id="{2ED67C46-D878-4D03-ACBB-C0E02CD2BF31}"/>
              </a:ext>
            </a:extLst>
          </p:cNvPr>
          <p:cNvSpPr>
            <a:spLocks noChangeArrowheads="1"/>
          </p:cNvSpPr>
          <p:nvPr userDrawn="1">
            <p:custDataLst>
              <p:tags r:id="rId5"/>
            </p:custDataLst>
          </p:nvPr>
        </p:nvSpPr>
        <p:spPr bwMode="auto">
          <a:xfrm>
            <a:off x="352881" y="1208745"/>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1</a:t>
            </a:r>
          </a:p>
        </p:txBody>
      </p:sp>
      <p:sp>
        <p:nvSpPr>
          <p:cNvPr id="18" name="Rectangle 4">
            <a:extLst>
              <a:ext uri="{FF2B5EF4-FFF2-40B4-BE49-F238E27FC236}">
                <a16:creationId xmlns:a16="http://schemas.microsoft.com/office/drawing/2014/main" id="{7F2EBE78-8357-447C-87AB-BE6C864CE4F2}"/>
              </a:ext>
            </a:extLst>
          </p:cNvPr>
          <p:cNvSpPr>
            <a:spLocks noChangeArrowheads="1"/>
          </p:cNvSpPr>
          <p:nvPr userDrawn="1">
            <p:custDataLst>
              <p:tags r:id="rId6"/>
            </p:custDataLst>
          </p:nvPr>
        </p:nvSpPr>
        <p:spPr bwMode="auto">
          <a:xfrm>
            <a:off x="6931954" y="3496601"/>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8</a:t>
            </a:r>
          </a:p>
        </p:txBody>
      </p:sp>
      <p:sp>
        <p:nvSpPr>
          <p:cNvPr id="19" name="Rectangle 4">
            <a:extLst>
              <a:ext uri="{FF2B5EF4-FFF2-40B4-BE49-F238E27FC236}">
                <a16:creationId xmlns:a16="http://schemas.microsoft.com/office/drawing/2014/main" id="{521F17CC-BAA1-412B-B580-85FEB2C28ACB}"/>
              </a:ext>
            </a:extLst>
          </p:cNvPr>
          <p:cNvSpPr>
            <a:spLocks noChangeArrowheads="1"/>
          </p:cNvSpPr>
          <p:nvPr userDrawn="1">
            <p:custDataLst>
              <p:tags r:id="rId7"/>
            </p:custDataLst>
          </p:nvPr>
        </p:nvSpPr>
        <p:spPr bwMode="auto">
          <a:xfrm>
            <a:off x="6931954" y="4640528"/>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9</a:t>
            </a:r>
          </a:p>
        </p:txBody>
      </p:sp>
      <p:sp>
        <p:nvSpPr>
          <p:cNvPr id="20" name="Rectangle 4">
            <a:extLst>
              <a:ext uri="{FF2B5EF4-FFF2-40B4-BE49-F238E27FC236}">
                <a16:creationId xmlns:a16="http://schemas.microsoft.com/office/drawing/2014/main" id="{89BD0CC2-FBAA-44B6-8B1C-3E9FBAE429C7}"/>
              </a:ext>
            </a:extLst>
          </p:cNvPr>
          <p:cNvSpPr>
            <a:spLocks noChangeArrowheads="1"/>
          </p:cNvSpPr>
          <p:nvPr userDrawn="1">
            <p:custDataLst>
              <p:tags r:id="rId8"/>
            </p:custDataLst>
          </p:nvPr>
        </p:nvSpPr>
        <p:spPr bwMode="auto">
          <a:xfrm>
            <a:off x="6931954" y="5784456"/>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10</a:t>
            </a:r>
          </a:p>
        </p:txBody>
      </p:sp>
      <p:sp>
        <p:nvSpPr>
          <p:cNvPr id="24" name="Rectangle 4">
            <a:extLst>
              <a:ext uri="{FF2B5EF4-FFF2-40B4-BE49-F238E27FC236}">
                <a16:creationId xmlns:a16="http://schemas.microsoft.com/office/drawing/2014/main" id="{30511B0B-5BBE-4E67-963F-0942B28C8B93}"/>
              </a:ext>
            </a:extLst>
          </p:cNvPr>
          <p:cNvSpPr>
            <a:spLocks noChangeArrowheads="1"/>
          </p:cNvSpPr>
          <p:nvPr userDrawn="1">
            <p:custDataLst>
              <p:tags r:id="rId9"/>
            </p:custDataLst>
          </p:nvPr>
        </p:nvSpPr>
        <p:spPr bwMode="auto">
          <a:xfrm>
            <a:off x="6931954" y="2352674"/>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7</a:t>
            </a:r>
          </a:p>
        </p:txBody>
      </p:sp>
      <p:sp>
        <p:nvSpPr>
          <p:cNvPr id="25" name="Rectangle 4">
            <a:extLst>
              <a:ext uri="{FF2B5EF4-FFF2-40B4-BE49-F238E27FC236}">
                <a16:creationId xmlns:a16="http://schemas.microsoft.com/office/drawing/2014/main" id="{E60C2DC8-B612-4429-BA18-6E142AA7F47A}"/>
              </a:ext>
            </a:extLst>
          </p:cNvPr>
          <p:cNvSpPr>
            <a:spLocks noChangeArrowheads="1"/>
          </p:cNvSpPr>
          <p:nvPr userDrawn="1">
            <p:custDataLst>
              <p:tags r:id="rId10"/>
            </p:custDataLst>
          </p:nvPr>
        </p:nvSpPr>
        <p:spPr bwMode="auto">
          <a:xfrm>
            <a:off x="6931954" y="1208745"/>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algn="l" defTabSz="1192435"/>
            <a:r>
              <a:rPr lang="en-US" sz="1600" b="1" dirty="0">
                <a:solidFill>
                  <a:srgbClr val="B58B23"/>
                </a:solidFill>
                <a:latin typeface="Hurme Geometric Sans 1"/>
              </a:rPr>
              <a:t>6</a:t>
            </a:r>
          </a:p>
        </p:txBody>
      </p:sp>
      <p:sp>
        <p:nvSpPr>
          <p:cNvPr id="26" name="Text Placeholder 5">
            <a:extLst>
              <a:ext uri="{FF2B5EF4-FFF2-40B4-BE49-F238E27FC236}">
                <a16:creationId xmlns:a16="http://schemas.microsoft.com/office/drawing/2014/main" id="{47D1C0F1-D79D-4043-8934-D3C7B95359A3}"/>
              </a:ext>
            </a:extLst>
          </p:cNvPr>
          <p:cNvSpPr txBox="1">
            <a:spLocks/>
          </p:cNvSpPr>
          <p:nvPr userDrawn="1"/>
        </p:nvSpPr>
        <p:spPr>
          <a:xfrm>
            <a:off x="1044441" y="1548283"/>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27" name="Text Placeholder 5">
            <a:extLst>
              <a:ext uri="{FF2B5EF4-FFF2-40B4-BE49-F238E27FC236}">
                <a16:creationId xmlns:a16="http://schemas.microsoft.com/office/drawing/2014/main" id="{A1D7F84C-D17A-4D83-8D6F-6A13DAEF773C}"/>
              </a:ext>
            </a:extLst>
          </p:cNvPr>
          <p:cNvSpPr txBox="1">
            <a:spLocks/>
          </p:cNvSpPr>
          <p:nvPr userDrawn="1"/>
        </p:nvSpPr>
        <p:spPr>
          <a:xfrm>
            <a:off x="1044441" y="2692210"/>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28" name="Text Placeholder 5">
            <a:extLst>
              <a:ext uri="{FF2B5EF4-FFF2-40B4-BE49-F238E27FC236}">
                <a16:creationId xmlns:a16="http://schemas.microsoft.com/office/drawing/2014/main" id="{F9E0237D-0374-4A45-8F40-F2E4EED447C4}"/>
              </a:ext>
            </a:extLst>
          </p:cNvPr>
          <p:cNvSpPr txBox="1">
            <a:spLocks/>
          </p:cNvSpPr>
          <p:nvPr userDrawn="1"/>
        </p:nvSpPr>
        <p:spPr>
          <a:xfrm>
            <a:off x="1044441" y="3836138"/>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29" name="Text Placeholder 5">
            <a:extLst>
              <a:ext uri="{FF2B5EF4-FFF2-40B4-BE49-F238E27FC236}">
                <a16:creationId xmlns:a16="http://schemas.microsoft.com/office/drawing/2014/main" id="{C789D079-71E0-4C8B-98D9-AAF241B16F36}"/>
              </a:ext>
            </a:extLst>
          </p:cNvPr>
          <p:cNvSpPr txBox="1">
            <a:spLocks/>
          </p:cNvSpPr>
          <p:nvPr userDrawn="1"/>
        </p:nvSpPr>
        <p:spPr>
          <a:xfrm>
            <a:off x="1044441" y="4980067"/>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30" name="Text Placeholder 5">
            <a:extLst>
              <a:ext uri="{FF2B5EF4-FFF2-40B4-BE49-F238E27FC236}">
                <a16:creationId xmlns:a16="http://schemas.microsoft.com/office/drawing/2014/main" id="{120E3F9F-6704-42F8-AA4B-BCC1C1EC20C3}"/>
              </a:ext>
            </a:extLst>
          </p:cNvPr>
          <p:cNvSpPr txBox="1">
            <a:spLocks/>
          </p:cNvSpPr>
          <p:nvPr userDrawn="1"/>
        </p:nvSpPr>
        <p:spPr>
          <a:xfrm>
            <a:off x="7623517" y="1548283"/>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31" name="Text Placeholder 5">
            <a:extLst>
              <a:ext uri="{FF2B5EF4-FFF2-40B4-BE49-F238E27FC236}">
                <a16:creationId xmlns:a16="http://schemas.microsoft.com/office/drawing/2014/main" id="{74D475B5-77A0-41E9-9752-821E39BEC8E2}"/>
              </a:ext>
            </a:extLst>
          </p:cNvPr>
          <p:cNvSpPr txBox="1">
            <a:spLocks/>
          </p:cNvSpPr>
          <p:nvPr userDrawn="1"/>
        </p:nvSpPr>
        <p:spPr>
          <a:xfrm>
            <a:off x="7623517" y="2692210"/>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32" name="Text Placeholder 5">
            <a:extLst>
              <a:ext uri="{FF2B5EF4-FFF2-40B4-BE49-F238E27FC236}">
                <a16:creationId xmlns:a16="http://schemas.microsoft.com/office/drawing/2014/main" id="{39FF35C3-01F5-4DC7-8199-59980B505D86}"/>
              </a:ext>
            </a:extLst>
          </p:cNvPr>
          <p:cNvSpPr txBox="1">
            <a:spLocks/>
          </p:cNvSpPr>
          <p:nvPr userDrawn="1"/>
        </p:nvSpPr>
        <p:spPr>
          <a:xfrm>
            <a:off x="7623517" y="3836138"/>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33" name="Text Placeholder 5">
            <a:extLst>
              <a:ext uri="{FF2B5EF4-FFF2-40B4-BE49-F238E27FC236}">
                <a16:creationId xmlns:a16="http://schemas.microsoft.com/office/drawing/2014/main" id="{A0C1281C-91DE-4FE9-9001-A99795BD6EC6}"/>
              </a:ext>
            </a:extLst>
          </p:cNvPr>
          <p:cNvSpPr txBox="1">
            <a:spLocks/>
          </p:cNvSpPr>
          <p:nvPr userDrawn="1"/>
        </p:nvSpPr>
        <p:spPr>
          <a:xfrm>
            <a:off x="7623517" y="4980067"/>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34" name="Text Placeholder 5">
            <a:extLst>
              <a:ext uri="{FF2B5EF4-FFF2-40B4-BE49-F238E27FC236}">
                <a16:creationId xmlns:a16="http://schemas.microsoft.com/office/drawing/2014/main" id="{038672FD-20C8-4082-B087-ADAF66479858}"/>
              </a:ext>
            </a:extLst>
          </p:cNvPr>
          <p:cNvSpPr txBox="1">
            <a:spLocks/>
          </p:cNvSpPr>
          <p:nvPr userDrawn="1"/>
        </p:nvSpPr>
        <p:spPr>
          <a:xfrm>
            <a:off x="1044441" y="6123994"/>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
        <p:nvSpPr>
          <p:cNvPr id="35" name="Text Placeholder 5">
            <a:extLst>
              <a:ext uri="{FF2B5EF4-FFF2-40B4-BE49-F238E27FC236}">
                <a16:creationId xmlns:a16="http://schemas.microsoft.com/office/drawing/2014/main" id="{E0B3674B-6ABB-426E-B15B-9CBE837D01A4}"/>
              </a:ext>
            </a:extLst>
          </p:cNvPr>
          <p:cNvSpPr txBox="1">
            <a:spLocks/>
          </p:cNvSpPr>
          <p:nvPr userDrawn="1"/>
        </p:nvSpPr>
        <p:spPr>
          <a:xfrm>
            <a:off x="7623517" y="6123994"/>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sz="1200" dirty="0">
                <a:solidFill>
                  <a:srgbClr val="313131"/>
                </a:solidFill>
                <a:latin typeface="Hurme Geometric Sans 1"/>
              </a:rPr>
              <a:t>This is dummy text it is not here to be read</a:t>
            </a:r>
          </a:p>
          <a:p>
            <a:pPr lvl="2">
              <a:spcBef>
                <a:spcPts val="702"/>
              </a:spcBef>
            </a:pPr>
            <a:r>
              <a:rPr lang="en-US" sz="1200" dirty="0">
                <a:solidFill>
                  <a:srgbClr val="313131"/>
                </a:solidFill>
                <a:latin typeface="Hurme Geometric Sans 1"/>
              </a:rPr>
              <a:t>This is dummy text it is not here to be read</a:t>
            </a:r>
          </a:p>
        </p:txBody>
      </p:sp>
    </p:spTree>
    <p:extLst>
      <p:ext uri="{BB962C8B-B14F-4D97-AF65-F5344CB8AC3E}">
        <p14:creationId xmlns:p14="http://schemas.microsoft.com/office/powerpoint/2010/main" val="76674602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Sub título com 2 títulos e 2 textos na horizontal">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51" y="-710"/>
            <a:ext cx="13319798" cy="7562683"/>
          </a:xfrm>
          <a:prstGeom prst="rect">
            <a:avLst/>
          </a:prstGeom>
        </p:spPr>
      </p:pic>
      <p:sp>
        <p:nvSpPr>
          <p:cNvPr id="4" name="Espaço Reservado para Conteúdo 9">
            <a:extLst>
              <a:ext uri="{FF2B5EF4-FFF2-40B4-BE49-F238E27FC236}">
                <a16:creationId xmlns:a16="http://schemas.microsoft.com/office/drawing/2014/main" id="{729BCC1A-E3CE-4508-A1C6-B71F1BA12997}"/>
              </a:ext>
            </a:extLst>
          </p:cNvPr>
          <p:cNvSpPr>
            <a:spLocks noGrp="1"/>
          </p:cNvSpPr>
          <p:nvPr>
            <p:ph sz="half" idx="1"/>
          </p:nvPr>
        </p:nvSpPr>
        <p:spPr>
          <a:xfrm>
            <a:off x="4326233" y="4009291"/>
            <a:ext cx="2743202" cy="3461695"/>
          </a:xfrm>
        </p:spPr>
        <p:txBody>
          <a:bodyPr anchor="t"/>
          <a:lstStyle>
            <a:lvl1pPr marL="0" indent="0">
              <a:buNone/>
              <a:defRPr>
                <a:solidFill>
                  <a:schemeClr val="tx1"/>
                </a:solidFill>
                <a:latin typeface="Hurme Geometric Sans 2" pitchFamily="34" charset="0"/>
              </a:defRPr>
            </a:lvl1pPr>
          </a:lstStyle>
          <a:p>
            <a:pPr>
              <a:lnSpc>
                <a:spcPct val="150000"/>
              </a:lnSpc>
            </a:pPr>
            <a:r>
              <a:rPr lang="pt-BR" sz="1200" dirty="0">
                <a:solidFill>
                  <a:schemeClr val="bg2"/>
                </a:solidFill>
              </a:rPr>
              <a:t>As informações financeiras enviadas de maio de 2017 a maio de 2018 apresentam divergências em saldos anteriores relevantes, que surgem desde os demonstrativos apresentados no pedido de recuperação judicial. A empresa informa que está realizando conciliações nos períodos de 2013 a 2017, motivadas por incoerências no método utilizado para reconhecimento de receita (POC). </a:t>
            </a:r>
          </a:p>
        </p:txBody>
      </p:sp>
      <p:sp>
        <p:nvSpPr>
          <p:cNvPr id="5" name="Espaço Reservado para Conteúdo 12">
            <a:extLst>
              <a:ext uri="{FF2B5EF4-FFF2-40B4-BE49-F238E27FC236}">
                <a16:creationId xmlns:a16="http://schemas.microsoft.com/office/drawing/2014/main" id="{E54CCF79-95DC-4781-9076-E114964CC07C}"/>
              </a:ext>
            </a:extLst>
          </p:cNvPr>
          <p:cNvSpPr>
            <a:spLocks noGrp="1"/>
          </p:cNvSpPr>
          <p:nvPr>
            <p:ph sz="half" idx="10"/>
          </p:nvPr>
        </p:nvSpPr>
        <p:spPr>
          <a:xfrm>
            <a:off x="4326233" y="2954215"/>
            <a:ext cx="2743202" cy="1015879"/>
          </a:xfrm>
        </p:spPr>
        <p:txBody>
          <a:bodyPr anchor="t"/>
          <a:lstStyle>
            <a:lvl1pPr marL="0" indent="0">
              <a:buNone/>
              <a:defRPr>
                <a:solidFill>
                  <a:srgbClr val="B48A20"/>
                </a:solidFill>
              </a:defRPr>
            </a:lvl1pPr>
          </a:lstStyle>
          <a:p>
            <a:r>
              <a:rPr lang="pt-BR" sz="1800" b="1" cap="all" dirty="0">
                <a:latin typeface="Candara" panose="020E0502030303020204" pitchFamily="34" charset="0"/>
              </a:rPr>
              <a:t>Divergências nas demonstrações financeiras</a:t>
            </a:r>
          </a:p>
        </p:txBody>
      </p:sp>
      <p:sp>
        <p:nvSpPr>
          <p:cNvPr id="6" name="Espaço Reservado para Conteúdo 14">
            <a:extLst>
              <a:ext uri="{FF2B5EF4-FFF2-40B4-BE49-F238E27FC236}">
                <a16:creationId xmlns:a16="http://schemas.microsoft.com/office/drawing/2014/main" id="{AAFFA731-F30A-402D-BCED-19007620C5F9}"/>
              </a:ext>
            </a:extLst>
          </p:cNvPr>
          <p:cNvSpPr>
            <a:spLocks noGrp="1"/>
          </p:cNvSpPr>
          <p:nvPr>
            <p:ph sz="half" idx="11"/>
          </p:nvPr>
        </p:nvSpPr>
        <p:spPr>
          <a:xfrm>
            <a:off x="7167907" y="4009291"/>
            <a:ext cx="2743202" cy="3461695"/>
          </a:xfrm>
        </p:spPr>
        <p:txBody>
          <a:bodyPr anchor="t"/>
          <a:lstStyle>
            <a:lvl1pPr marL="0" indent="0">
              <a:buNone/>
              <a:defRPr>
                <a:solidFill>
                  <a:schemeClr val="tx1"/>
                </a:solidFill>
                <a:latin typeface="Hurme Geometric Sans 2" pitchFamily="34" charset="0"/>
              </a:defRPr>
            </a:lvl1pPr>
          </a:lstStyle>
          <a:p>
            <a:pPr>
              <a:lnSpc>
                <a:spcPct val="150000"/>
              </a:lnSpc>
            </a:pPr>
            <a:r>
              <a:rPr lang="pt-BR" sz="1200" dirty="0">
                <a:solidFill>
                  <a:schemeClr val="bg2"/>
                </a:solidFill>
              </a:rPr>
              <a:t>Os trabalhos de auditoria do ano de 2016 e agora de 2017, estão suspenso há meses em razão das sucessivas alterações realizadas pela companhia. No dia 02/04/2018 o auditor responsável informou que o Grupo </a:t>
            </a:r>
            <a:r>
              <a:rPr lang="pt-BR" sz="1200" dirty="0" err="1">
                <a:solidFill>
                  <a:schemeClr val="bg2"/>
                </a:solidFill>
              </a:rPr>
              <a:t>Ecovix</a:t>
            </a:r>
            <a:r>
              <a:rPr lang="pt-BR" sz="1200" dirty="0">
                <a:solidFill>
                  <a:schemeClr val="bg2"/>
                </a:solidFill>
              </a:rPr>
              <a:t> ainda não permitiu a retomada dos trabalhos de auditoria. Estamos buscando compreender os motivos para tal morosidades de ajustes.</a:t>
            </a:r>
          </a:p>
        </p:txBody>
      </p:sp>
      <p:sp>
        <p:nvSpPr>
          <p:cNvPr id="7" name="Espaço Reservado para Texto 10">
            <a:extLst>
              <a:ext uri="{FF2B5EF4-FFF2-40B4-BE49-F238E27FC236}">
                <a16:creationId xmlns:a16="http://schemas.microsoft.com/office/drawing/2014/main" id="{D118C09C-D8F6-4F65-96D6-B93334A7EFE5}"/>
              </a:ext>
            </a:extLst>
          </p:cNvPr>
          <p:cNvSpPr>
            <a:spLocks noGrp="1"/>
          </p:cNvSpPr>
          <p:nvPr>
            <p:ph sz="half" idx="12"/>
          </p:nvPr>
        </p:nvSpPr>
        <p:spPr>
          <a:xfrm>
            <a:off x="7167907" y="2954215"/>
            <a:ext cx="2743202" cy="1015879"/>
          </a:xfrm>
        </p:spPr>
        <p:txBody>
          <a:bodyPr anchor="t"/>
          <a:lstStyle>
            <a:lvl1pPr marL="0" indent="0">
              <a:buNone/>
              <a:defRPr>
                <a:solidFill>
                  <a:srgbClr val="B48A20"/>
                </a:solidFill>
              </a:defRPr>
            </a:lvl1pPr>
          </a:lstStyle>
          <a:p>
            <a:r>
              <a:rPr lang="pt-BR" sz="1800" b="1" cap="all" dirty="0">
                <a:latin typeface="Candara" panose="020E0502030303020204" pitchFamily="34" charset="0"/>
              </a:rPr>
              <a:t>Trabalhos da auditoria externa</a:t>
            </a:r>
          </a:p>
        </p:txBody>
      </p:sp>
      <p:sp>
        <p:nvSpPr>
          <p:cNvPr id="8" name="Espaço Reservado para Texto 13">
            <a:extLst>
              <a:ext uri="{FF2B5EF4-FFF2-40B4-BE49-F238E27FC236}">
                <a16:creationId xmlns:a16="http://schemas.microsoft.com/office/drawing/2014/main" id="{176E6554-856C-425D-82B6-71FFE1AC3E88}"/>
              </a:ext>
            </a:extLst>
          </p:cNvPr>
          <p:cNvSpPr>
            <a:spLocks noGrp="1"/>
          </p:cNvSpPr>
          <p:nvPr>
            <p:ph sz="half" idx="13"/>
          </p:nvPr>
        </p:nvSpPr>
        <p:spPr>
          <a:xfrm>
            <a:off x="10023846" y="3992880"/>
            <a:ext cx="2743202" cy="3461695"/>
          </a:xfrm>
        </p:spPr>
        <p:txBody>
          <a:bodyPr anchor="t"/>
          <a:lstStyle>
            <a:lvl1pPr marL="0" indent="0">
              <a:buNone/>
              <a:defRPr>
                <a:solidFill>
                  <a:schemeClr val="tx1"/>
                </a:solidFill>
                <a:latin typeface="Hurme Geometric Sans 2" pitchFamily="34" charset="0"/>
              </a:defRPr>
            </a:lvl1pPr>
          </a:lstStyle>
          <a:p>
            <a:pPr>
              <a:lnSpc>
                <a:spcPct val="150000"/>
              </a:lnSpc>
            </a:pPr>
            <a:r>
              <a:rPr lang="pt-BR" sz="1200" dirty="0">
                <a:solidFill>
                  <a:schemeClr val="bg2"/>
                </a:solidFill>
              </a:rPr>
              <a:t>As </a:t>
            </a:r>
            <a:r>
              <a:rPr lang="pt-BR" sz="1200" dirty="0" err="1">
                <a:solidFill>
                  <a:schemeClr val="bg2"/>
                </a:solidFill>
              </a:rPr>
              <a:t>Recuperandas</a:t>
            </a:r>
            <a:r>
              <a:rPr lang="pt-BR" sz="1200" dirty="0">
                <a:solidFill>
                  <a:schemeClr val="bg2"/>
                </a:solidFill>
              </a:rPr>
              <a:t> informaram que, devidos as dificuldades da equipe interna em resolver as pendências, contratou empresa especializada para realização das revisões. O escopo do trabalho está descrito no item 6 deste relatório.</a:t>
            </a:r>
          </a:p>
        </p:txBody>
      </p:sp>
      <p:sp>
        <p:nvSpPr>
          <p:cNvPr id="9" name="Espaço Reservado para Texto 15">
            <a:extLst>
              <a:ext uri="{FF2B5EF4-FFF2-40B4-BE49-F238E27FC236}">
                <a16:creationId xmlns:a16="http://schemas.microsoft.com/office/drawing/2014/main" id="{B7B49FDD-6E45-4806-8DC2-D2DD3A453971}"/>
              </a:ext>
            </a:extLst>
          </p:cNvPr>
          <p:cNvSpPr>
            <a:spLocks noGrp="1"/>
          </p:cNvSpPr>
          <p:nvPr>
            <p:ph sz="half" idx="14"/>
          </p:nvPr>
        </p:nvSpPr>
        <p:spPr>
          <a:xfrm>
            <a:off x="10023846" y="2937804"/>
            <a:ext cx="2743202" cy="1015879"/>
          </a:xfrm>
        </p:spPr>
        <p:txBody>
          <a:bodyPr anchor="t"/>
          <a:lstStyle>
            <a:lvl1pPr marL="0" indent="0">
              <a:buNone/>
              <a:defRPr>
                <a:solidFill>
                  <a:srgbClr val="B48A20"/>
                </a:solidFill>
              </a:defRPr>
            </a:lvl1pPr>
          </a:lstStyle>
          <a:p>
            <a:r>
              <a:rPr lang="pt-BR" sz="1800" b="1" cap="all" dirty="0">
                <a:latin typeface="Candara" panose="020E0502030303020204" pitchFamily="34" charset="0"/>
              </a:rPr>
              <a:t>Contratação de consultoria externa </a:t>
            </a:r>
          </a:p>
        </p:txBody>
      </p:sp>
      <p:pic>
        <p:nvPicPr>
          <p:cNvPr id="10" name="Imagem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7626" y="4086541"/>
            <a:ext cx="428625" cy="428625"/>
          </a:xfrm>
          <a:prstGeom prst="rect">
            <a:avLst/>
          </a:prstGeom>
        </p:spPr>
      </p:pic>
      <p:sp>
        <p:nvSpPr>
          <p:cNvPr id="13" name="CaixaDeTexto 12"/>
          <p:cNvSpPr txBox="1"/>
          <p:nvPr userDrawn="1"/>
        </p:nvSpPr>
        <p:spPr>
          <a:xfrm>
            <a:off x="316563" y="2860310"/>
            <a:ext cx="3699803" cy="1323439"/>
          </a:xfrm>
          <a:prstGeom prst="rect">
            <a:avLst/>
          </a:prstGeom>
          <a:noFill/>
        </p:spPr>
        <p:txBody>
          <a:bodyPr wrap="square" rtlCol="0">
            <a:spAutoFit/>
          </a:bodyPr>
          <a:lstStyle/>
          <a:p>
            <a:r>
              <a:rPr lang="pt-BR" sz="4000" b="1" dirty="0">
                <a:latin typeface="Hurme Geometric Sans 4" pitchFamily="34" charset="0"/>
              </a:rPr>
              <a:t>EVENTOS</a:t>
            </a:r>
          </a:p>
          <a:p>
            <a:r>
              <a:rPr lang="pt-BR" sz="4000" b="1" dirty="0">
                <a:latin typeface="Hurme Geometric Sans 4" pitchFamily="34" charset="0"/>
              </a:rPr>
              <a:t>RELEVANTES</a:t>
            </a:r>
          </a:p>
        </p:txBody>
      </p:sp>
    </p:spTree>
    <p:extLst>
      <p:ext uri="{BB962C8B-B14F-4D97-AF65-F5344CB8AC3E}">
        <p14:creationId xmlns:p14="http://schemas.microsoft.com/office/powerpoint/2010/main" val="334450289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ub título com texto sem título na vertical e 2 títulos e textos na horizontal ">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52" y="-710"/>
            <a:ext cx="13319797" cy="7562683"/>
          </a:xfrm>
          <a:prstGeom prst="rect">
            <a:avLst/>
          </a:prstGeom>
        </p:spPr>
      </p:pic>
    </p:spTree>
    <p:extLst>
      <p:ext uri="{BB962C8B-B14F-4D97-AF65-F5344CB8AC3E}">
        <p14:creationId xmlns:p14="http://schemas.microsoft.com/office/powerpoint/2010/main" val="422012558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Sub título com texto sem título na vertical e 2 títulos e textos na horizontal ">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52" y="-710"/>
            <a:ext cx="13319797" cy="7562683"/>
          </a:xfrm>
          <a:prstGeom prst="rect">
            <a:avLst/>
          </a:prstGeom>
        </p:spPr>
      </p:pic>
      <p:sp>
        <p:nvSpPr>
          <p:cNvPr id="5" name="Espaço Reservado para Texto 7"/>
          <p:cNvSpPr>
            <a:spLocks noGrp="1"/>
          </p:cNvSpPr>
          <p:nvPr>
            <p:ph type="body" idx="1"/>
          </p:nvPr>
        </p:nvSpPr>
        <p:spPr>
          <a:xfrm>
            <a:off x="362333" y="2680997"/>
            <a:ext cx="1800000" cy="2016000"/>
          </a:xfrm>
        </p:spPr>
        <p:txBody>
          <a:bodyPr>
            <a:normAutofit/>
          </a:bodyPr>
          <a:lstStyle/>
          <a:p>
            <a:pPr marL="0" indent="0" algn="ctr">
              <a:buNone/>
            </a:pPr>
            <a:r>
              <a:rPr lang="pt-BR" sz="1400" dirty="0">
                <a:latin typeface="Hurme Geometric Sans 1"/>
              </a:rPr>
              <a:t>CLASSE I</a:t>
            </a:r>
          </a:p>
          <a:p>
            <a:pPr marL="0" indent="0" algn="ctr">
              <a:buNone/>
            </a:pPr>
            <a:r>
              <a:rPr lang="pt-BR" sz="1400" dirty="0">
                <a:latin typeface="Hurme Geometric Sans 1"/>
              </a:rPr>
              <a:t>CRÉDITOS TRABALHISTAS</a:t>
            </a:r>
          </a:p>
        </p:txBody>
      </p:sp>
      <p:sp>
        <p:nvSpPr>
          <p:cNvPr id="6" name="Espaço Reservado para Conteúdo 8"/>
          <p:cNvSpPr>
            <a:spLocks noGrp="1"/>
          </p:cNvSpPr>
          <p:nvPr>
            <p:ph sz="half" idx="20"/>
          </p:nvPr>
        </p:nvSpPr>
        <p:spPr>
          <a:xfrm>
            <a:off x="2242522" y="2680997"/>
            <a:ext cx="4097526" cy="2016000"/>
          </a:xfrm>
        </p:spPr>
        <p:txBody>
          <a:bodyPr/>
          <a:lstStyle/>
          <a:p>
            <a:pPr algn="just"/>
            <a:r>
              <a:rPr lang="pt-BR" sz="1200" dirty="0">
                <a:latin typeface="Hurme Geometric Sans 1"/>
              </a:rPr>
              <a:t>Os Créditos Trabalhistas serão pagos até o limite de 20 salários mínimos em até um ano do trânsito em julgado da decisão que conceder a RJ.</a:t>
            </a:r>
          </a:p>
          <a:p>
            <a:pPr algn="just"/>
            <a:r>
              <a:rPr lang="pt-BR" sz="1200" dirty="0">
                <a:latin typeface="Hurme Geometric Sans 1"/>
              </a:rPr>
              <a:t>Os credores que ainda tiverem saldo remanescente, serão pagos a partir da alienação de bens especificados no próprio plano, e o prazo de pagamento será de 1 ano após o trânsito em julgado da decisão de homologação do plano de recuperação judicial.</a:t>
            </a:r>
          </a:p>
        </p:txBody>
      </p:sp>
      <p:sp>
        <p:nvSpPr>
          <p:cNvPr id="7" name="Espaço Reservado para Texto 9"/>
          <p:cNvSpPr>
            <a:spLocks noGrp="1"/>
          </p:cNvSpPr>
          <p:nvPr>
            <p:ph type="body" idx="21"/>
          </p:nvPr>
        </p:nvSpPr>
        <p:spPr>
          <a:xfrm>
            <a:off x="362333" y="4838999"/>
            <a:ext cx="1800000" cy="2016000"/>
          </a:xfrm>
        </p:spPr>
        <p:txBody>
          <a:bodyPr>
            <a:normAutofit/>
          </a:bodyPr>
          <a:lstStyle/>
          <a:p>
            <a:pPr marL="0" indent="0" algn="ctr">
              <a:buNone/>
            </a:pPr>
            <a:r>
              <a:rPr lang="pt-BR" sz="1400" dirty="0">
                <a:latin typeface="Hurme Geometric Sans 1"/>
              </a:rPr>
              <a:t>CLASSE IV</a:t>
            </a:r>
          </a:p>
          <a:p>
            <a:pPr marL="0" indent="0" algn="ctr">
              <a:buNone/>
            </a:pPr>
            <a:r>
              <a:rPr lang="pt-BR" sz="1400" dirty="0">
                <a:latin typeface="Hurme Geometric Sans 1"/>
              </a:rPr>
              <a:t>CRÉDITOS ME E EPP</a:t>
            </a:r>
          </a:p>
        </p:txBody>
      </p:sp>
      <p:sp>
        <p:nvSpPr>
          <p:cNvPr id="8" name="Espaço Reservado para Conteúdo 10"/>
          <p:cNvSpPr>
            <a:spLocks noGrp="1"/>
          </p:cNvSpPr>
          <p:nvPr>
            <p:ph sz="half" idx="22"/>
          </p:nvPr>
        </p:nvSpPr>
        <p:spPr>
          <a:xfrm>
            <a:off x="2242520" y="4838999"/>
            <a:ext cx="4097527" cy="2016000"/>
          </a:xfrm>
        </p:spPr>
        <p:txBody>
          <a:bodyPr/>
          <a:lstStyle/>
          <a:p>
            <a:pPr algn="just"/>
            <a:r>
              <a:rPr lang="pt-BR" sz="1200" dirty="0">
                <a:latin typeface="Hurme Geometric Sans 1"/>
              </a:rPr>
              <a:t>Estes credores serão pagos com o deságio de 50%, carência de 02 anos, e com o prazo de amortização de 05 anos, sendo o início dos prazos contados da data do trânsito em julgado e amortização após período de carência da decisão que homologar o Plano de Recuperação.</a:t>
            </a:r>
          </a:p>
          <a:p>
            <a:pPr algn="just"/>
            <a:r>
              <a:rPr lang="pt-BR" sz="1200" dirty="0">
                <a:latin typeface="Hurme Geometric Sans 1"/>
              </a:rPr>
              <a:t>A correção será através da TR (Taxa Referencial) acrescido de 1% de juros ao ano.</a:t>
            </a:r>
          </a:p>
        </p:txBody>
      </p:sp>
      <p:sp>
        <p:nvSpPr>
          <p:cNvPr id="9" name="Espaço Reservado para Texto 11"/>
          <p:cNvSpPr>
            <a:spLocks noGrp="1"/>
          </p:cNvSpPr>
          <p:nvPr>
            <p:ph type="body" idx="23"/>
          </p:nvPr>
        </p:nvSpPr>
        <p:spPr>
          <a:xfrm>
            <a:off x="6420235" y="2649894"/>
            <a:ext cx="1800000" cy="4205105"/>
          </a:xfrm>
        </p:spPr>
        <p:txBody>
          <a:bodyPr>
            <a:normAutofit/>
          </a:bodyPr>
          <a:lstStyle/>
          <a:p>
            <a:pPr marL="0" indent="0" algn="ctr">
              <a:buNone/>
            </a:pPr>
            <a:r>
              <a:rPr lang="pt-BR" sz="1400" dirty="0">
                <a:latin typeface="Hurme Geometric Sans 1"/>
              </a:rPr>
              <a:t>CLASSE II</a:t>
            </a:r>
          </a:p>
          <a:p>
            <a:pPr marL="0" indent="0" algn="ctr">
              <a:buNone/>
            </a:pPr>
            <a:r>
              <a:rPr lang="pt-BR" sz="1400" dirty="0">
                <a:latin typeface="Hurme Geometric Sans 1"/>
              </a:rPr>
              <a:t>CRÉDITOS COM GARANTIA REAL</a:t>
            </a:r>
          </a:p>
          <a:p>
            <a:endParaRPr lang="pt-BR" sz="1400" dirty="0"/>
          </a:p>
        </p:txBody>
      </p:sp>
      <p:sp>
        <p:nvSpPr>
          <p:cNvPr id="10" name="Espaço Reservado para Conteúdo 12"/>
          <p:cNvSpPr>
            <a:spLocks noGrp="1"/>
          </p:cNvSpPr>
          <p:nvPr>
            <p:ph sz="half" idx="24"/>
          </p:nvPr>
        </p:nvSpPr>
        <p:spPr>
          <a:xfrm>
            <a:off x="8300423" y="2649894"/>
            <a:ext cx="4442770" cy="4205105"/>
          </a:xfrm>
        </p:spPr>
        <p:txBody>
          <a:bodyPr/>
          <a:lstStyle/>
          <a:p>
            <a:pPr algn="just"/>
            <a:r>
              <a:rPr lang="pt-BR" sz="1200" dirty="0">
                <a:latin typeface="Hurme Geometric Sans 1"/>
              </a:rPr>
              <a:t>Serão pagos conforme a seguinte amortização:</a:t>
            </a:r>
          </a:p>
          <a:p>
            <a:pPr lvl="1" algn="just"/>
            <a:r>
              <a:rPr lang="pt-BR" sz="900" dirty="0">
                <a:latin typeface="Hurme Geometric Sans 1"/>
              </a:rPr>
              <a:t>1% ao ano – 1º ao 5º ano</a:t>
            </a:r>
          </a:p>
          <a:p>
            <a:pPr lvl="1" algn="just"/>
            <a:r>
              <a:rPr lang="pt-BR" sz="900" dirty="0">
                <a:latin typeface="Hurme Geometric Sans 1"/>
              </a:rPr>
              <a:t>2% ao ano – 6º ao 10º ano</a:t>
            </a:r>
          </a:p>
          <a:p>
            <a:pPr lvl="1" algn="just"/>
            <a:r>
              <a:rPr lang="pt-BR" sz="900" dirty="0">
                <a:latin typeface="Hurme Geometric Sans 1"/>
              </a:rPr>
              <a:t>3% ao ano – 11º ao 15º ano</a:t>
            </a:r>
          </a:p>
          <a:p>
            <a:pPr lvl="1" algn="just"/>
            <a:r>
              <a:rPr lang="pt-BR" sz="900" dirty="0">
                <a:latin typeface="Hurme Geometric Sans 1"/>
              </a:rPr>
              <a:t>70% ao 16º ano</a:t>
            </a:r>
          </a:p>
          <a:p>
            <a:pPr marL="533400" lvl="1" indent="-533400" algn="just"/>
            <a:r>
              <a:rPr lang="pt-BR" sz="1200" dirty="0">
                <a:latin typeface="Hurme Geometric Sans 1"/>
              </a:rPr>
              <a:t>Pagamentos iniciam 36 meses após o transito em julgado da decisão que concede a RJ.</a:t>
            </a:r>
          </a:p>
          <a:p>
            <a:pPr marL="533400" lvl="1" indent="-533400" algn="just"/>
            <a:r>
              <a:rPr lang="pt-BR" sz="1200" dirty="0">
                <a:latin typeface="Hurme Geometric Sans 1"/>
              </a:rPr>
              <a:t>Serão corrigidos anualmente pela Taxa Referencial e com juros de 1% ao ano, </a:t>
            </a:r>
            <a:r>
              <a:rPr lang="pt-BR" sz="1200" i="1" dirty="0">
                <a:latin typeface="Hurme Geometric Sans 1"/>
              </a:rPr>
              <a:t>pro rata dies</a:t>
            </a:r>
            <a:r>
              <a:rPr lang="pt-BR" sz="1200" dirty="0">
                <a:latin typeface="Hurme Geometric Sans 1"/>
              </a:rPr>
              <a:t>, e a data para inicial para contagem é a o trânsito em julgado da decisão de concessão da RJ.</a:t>
            </a:r>
          </a:p>
          <a:p>
            <a:pPr marL="0" indent="0" algn="just">
              <a:lnSpc>
                <a:spcPct val="100000"/>
              </a:lnSpc>
              <a:spcBef>
                <a:spcPts val="0"/>
              </a:spcBef>
              <a:buNone/>
            </a:pPr>
            <a:r>
              <a:rPr lang="pt-BR" sz="1200" dirty="0">
                <a:latin typeface="Hurme Geometric Sans 1"/>
              </a:rPr>
              <a:t>O plano prevê 2 bônus de adimplementos:</a:t>
            </a:r>
          </a:p>
          <a:p>
            <a:pPr marL="228600" indent="-228600" algn="just">
              <a:buFont typeface="+mj-lt"/>
              <a:buAutoNum type="arabicPeriod"/>
            </a:pPr>
            <a:r>
              <a:rPr lang="pt-BR" sz="1200" dirty="0">
                <a:latin typeface="Hurme Geometric Sans 1"/>
              </a:rPr>
              <a:t>O pagamento da última parcela até a data do vencimento outorgará à recuperanda um bônus de adimplemento consistente em desconto de 70% sobre o respectivo valor.</a:t>
            </a:r>
          </a:p>
          <a:p>
            <a:pPr marL="228600" indent="-228600" algn="just">
              <a:buFont typeface="+mj-lt"/>
              <a:buAutoNum type="arabicPeriod"/>
            </a:pPr>
            <a:r>
              <a:rPr lang="pt-BR" sz="1200" dirty="0">
                <a:latin typeface="Hurme Geometric Sans 1"/>
              </a:rPr>
              <a:t>A qualquer momento a recuperanda poderá efetuar o pagamento antecipado das parcelas localizadas entre o 1º e o 15º ano. Se esse eventual pagamento contemplar uma antecipação de 12 parcelas que virão a vencer outorgarão à recuperanda um desconto de 70% sobre o valor desta parcela antecipada</a:t>
            </a:r>
          </a:p>
        </p:txBody>
      </p:sp>
      <p:sp>
        <p:nvSpPr>
          <p:cNvPr id="11" name="Título 7"/>
          <p:cNvSpPr txBox="1">
            <a:spLocks/>
          </p:cNvSpPr>
          <p:nvPr userDrawn="1"/>
        </p:nvSpPr>
        <p:spPr>
          <a:xfrm>
            <a:off x="5008917" y="2109552"/>
            <a:ext cx="7734276" cy="468000"/>
          </a:xfrm>
          <a:prstGeom prst="rect">
            <a:avLst/>
          </a:prstGeom>
        </p:spPr>
        <p:txBody>
          <a:bodyPr/>
          <a:lstStyle>
            <a:lvl1pPr algn="l" defTabSz="1069848" rtl="0" eaLnBrk="1" latinLnBrk="0" hangingPunct="1">
              <a:lnSpc>
                <a:spcPct val="90000"/>
              </a:lnSpc>
              <a:spcBef>
                <a:spcPct val="0"/>
              </a:spcBef>
              <a:buNone/>
              <a:defRPr sz="5100" kern="1200">
                <a:solidFill>
                  <a:schemeClr val="tx1"/>
                </a:solidFill>
                <a:latin typeface="+mj-lt"/>
                <a:ea typeface="+mj-ea"/>
                <a:cs typeface="+mj-cs"/>
              </a:defRPr>
            </a:lvl1pPr>
          </a:lstStyle>
          <a:p>
            <a:pPr algn="r"/>
            <a:r>
              <a:rPr lang="pt-BR" sz="1800" b="1" dirty="0">
                <a:solidFill>
                  <a:srgbClr val="B58B23"/>
                </a:solidFill>
                <a:latin typeface="Hurme Geometric Sans 1"/>
              </a:rPr>
              <a:t>7. INFORMAÇÕES OPERACIONAIS</a:t>
            </a:r>
            <a:endParaRPr lang="pt-BR" dirty="0"/>
          </a:p>
        </p:txBody>
      </p:sp>
    </p:spTree>
    <p:extLst>
      <p:ext uri="{BB962C8B-B14F-4D97-AF65-F5344CB8AC3E}">
        <p14:creationId xmlns:p14="http://schemas.microsoft.com/office/powerpoint/2010/main" val="155063983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_Layout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753552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Sub título com texto sem título na vertical e 2 títulos e textos na horizontal ">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Tree>
    <p:extLst>
      <p:ext uri="{BB962C8B-B14F-4D97-AF65-F5344CB8AC3E}">
        <p14:creationId xmlns:p14="http://schemas.microsoft.com/office/powerpoint/2010/main" val="121570840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9_Sub título com 2 títulos e 2 text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Tree>
    <p:extLst>
      <p:ext uri="{BB962C8B-B14F-4D97-AF65-F5344CB8AC3E}">
        <p14:creationId xmlns:p14="http://schemas.microsoft.com/office/powerpoint/2010/main" val="280105683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Sub título com 3 textos sem títulos na vertic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91"/>
            <a:ext cx="13322989" cy="7560872"/>
          </a:xfrm>
          <a:prstGeom prst="rect">
            <a:avLst/>
          </a:prstGeom>
        </p:spPr>
      </p:pic>
    </p:spTree>
    <p:extLst>
      <p:ext uri="{BB962C8B-B14F-4D97-AF65-F5344CB8AC3E}">
        <p14:creationId xmlns:p14="http://schemas.microsoft.com/office/powerpoint/2010/main" val="284010721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Decisã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2"/>
          <p:cNvSpPr>
            <a:spLocks noGrp="1"/>
          </p:cNvSpPr>
          <p:nvPr>
            <p:ph type="body" idx="1"/>
          </p:nvPr>
        </p:nvSpPr>
        <p:spPr>
          <a:xfrm>
            <a:off x="362333" y="2111829"/>
            <a:ext cx="1800000" cy="2340000"/>
          </a:xfrm>
          <a:prstGeom prst="rect">
            <a:avLst/>
          </a:prstGeom>
          <a:solidFill>
            <a:srgbClr val="1E1E1E">
              <a:alpha val="79000"/>
            </a:srgbClr>
          </a:solidFill>
          <a:ln>
            <a:noFill/>
          </a:ln>
        </p:spPr>
        <p:txBody>
          <a:bodyPr vert="horz" lIns="106985" tIns="53492" rIns="106985" bIns="53492" rtlCol="0" anchor="ctr" anchorCtr="0">
            <a:normAutofit/>
          </a:bodyPr>
          <a:lstStyle>
            <a:lvl1pPr>
              <a:defRPr lang="en-US" sz="1700" b="1" dirty="0" smtClean="0">
                <a:solidFill>
                  <a:srgbClr val="B58B23"/>
                </a:solidFill>
                <a:latin typeface="Candara" panose="020E0502030303020204" pitchFamily="34" charset="0"/>
              </a:defRPr>
            </a:lvl1pPr>
          </a:lstStyle>
          <a:p>
            <a:pPr marL="0" lvl="0" indent="0" algn="ctr">
              <a:buNone/>
            </a:pPr>
            <a:endParaRPr lang="en-US" dirty="0"/>
          </a:p>
        </p:txBody>
      </p:sp>
      <p:sp>
        <p:nvSpPr>
          <p:cNvPr id="11" name="Content Placeholder 2"/>
          <p:cNvSpPr>
            <a:spLocks noGrp="1"/>
          </p:cNvSpPr>
          <p:nvPr>
            <p:ph sz="half" idx="20"/>
          </p:nvPr>
        </p:nvSpPr>
        <p:spPr>
          <a:xfrm>
            <a:off x="2380047" y="2111829"/>
            <a:ext cx="3960000" cy="2340000"/>
          </a:xfrm>
          <a:prstGeom prst="rect">
            <a:avLst/>
          </a:prstGeom>
          <a:solidFill>
            <a:schemeClr val="bg1">
              <a:lumMod val="75000"/>
              <a:alpha val="78824"/>
            </a:schemeClr>
          </a:solidFill>
        </p:spPr>
        <p:txBody>
          <a:bodyPr vert="horz" lIns="106985" tIns="53492" rIns="106985" bIns="53492" rtlCol="0">
            <a:noAutofit/>
          </a:bodyPr>
          <a:lstStyle>
            <a:lvl1pPr>
              <a:defRPr lang="en-US" sz="2200" dirty="0" smtClean="0">
                <a:solidFill>
                  <a:srgbClr val="1E1E1E"/>
                </a:solidFill>
                <a:latin typeface="Candara" panose="020E0502030303020204" pitchFamily="34" charset="0"/>
              </a:defRPr>
            </a:lvl1pPr>
            <a:lvl2pPr>
              <a:defRPr lang="en-US" sz="1900" dirty="0" smtClean="0">
                <a:solidFill>
                  <a:srgbClr val="1E1E1E"/>
                </a:solidFill>
                <a:latin typeface="Candara" panose="020E0502030303020204" pitchFamily="34" charset="0"/>
              </a:defRPr>
            </a:lvl2pPr>
            <a:lvl3pPr>
              <a:defRPr lang="en-US" sz="1700" dirty="0" smtClean="0">
                <a:solidFill>
                  <a:srgbClr val="1E1E1E"/>
                </a:solidFill>
                <a:latin typeface="Candara" panose="020E0502030303020204" pitchFamily="34" charset="0"/>
              </a:defRPr>
            </a:lvl3pPr>
            <a:lvl4pPr>
              <a:defRPr lang="en-US" sz="1500" dirty="0" smtClean="0">
                <a:solidFill>
                  <a:srgbClr val="1E1E1E"/>
                </a:solidFill>
                <a:latin typeface="Candara" panose="020E0502030303020204" pitchFamily="34" charset="0"/>
              </a:defRPr>
            </a:lvl4pPr>
            <a:lvl5pPr>
              <a:defRPr lang="pt-BR" sz="15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2" name="Text Placeholder 2"/>
          <p:cNvSpPr>
            <a:spLocks noGrp="1"/>
          </p:cNvSpPr>
          <p:nvPr>
            <p:ph type="body" idx="21"/>
          </p:nvPr>
        </p:nvSpPr>
        <p:spPr>
          <a:xfrm>
            <a:off x="362333" y="4493738"/>
            <a:ext cx="1800000" cy="2340000"/>
          </a:xfrm>
          <a:prstGeom prst="rect">
            <a:avLst/>
          </a:prstGeom>
          <a:solidFill>
            <a:srgbClr val="1E1E1E">
              <a:alpha val="79000"/>
            </a:srgbClr>
          </a:solidFill>
          <a:ln>
            <a:noFill/>
          </a:ln>
        </p:spPr>
        <p:txBody>
          <a:bodyPr vert="horz" lIns="106985" tIns="53492" rIns="106985" bIns="53492" rtlCol="0" anchor="ctr" anchorCtr="0">
            <a:normAutofit/>
          </a:bodyPr>
          <a:lstStyle>
            <a:lvl1pPr>
              <a:defRPr lang="en-US" sz="1700" b="1" dirty="0" smtClean="0">
                <a:solidFill>
                  <a:srgbClr val="B58B23"/>
                </a:solidFill>
                <a:latin typeface="Candara" panose="020E0502030303020204" pitchFamily="34" charset="0"/>
              </a:defRPr>
            </a:lvl1pPr>
          </a:lstStyle>
          <a:p>
            <a:pPr marL="0" lvl="0" indent="0" algn="ctr">
              <a:buNone/>
            </a:pPr>
            <a:endParaRPr lang="en-US" dirty="0"/>
          </a:p>
        </p:txBody>
      </p:sp>
      <p:sp>
        <p:nvSpPr>
          <p:cNvPr id="13" name="Content Placeholder 2"/>
          <p:cNvSpPr>
            <a:spLocks noGrp="1"/>
          </p:cNvSpPr>
          <p:nvPr>
            <p:ph sz="half" idx="22"/>
          </p:nvPr>
        </p:nvSpPr>
        <p:spPr>
          <a:xfrm>
            <a:off x="2380047" y="4515000"/>
            <a:ext cx="3960000" cy="2340000"/>
          </a:xfrm>
          <a:prstGeom prst="rect">
            <a:avLst/>
          </a:prstGeom>
          <a:solidFill>
            <a:schemeClr val="bg1">
              <a:lumMod val="75000"/>
              <a:alpha val="78824"/>
            </a:schemeClr>
          </a:solidFill>
        </p:spPr>
        <p:txBody>
          <a:bodyPr vert="horz" lIns="106985" tIns="53492" rIns="106985" bIns="53492" rtlCol="0">
            <a:noAutofit/>
          </a:bodyPr>
          <a:lstStyle>
            <a:lvl1pPr>
              <a:defRPr lang="en-US" sz="2200" dirty="0" smtClean="0">
                <a:solidFill>
                  <a:srgbClr val="1E1E1E"/>
                </a:solidFill>
                <a:latin typeface="Candara" panose="020E0502030303020204" pitchFamily="34" charset="0"/>
              </a:defRPr>
            </a:lvl1pPr>
            <a:lvl2pPr>
              <a:defRPr lang="en-US" sz="1900" dirty="0" smtClean="0">
                <a:solidFill>
                  <a:srgbClr val="1E1E1E"/>
                </a:solidFill>
                <a:latin typeface="Candara" panose="020E0502030303020204" pitchFamily="34" charset="0"/>
              </a:defRPr>
            </a:lvl2pPr>
            <a:lvl3pPr>
              <a:defRPr lang="en-US" sz="1700" dirty="0" smtClean="0">
                <a:solidFill>
                  <a:srgbClr val="1E1E1E"/>
                </a:solidFill>
                <a:latin typeface="Candara" panose="020E0502030303020204" pitchFamily="34" charset="0"/>
              </a:defRPr>
            </a:lvl3pPr>
            <a:lvl4pPr>
              <a:defRPr lang="en-US" sz="1500" dirty="0" smtClean="0">
                <a:solidFill>
                  <a:srgbClr val="1E1E1E"/>
                </a:solidFill>
                <a:latin typeface="Candara" panose="020E0502030303020204" pitchFamily="34" charset="0"/>
              </a:defRPr>
            </a:lvl4pPr>
            <a:lvl5pPr>
              <a:defRPr lang="pt-BR" sz="15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5" name="Line 64">
            <a:extLst>
              <a:ext uri="{FF2B5EF4-FFF2-40B4-BE49-F238E27FC236}">
                <a16:creationId xmlns:a16="http://schemas.microsoft.com/office/drawing/2014/main" id="{1082D0FC-A5A7-4847-96B2-353B5B50C884}"/>
              </a:ext>
            </a:extLst>
          </p:cNvPr>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prstClr val="black"/>
              </a:solidFill>
            </a:endParaRPr>
          </a:p>
        </p:txBody>
      </p:sp>
      <p:sp>
        <p:nvSpPr>
          <p:cNvPr id="14" name="Text Placeholder 2">
            <a:extLst>
              <a:ext uri="{FF2B5EF4-FFF2-40B4-BE49-F238E27FC236}">
                <a16:creationId xmlns:a16="http://schemas.microsoft.com/office/drawing/2014/main" id="{32884F55-9F6F-4530-9EB5-0D0D2B218FC6}"/>
              </a:ext>
            </a:extLst>
          </p:cNvPr>
          <p:cNvSpPr>
            <a:spLocks noGrp="1"/>
          </p:cNvSpPr>
          <p:nvPr>
            <p:ph type="body" idx="23"/>
          </p:nvPr>
        </p:nvSpPr>
        <p:spPr>
          <a:xfrm>
            <a:off x="6765479" y="2111829"/>
            <a:ext cx="1800000" cy="2340000"/>
          </a:xfrm>
          <a:prstGeom prst="rect">
            <a:avLst/>
          </a:prstGeom>
          <a:solidFill>
            <a:srgbClr val="1E1E1E">
              <a:alpha val="79000"/>
            </a:srgbClr>
          </a:solidFill>
          <a:ln>
            <a:noFill/>
          </a:ln>
        </p:spPr>
        <p:txBody>
          <a:bodyPr vert="horz" lIns="106985" tIns="53492" rIns="106985" bIns="53492" rtlCol="0" anchor="ctr" anchorCtr="0">
            <a:normAutofit/>
          </a:bodyPr>
          <a:lstStyle>
            <a:lvl1pPr>
              <a:defRPr lang="en-US" sz="1700" b="1" dirty="0" smtClean="0">
                <a:solidFill>
                  <a:srgbClr val="B58B23"/>
                </a:solidFill>
                <a:latin typeface="Candara" panose="020E0502030303020204" pitchFamily="34" charset="0"/>
              </a:defRPr>
            </a:lvl1pPr>
          </a:lstStyle>
          <a:p>
            <a:pPr marL="0" lvl="0" indent="0" algn="ctr">
              <a:buNone/>
            </a:pPr>
            <a:endParaRPr lang="en-US" dirty="0"/>
          </a:p>
        </p:txBody>
      </p:sp>
      <p:sp>
        <p:nvSpPr>
          <p:cNvPr id="16" name="Content Placeholder 2">
            <a:extLst>
              <a:ext uri="{FF2B5EF4-FFF2-40B4-BE49-F238E27FC236}">
                <a16:creationId xmlns:a16="http://schemas.microsoft.com/office/drawing/2014/main" id="{9530E812-BE42-4594-99B6-CB521110D20D}"/>
              </a:ext>
            </a:extLst>
          </p:cNvPr>
          <p:cNvSpPr>
            <a:spLocks noGrp="1"/>
          </p:cNvSpPr>
          <p:nvPr>
            <p:ph sz="half" idx="24"/>
          </p:nvPr>
        </p:nvSpPr>
        <p:spPr>
          <a:xfrm>
            <a:off x="8783193" y="2111829"/>
            <a:ext cx="3960000" cy="2340000"/>
          </a:xfrm>
          <a:prstGeom prst="rect">
            <a:avLst/>
          </a:prstGeom>
          <a:solidFill>
            <a:schemeClr val="bg1">
              <a:lumMod val="75000"/>
              <a:alpha val="78824"/>
            </a:schemeClr>
          </a:solidFill>
        </p:spPr>
        <p:txBody>
          <a:bodyPr vert="horz" lIns="106985" tIns="53492" rIns="106985" bIns="53492" rtlCol="0">
            <a:noAutofit/>
          </a:bodyPr>
          <a:lstStyle>
            <a:lvl1pPr>
              <a:defRPr lang="en-US" sz="2200" dirty="0" smtClean="0">
                <a:solidFill>
                  <a:srgbClr val="1E1E1E"/>
                </a:solidFill>
                <a:latin typeface="Candara" panose="020E0502030303020204" pitchFamily="34" charset="0"/>
              </a:defRPr>
            </a:lvl1pPr>
            <a:lvl2pPr>
              <a:defRPr lang="en-US" sz="1900" dirty="0" smtClean="0">
                <a:solidFill>
                  <a:srgbClr val="1E1E1E"/>
                </a:solidFill>
                <a:latin typeface="Candara" panose="020E0502030303020204" pitchFamily="34" charset="0"/>
              </a:defRPr>
            </a:lvl2pPr>
            <a:lvl3pPr>
              <a:defRPr lang="en-US" sz="1700" dirty="0" smtClean="0">
                <a:solidFill>
                  <a:srgbClr val="1E1E1E"/>
                </a:solidFill>
                <a:latin typeface="Candara" panose="020E0502030303020204" pitchFamily="34" charset="0"/>
              </a:defRPr>
            </a:lvl3pPr>
            <a:lvl4pPr>
              <a:defRPr lang="en-US" sz="1500" dirty="0" smtClean="0">
                <a:solidFill>
                  <a:srgbClr val="1E1E1E"/>
                </a:solidFill>
                <a:latin typeface="Candara" panose="020E0502030303020204" pitchFamily="34" charset="0"/>
              </a:defRPr>
            </a:lvl4pPr>
            <a:lvl5pPr>
              <a:defRPr lang="pt-BR" sz="15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7" name="Text Placeholder 2">
            <a:extLst>
              <a:ext uri="{FF2B5EF4-FFF2-40B4-BE49-F238E27FC236}">
                <a16:creationId xmlns:a16="http://schemas.microsoft.com/office/drawing/2014/main" id="{25FE5D7D-2849-4BEC-9019-9ACC732ED465}"/>
              </a:ext>
            </a:extLst>
          </p:cNvPr>
          <p:cNvSpPr>
            <a:spLocks noGrp="1"/>
          </p:cNvSpPr>
          <p:nvPr>
            <p:ph type="body" idx="25"/>
          </p:nvPr>
        </p:nvSpPr>
        <p:spPr>
          <a:xfrm>
            <a:off x="6765479" y="4515000"/>
            <a:ext cx="1800000" cy="2340000"/>
          </a:xfrm>
          <a:prstGeom prst="rect">
            <a:avLst/>
          </a:prstGeom>
          <a:solidFill>
            <a:srgbClr val="1E1E1E">
              <a:alpha val="79000"/>
            </a:srgbClr>
          </a:solidFill>
          <a:ln>
            <a:noFill/>
          </a:ln>
        </p:spPr>
        <p:txBody>
          <a:bodyPr vert="horz" lIns="106985" tIns="53492" rIns="106985" bIns="53492" rtlCol="0" anchor="ctr" anchorCtr="0">
            <a:normAutofit/>
          </a:bodyPr>
          <a:lstStyle>
            <a:lvl1pPr>
              <a:defRPr lang="en-US" sz="1700" b="1" dirty="0" smtClean="0">
                <a:solidFill>
                  <a:srgbClr val="B58B23"/>
                </a:solidFill>
                <a:latin typeface="Candara" panose="020E0502030303020204" pitchFamily="34" charset="0"/>
              </a:defRPr>
            </a:lvl1pPr>
          </a:lstStyle>
          <a:p>
            <a:pPr marL="0" lvl="0" indent="0" algn="ctr">
              <a:buNone/>
            </a:pPr>
            <a:endParaRPr lang="en-US" dirty="0"/>
          </a:p>
        </p:txBody>
      </p:sp>
      <p:sp>
        <p:nvSpPr>
          <p:cNvPr id="18" name="Content Placeholder 2">
            <a:extLst>
              <a:ext uri="{FF2B5EF4-FFF2-40B4-BE49-F238E27FC236}">
                <a16:creationId xmlns:a16="http://schemas.microsoft.com/office/drawing/2014/main" id="{8DEDB819-4EDB-46DB-A975-A3A9C548E3C8}"/>
              </a:ext>
            </a:extLst>
          </p:cNvPr>
          <p:cNvSpPr>
            <a:spLocks noGrp="1"/>
          </p:cNvSpPr>
          <p:nvPr>
            <p:ph sz="half" idx="26"/>
          </p:nvPr>
        </p:nvSpPr>
        <p:spPr>
          <a:xfrm>
            <a:off x="8768329" y="4493738"/>
            <a:ext cx="3960000" cy="2340000"/>
          </a:xfrm>
          <a:prstGeom prst="rect">
            <a:avLst/>
          </a:prstGeom>
          <a:solidFill>
            <a:schemeClr val="bg1">
              <a:lumMod val="75000"/>
              <a:alpha val="78824"/>
            </a:schemeClr>
          </a:solidFill>
        </p:spPr>
        <p:txBody>
          <a:bodyPr vert="horz" lIns="106985" tIns="53492" rIns="106985" bIns="53492" rtlCol="0">
            <a:noAutofit/>
          </a:bodyPr>
          <a:lstStyle>
            <a:lvl1pPr>
              <a:defRPr lang="en-US" sz="2200" dirty="0" smtClean="0">
                <a:solidFill>
                  <a:srgbClr val="1E1E1E"/>
                </a:solidFill>
                <a:latin typeface="Candara" panose="020E0502030303020204" pitchFamily="34" charset="0"/>
              </a:defRPr>
            </a:lvl1pPr>
            <a:lvl2pPr>
              <a:defRPr lang="en-US" sz="1900" dirty="0" smtClean="0">
                <a:solidFill>
                  <a:srgbClr val="1E1E1E"/>
                </a:solidFill>
                <a:latin typeface="Candara" panose="020E0502030303020204" pitchFamily="34" charset="0"/>
              </a:defRPr>
            </a:lvl2pPr>
            <a:lvl3pPr>
              <a:defRPr lang="en-US" sz="1700" dirty="0" smtClean="0">
                <a:solidFill>
                  <a:srgbClr val="1E1E1E"/>
                </a:solidFill>
                <a:latin typeface="Candara" panose="020E0502030303020204" pitchFamily="34" charset="0"/>
              </a:defRPr>
            </a:lvl3pPr>
            <a:lvl4pPr>
              <a:defRPr lang="en-US" sz="1500" dirty="0" smtClean="0">
                <a:solidFill>
                  <a:srgbClr val="1E1E1E"/>
                </a:solidFill>
                <a:latin typeface="Candara" panose="020E0502030303020204" pitchFamily="34" charset="0"/>
              </a:defRPr>
            </a:lvl4pPr>
            <a:lvl5pPr>
              <a:defRPr lang="pt-BR" sz="15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Tree>
    <p:extLst>
      <p:ext uri="{BB962C8B-B14F-4D97-AF65-F5344CB8AC3E}">
        <p14:creationId xmlns:p14="http://schemas.microsoft.com/office/powerpoint/2010/main" val="221065804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ecisão">
    <p:spTree>
      <p:nvGrpSpPr>
        <p:cNvPr id="1" name=""/>
        <p:cNvGrpSpPr/>
        <p:nvPr/>
      </p:nvGrpSpPr>
      <p:grpSpPr>
        <a:xfrm>
          <a:off x="0" y="0"/>
          <a:ext cx="0" cy="0"/>
          <a:chOff x="0" y="0"/>
          <a:chExt cx="0" cy="0"/>
        </a:xfrm>
      </p:grpSpPr>
      <p:sp>
        <p:nvSpPr>
          <p:cNvPr id="10" name="Text Placeholder 2"/>
          <p:cNvSpPr>
            <a:spLocks noGrp="1"/>
          </p:cNvSpPr>
          <p:nvPr>
            <p:ph type="body" idx="1"/>
          </p:nvPr>
        </p:nvSpPr>
        <p:spPr>
          <a:xfrm>
            <a:off x="362333" y="834486"/>
            <a:ext cx="2564826" cy="2932145"/>
          </a:xfrm>
          <a:prstGeom prst="rect">
            <a:avLst/>
          </a:prstGeom>
          <a:solidFill>
            <a:srgbClr val="1E1E1E">
              <a:alpha val="79000"/>
            </a:srgbClr>
          </a:solidFill>
          <a:ln>
            <a:noFill/>
          </a:ln>
        </p:spPr>
        <p:txBody>
          <a:bodyPr vert="horz" lIns="106985" tIns="53492" rIns="106985" bIns="53492" rtlCol="0" anchor="ctr" anchorCtr="0">
            <a:normAutofit/>
          </a:bodyPr>
          <a:lstStyle>
            <a:lvl1pPr>
              <a:defRPr lang="en-US" sz="1700" b="1" dirty="0" smtClean="0">
                <a:solidFill>
                  <a:srgbClr val="B58B23"/>
                </a:solidFill>
                <a:latin typeface="Candara" panose="020E0502030303020204" pitchFamily="34" charset="0"/>
              </a:defRPr>
            </a:lvl1pPr>
          </a:lstStyle>
          <a:p>
            <a:pPr marL="0" lvl="0" indent="0" algn="ctr">
              <a:buNone/>
            </a:pPr>
            <a:endParaRPr lang="en-US" dirty="0"/>
          </a:p>
        </p:txBody>
      </p:sp>
      <p:sp>
        <p:nvSpPr>
          <p:cNvPr id="11" name="Content Placeholder 2"/>
          <p:cNvSpPr>
            <a:spLocks noGrp="1"/>
          </p:cNvSpPr>
          <p:nvPr>
            <p:ph sz="half" idx="20"/>
          </p:nvPr>
        </p:nvSpPr>
        <p:spPr>
          <a:xfrm>
            <a:off x="3118130" y="848486"/>
            <a:ext cx="9804164" cy="2932145"/>
          </a:xfrm>
          <a:prstGeom prst="rect">
            <a:avLst/>
          </a:prstGeom>
          <a:solidFill>
            <a:schemeClr val="bg1">
              <a:lumMod val="75000"/>
              <a:alpha val="78824"/>
            </a:schemeClr>
          </a:solidFill>
        </p:spPr>
        <p:txBody>
          <a:bodyPr vert="horz" lIns="106985" tIns="53492" rIns="106985" bIns="53492" rtlCol="0">
            <a:noAutofit/>
          </a:bodyPr>
          <a:lstStyle>
            <a:lvl1pPr>
              <a:defRPr lang="en-US" sz="2200" dirty="0" smtClean="0">
                <a:solidFill>
                  <a:srgbClr val="1E1E1E"/>
                </a:solidFill>
                <a:latin typeface="Candara" panose="020E0502030303020204" pitchFamily="34" charset="0"/>
              </a:defRPr>
            </a:lvl1pPr>
            <a:lvl2pPr>
              <a:defRPr lang="en-US" sz="1900" dirty="0" smtClean="0">
                <a:solidFill>
                  <a:srgbClr val="1E1E1E"/>
                </a:solidFill>
                <a:latin typeface="Candara" panose="020E0502030303020204" pitchFamily="34" charset="0"/>
              </a:defRPr>
            </a:lvl2pPr>
            <a:lvl3pPr>
              <a:defRPr lang="en-US" sz="1700" dirty="0" smtClean="0">
                <a:solidFill>
                  <a:srgbClr val="1E1E1E"/>
                </a:solidFill>
                <a:latin typeface="Candara" panose="020E0502030303020204" pitchFamily="34" charset="0"/>
              </a:defRPr>
            </a:lvl3pPr>
            <a:lvl4pPr>
              <a:defRPr lang="en-US" sz="1500" dirty="0" smtClean="0">
                <a:solidFill>
                  <a:srgbClr val="1E1E1E"/>
                </a:solidFill>
                <a:latin typeface="Candara" panose="020E0502030303020204" pitchFamily="34" charset="0"/>
              </a:defRPr>
            </a:lvl4pPr>
            <a:lvl5pPr>
              <a:defRPr lang="pt-BR" sz="15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2" name="Text Placeholder 2"/>
          <p:cNvSpPr>
            <a:spLocks noGrp="1"/>
          </p:cNvSpPr>
          <p:nvPr>
            <p:ph type="body" idx="21"/>
          </p:nvPr>
        </p:nvSpPr>
        <p:spPr>
          <a:xfrm>
            <a:off x="362333" y="3901593"/>
            <a:ext cx="2564826" cy="2932145"/>
          </a:xfrm>
          <a:prstGeom prst="rect">
            <a:avLst/>
          </a:prstGeom>
          <a:solidFill>
            <a:srgbClr val="1E1E1E">
              <a:alpha val="79000"/>
            </a:srgbClr>
          </a:solidFill>
          <a:ln>
            <a:noFill/>
          </a:ln>
        </p:spPr>
        <p:txBody>
          <a:bodyPr vert="horz" lIns="106985" tIns="53492" rIns="106985" bIns="53492" rtlCol="0" anchor="ctr" anchorCtr="0">
            <a:normAutofit/>
          </a:bodyPr>
          <a:lstStyle>
            <a:lvl1pPr>
              <a:defRPr lang="en-US" sz="1700" b="1" dirty="0" smtClean="0">
                <a:solidFill>
                  <a:srgbClr val="B58B23"/>
                </a:solidFill>
                <a:latin typeface="Candara" panose="020E0502030303020204" pitchFamily="34" charset="0"/>
              </a:defRPr>
            </a:lvl1pPr>
          </a:lstStyle>
          <a:p>
            <a:pPr marL="0" lvl="0" indent="0" algn="ctr">
              <a:buNone/>
            </a:pPr>
            <a:endParaRPr lang="en-US" dirty="0"/>
          </a:p>
        </p:txBody>
      </p:sp>
      <p:sp>
        <p:nvSpPr>
          <p:cNvPr id="13" name="Content Placeholder 2"/>
          <p:cNvSpPr>
            <a:spLocks noGrp="1"/>
          </p:cNvSpPr>
          <p:nvPr>
            <p:ph sz="half" idx="22"/>
          </p:nvPr>
        </p:nvSpPr>
        <p:spPr>
          <a:xfrm>
            <a:off x="3118130" y="3901592"/>
            <a:ext cx="9804164" cy="2932145"/>
          </a:xfrm>
          <a:prstGeom prst="rect">
            <a:avLst/>
          </a:prstGeom>
          <a:solidFill>
            <a:schemeClr val="bg1">
              <a:lumMod val="75000"/>
              <a:alpha val="78824"/>
            </a:schemeClr>
          </a:solidFill>
        </p:spPr>
        <p:txBody>
          <a:bodyPr vert="horz" lIns="106985" tIns="53492" rIns="106985" bIns="53492" rtlCol="0">
            <a:noAutofit/>
          </a:bodyPr>
          <a:lstStyle>
            <a:lvl1pPr>
              <a:defRPr lang="en-US" sz="2200" dirty="0" smtClean="0">
                <a:solidFill>
                  <a:srgbClr val="1E1E1E"/>
                </a:solidFill>
                <a:latin typeface="Candara" panose="020E0502030303020204" pitchFamily="34" charset="0"/>
              </a:defRPr>
            </a:lvl1pPr>
            <a:lvl2pPr>
              <a:defRPr lang="en-US" sz="1900" dirty="0" smtClean="0">
                <a:solidFill>
                  <a:srgbClr val="1E1E1E"/>
                </a:solidFill>
                <a:latin typeface="Candara" panose="020E0502030303020204" pitchFamily="34" charset="0"/>
              </a:defRPr>
            </a:lvl2pPr>
            <a:lvl3pPr>
              <a:defRPr lang="en-US" sz="1700" dirty="0" smtClean="0">
                <a:solidFill>
                  <a:srgbClr val="1E1E1E"/>
                </a:solidFill>
                <a:latin typeface="Candara" panose="020E0502030303020204" pitchFamily="34" charset="0"/>
              </a:defRPr>
            </a:lvl3pPr>
            <a:lvl4pPr>
              <a:defRPr lang="en-US" sz="1500" dirty="0" smtClean="0">
                <a:solidFill>
                  <a:srgbClr val="1E1E1E"/>
                </a:solidFill>
                <a:latin typeface="Candara" panose="020E0502030303020204" pitchFamily="34" charset="0"/>
              </a:defRPr>
            </a:lvl4pPr>
            <a:lvl5pPr>
              <a:defRPr lang="pt-BR" sz="15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5" name="Line 64">
            <a:extLst>
              <a:ext uri="{FF2B5EF4-FFF2-40B4-BE49-F238E27FC236}">
                <a16:creationId xmlns:a16="http://schemas.microsoft.com/office/drawing/2014/main" id="{1082D0FC-A5A7-4847-96B2-353B5B50C884}"/>
              </a:ext>
            </a:extLst>
          </p:cNvPr>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prstClr val="black"/>
              </a:solidFill>
            </a:endParaRPr>
          </a:p>
        </p:txBody>
      </p:sp>
      <p:sp>
        <p:nvSpPr>
          <p:cNvPr id="21" name="Title 1">
            <a:extLst>
              <a:ext uri="{FF2B5EF4-FFF2-40B4-BE49-F238E27FC236}">
                <a16:creationId xmlns:a16="http://schemas.microsoft.com/office/drawing/2014/main" id="{351E0860-7409-45FF-8D64-CED670D96BE6}"/>
              </a:ext>
            </a:extLst>
          </p:cNvPr>
          <p:cNvSpPr>
            <a:spLocks noGrp="1"/>
          </p:cNvSpPr>
          <p:nvPr>
            <p:ph type="title"/>
          </p:nvPr>
        </p:nvSpPr>
        <p:spPr>
          <a:xfrm>
            <a:off x="339677" y="3"/>
            <a:ext cx="12615412" cy="555682"/>
          </a:xfrm>
        </p:spPr>
        <p:txBody>
          <a:bodyPr>
            <a:normAutofit/>
          </a:bodyPr>
          <a:lstStyle>
            <a:lvl1pPr algn="r">
              <a:defRPr sz="2400" b="1">
                <a:solidFill>
                  <a:srgbClr val="B58B23"/>
                </a:solidFill>
                <a:latin typeface="Hurme Geometric Sans 1"/>
              </a:defRPr>
            </a:lvl1pPr>
          </a:lstStyle>
          <a:p>
            <a:r>
              <a:rPr lang="en-US" dirty="0"/>
              <a:t>Click to edit Master title style</a:t>
            </a:r>
          </a:p>
        </p:txBody>
      </p:sp>
    </p:spTree>
    <p:extLst>
      <p:ext uri="{BB962C8B-B14F-4D97-AF65-F5344CB8AC3E}">
        <p14:creationId xmlns:p14="http://schemas.microsoft.com/office/powerpoint/2010/main" val="350369620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ub título com 2 títulos e 2 textos na vertic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Content Placeholder 2"/>
          <p:cNvSpPr>
            <a:spLocks noGrp="1"/>
          </p:cNvSpPr>
          <p:nvPr>
            <p:ph sz="half" idx="1"/>
          </p:nvPr>
        </p:nvSpPr>
        <p:spPr>
          <a:xfrm>
            <a:off x="4754873" y="3249637"/>
            <a:ext cx="2743202" cy="3826412"/>
          </a:xfrm>
          <a:prstGeom prst="rect">
            <a:avLst/>
          </a:prstGeom>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3" name="Content Placeholder 2"/>
          <p:cNvSpPr>
            <a:spLocks noGrp="1"/>
          </p:cNvSpPr>
          <p:nvPr>
            <p:ph sz="half" idx="10"/>
          </p:nvPr>
        </p:nvSpPr>
        <p:spPr>
          <a:xfrm>
            <a:off x="4754873" y="1899137"/>
            <a:ext cx="2743202" cy="1252026"/>
          </a:xfrm>
          <a:prstGeom prst="rect">
            <a:avLst/>
          </a:prstGeom>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4" name="Content Placeholder 2"/>
          <p:cNvSpPr>
            <a:spLocks noGrp="1"/>
          </p:cNvSpPr>
          <p:nvPr>
            <p:ph sz="half" idx="11"/>
          </p:nvPr>
        </p:nvSpPr>
        <p:spPr>
          <a:xfrm>
            <a:off x="7596547" y="3249637"/>
            <a:ext cx="2743202" cy="3826412"/>
          </a:xfrm>
          <a:prstGeom prst="rect">
            <a:avLst/>
          </a:prstGeom>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7" name="Content Placeholder 2"/>
          <p:cNvSpPr>
            <a:spLocks noGrp="1"/>
          </p:cNvSpPr>
          <p:nvPr>
            <p:ph sz="half" idx="12"/>
          </p:nvPr>
        </p:nvSpPr>
        <p:spPr>
          <a:xfrm>
            <a:off x="7596547" y="1899137"/>
            <a:ext cx="2743202" cy="1252026"/>
          </a:xfrm>
          <a:prstGeom prst="rect">
            <a:avLst/>
          </a:prstGeom>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31" name="Content Placeholder 2"/>
          <p:cNvSpPr>
            <a:spLocks noGrp="1"/>
          </p:cNvSpPr>
          <p:nvPr>
            <p:ph sz="half" idx="13"/>
          </p:nvPr>
        </p:nvSpPr>
        <p:spPr>
          <a:xfrm>
            <a:off x="10459423" y="3249637"/>
            <a:ext cx="2743202" cy="3826412"/>
          </a:xfrm>
          <a:prstGeom prst="rect">
            <a:avLst/>
          </a:prstGeom>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32" name="Content Placeholder 2"/>
          <p:cNvSpPr>
            <a:spLocks noGrp="1"/>
          </p:cNvSpPr>
          <p:nvPr>
            <p:ph sz="half" idx="14"/>
          </p:nvPr>
        </p:nvSpPr>
        <p:spPr>
          <a:xfrm>
            <a:off x="10452486" y="1899137"/>
            <a:ext cx="2743202" cy="1252026"/>
          </a:xfrm>
          <a:prstGeom prst="rect">
            <a:avLst/>
          </a:prstGeom>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10" name="Content Placeholder 2">
            <a:extLst>
              <a:ext uri="{FF2B5EF4-FFF2-40B4-BE49-F238E27FC236}">
                <a16:creationId xmlns:a16="http://schemas.microsoft.com/office/drawing/2014/main" id="{62866EB1-14F0-4AEC-92A2-D226039D76BC}"/>
              </a:ext>
            </a:extLst>
          </p:cNvPr>
          <p:cNvSpPr>
            <a:spLocks noGrp="1"/>
          </p:cNvSpPr>
          <p:nvPr>
            <p:ph sz="half" idx="15" hasCustomPrompt="1"/>
          </p:nvPr>
        </p:nvSpPr>
        <p:spPr>
          <a:xfrm>
            <a:off x="1416941" y="1899137"/>
            <a:ext cx="2743202" cy="1252026"/>
          </a:xfrm>
          <a:prstGeom prst="rect">
            <a:avLst/>
          </a:prstGeom>
        </p:spPr>
        <p:txBody>
          <a:bodyPr vert="horz" lIns="106985" tIns="53492" rIns="106985" bIns="53492" rtlCol="0">
            <a:noAutofit/>
          </a:bodyPr>
          <a:lstStyle>
            <a:lvl1pPr marL="0" indent="0">
              <a:buNone/>
              <a:defRPr lang="en-US" sz="1600" dirty="0" smtClean="0">
                <a:solidFill>
                  <a:srgbClr val="1E1E1E"/>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r>
              <a:rPr lang="pt-BR" dirty="0"/>
              <a:t>5. DESMONTRA</a:t>
            </a:r>
          </a:p>
        </p:txBody>
      </p:sp>
      <p:sp>
        <p:nvSpPr>
          <p:cNvPr id="11" name="Triângulo Retângulo 10">
            <a:extLst>
              <a:ext uri="{FF2B5EF4-FFF2-40B4-BE49-F238E27FC236}">
                <a16:creationId xmlns:a16="http://schemas.microsoft.com/office/drawing/2014/main" id="{CE95FA64-45F8-44AD-81C2-048A332EFF1E}"/>
              </a:ext>
            </a:extLst>
          </p:cNvPr>
          <p:cNvSpPr/>
          <p:nvPr userDrawn="1"/>
        </p:nvSpPr>
        <p:spPr>
          <a:xfrm>
            <a:off x="1416941" y="1719137"/>
            <a:ext cx="180000" cy="180000"/>
          </a:xfrm>
          <a:prstGeom prst="rtTriangle">
            <a:avLst/>
          </a:prstGeom>
          <a:solidFill>
            <a:srgbClr val="B58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1260023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4_Layout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BE5E07-DE2D-4B7D-976D-33640D3EF1BC}"/>
              </a:ext>
            </a:extLst>
          </p:cNvPr>
          <p:cNvSpPr>
            <a:spLocks noGrp="1"/>
          </p:cNvSpPr>
          <p:nvPr>
            <p:ph type="title"/>
          </p:nvPr>
        </p:nvSpPr>
        <p:spPr/>
        <p:txBody>
          <a:bodyPr/>
          <a:lstStyle/>
          <a:p>
            <a:r>
              <a:rPr lang="pt-BR"/>
              <a:t>Clique para editar o título Mestre</a:t>
            </a:r>
          </a:p>
        </p:txBody>
      </p:sp>
      <p:pic>
        <p:nvPicPr>
          <p:cNvPr id="7" name="Imagem 6">
            <a:extLst>
              <a:ext uri="{FF2B5EF4-FFF2-40B4-BE49-F238E27FC236}">
                <a16:creationId xmlns:a16="http://schemas.microsoft.com/office/drawing/2014/main" id="{EE76B76C-5445-4287-8254-8C2E710AB6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4398"/>
            <a:ext cx="13326122" cy="7559095"/>
          </a:xfrm>
          <a:prstGeom prst="rect">
            <a:avLst/>
          </a:prstGeom>
        </p:spPr>
      </p:pic>
      <p:sp>
        <p:nvSpPr>
          <p:cNvPr id="8" name="Triângulo Retângulo 7">
            <a:extLst>
              <a:ext uri="{FF2B5EF4-FFF2-40B4-BE49-F238E27FC236}">
                <a16:creationId xmlns:a16="http://schemas.microsoft.com/office/drawing/2014/main" id="{6753E6C9-8283-47B8-B7EC-F558043A373C}"/>
              </a:ext>
            </a:extLst>
          </p:cNvPr>
          <p:cNvSpPr/>
          <p:nvPr userDrawn="1"/>
        </p:nvSpPr>
        <p:spPr>
          <a:xfrm>
            <a:off x="1538868" y="3780631"/>
            <a:ext cx="180000" cy="180000"/>
          </a:xfrm>
          <a:prstGeom prst="rtTriangle">
            <a:avLst/>
          </a:prstGeom>
          <a:solidFill>
            <a:srgbClr val="B58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06188163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Sub título com tex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Content Placeholder 2"/>
          <p:cNvSpPr>
            <a:spLocks noGrp="1"/>
          </p:cNvSpPr>
          <p:nvPr>
            <p:ph sz="half" idx="13"/>
          </p:nvPr>
        </p:nvSpPr>
        <p:spPr>
          <a:xfrm>
            <a:off x="633046" y="1392703"/>
            <a:ext cx="9636369" cy="5669280"/>
          </a:xfrm>
          <a:prstGeom prst="rect">
            <a:avLst/>
          </a:prstGeom>
        </p:spPr>
        <p:txBody>
          <a:bodyPr vert="horz" lIns="106985" tIns="53492" rIns="106985" bIns="53492" rtlCol="0">
            <a:noAutofit/>
          </a:bodyPr>
          <a:lstStyle>
            <a:lvl1pPr marL="0" indent="0">
              <a:buNone/>
              <a:defRPr lang="en-US" sz="1200" dirty="0" smtClean="0">
                <a:solidFill>
                  <a:schemeClr val="tx1"/>
                </a:solidFill>
                <a:latin typeface="Hurme Geometric Sans 2" pitchFamily="34" charset="0"/>
              </a:defRPr>
            </a:lvl1pPr>
            <a:lvl2pPr marL="267475" indent="0">
              <a:buNone/>
              <a:defRPr lang="en-US" sz="1200" dirty="0" smtClean="0">
                <a:solidFill>
                  <a:schemeClr val="tx1"/>
                </a:solidFill>
                <a:latin typeface="Hurme Geometric Sans 2" pitchFamily="34" charset="0"/>
              </a:defRPr>
            </a:lvl2pPr>
            <a:lvl3pPr marL="1069848" indent="0">
              <a:buNone/>
              <a:defRPr lang="en-US" sz="1200" dirty="0" smtClean="0">
                <a:solidFill>
                  <a:schemeClr val="tx1"/>
                </a:solidFill>
                <a:latin typeface="Hurme Geometric Sans 2" pitchFamily="34" charset="0"/>
              </a:defRPr>
            </a:lvl3pPr>
            <a:lvl4pPr marL="1604772" indent="0">
              <a:buNone/>
              <a:defRPr lang="en-US" sz="1200" dirty="0" smtClean="0">
                <a:solidFill>
                  <a:schemeClr val="tx1"/>
                </a:solidFill>
                <a:latin typeface="Hurme Geometric Sans 2" pitchFamily="34" charset="0"/>
              </a:defRPr>
            </a:lvl4pPr>
            <a:lvl5pPr marL="2139696" indent="0">
              <a:buNone/>
              <a:defRPr lang="pt-BR" sz="1200" dirty="0">
                <a:solidFill>
                  <a:schemeClr val="tx1"/>
                </a:solidFill>
                <a:latin typeface="Hurme Geometric Sans 2" pitchFamily="34" charset="0"/>
              </a:defRPr>
            </a:lvl5pPr>
          </a:lstStyle>
          <a:p>
            <a:pPr marL="267475" lvl="0" indent="-267475"/>
            <a:r>
              <a:rPr lang="en-US" dirty="0"/>
              <a:t>Click to edit Master text styles</a:t>
            </a:r>
          </a:p>
          <a:p>
            <a:pPr marL="451067" lvl="1" indent="-1835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4" name="Espaço Reservado para Texto 6">
            <a:extLst>
              <a:ext uri="{FF2B5EF4-FFF2-40B4-BE49-F238E27FC236}">
                <a16:creationId xmlns:a16="http://schemas.microsoft.com/office/drawing/2014/main" id="{10705EDF-6BB6-451A-884E-A1CF35C1F0AB}"/>
              </a:ext>
            </a:extLst>
          </p:cNvPr>
          <p:cNvSpPr>
            <a:spLocks noGrp="1"/>
          </p:cNvSpPr>
          <p:nvPr>
            <p:ph type="body" sz="quarter" idx="17" hasCustomPrompt="1"/>
          </p:nvPr>
        </p:nvSpPr>
        <p:spPr>
          <a:xfrm>
            <a:off x="633046" y="647115"/>
            <a:ext cx="9636369" cy="633143"/>
          </a:xfrm>
        </p:spPr>
        <p:txBody>
          <a:bodyPr anchor="ctr">
            <a:normAutofit/>
          </a:bodyPr>
          <a:lstStyle>
            <a:lvl1pPr marL="0" indent="0" algn="l">
              <a:buNone/>
              <a:defRPr sz="1800" b="1" cap="all" baseline="0">
                <a:solidFill>
                  <a:srgbClr val="B58B23"/>
                </a:solidFill>
                <a:latin typeface="Hurme Geometric Sans 2" pitchFamily="34" charset="0"/>
              </a:defRPr>
            </a:lvl1pPr>
          </a:lstStyle>
          <a:p>
            <a:pPr lvl="0"/>
            <a:r>
              <a:rPr lang="en-US" dirty="0"/>
              <a:t>Click to edit Master text styles</a:t>
            </a:r>
          </a:p>
        </p:txBody>
      </p:sp>
    </p:spTree>
    <p:extLst>
      <p:ext uri="{BB962C8B-B14F-4D97-AF65-F5344CB8AC3E}">
        <p14:creationId xmlns:p14="http://schemas.microsoft.com/office/powerpoint/2010/main" val="22988800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2_Layout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8" name="Balão de Fala: Retângulo 47">
            <a:extLst>
              <a:ext uri="{FF2B5EF4-FFF2-40B4-BE49-F238E27FC236}">
                <a16:creationId xmlns:a16="http://schemas.microsoft.com/office/drawing/2014/main" id="{67029441-A3A7-4D47-9D0A-DF1813799A08}"/>
              </a:ext>
            </a:extLst>
          </p:cNvPr>
          <p:cNvSpPr/>
          <p:nvPr userDrawn="1"/>
        </p:nvSpPr>
        <p:spPr>
          <a:xfrm>
            <a:off x="12242811" y="2020243"/>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SENTENÇA DE HOMOLOGAÇÃO DO PRJ</a:t>
            </a:r>
          </a:p>
        </p:txBody>
      </p:sp>
      <p:sp>
        <p:nvSpPr>
          <p:cNvPr id="43" name="Balão de Fala: Retângulo 42">
            <a:extLst>
              <a:ext uri="{FF2B5EF4-FFF2-40B4-BE49-F238E27FC236}">
                <a16:creationId xmlns:a16="http://schemas.microsoft.com/office/drawing/2014/main" id="{283CB1B3-BE43-42B1-A177-872C7BC19154}"/>
              </a:ext>
            </a:extLst>
          </p:cNvPr>
          <p:cNvSpPr/>
          <p:nvPr userDrawn="1"/>
        </p:nvSpPr>
        <p:spPr>
          <a:xfrm>
            <a:off x="10674644" y="203073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2º AGC</a:t>
            </a:r>
          </a:p>
          <a:p>
            <a:pPr algn="ctr"/>
            <a:r>
              <a:rPr lang="pt-BR" sz="800" b="1" dirty="0">
                <a:solidFill>
                  <a:srgbClr val="565656"/>
                </a:solidFill>
                <a:latin typeface="Hurme Geometric Sans 1"/>
              </a:rPr>
              <a:t>E CONTINUAÇÕES</a:t>
            </a:r>
          </a:p>
        </p:txBody>
      </p:sp>
      <p:sp>
        <p:nvSpPr>
          <p:cNvPr id="45" name="Balão de Fala: Retângulo 44">
            <a:extLst>
              <a:ext uri="{FF2B5EF4-FFF2-40B4-BE49-F238E27FC236}">
                <a16:creationId xmlns:a16="http://schemas.microsoft.com/office/drawing/2014/main" id="{A43108D6-66AD-4A3B-B6BB-90A283801F1B}"/>
              </a:ext>
            </a:extLst>
          </p:cNvPr>
          <p:cNvSpPr/>
          <p:nvPr userDrawn="1"/>
        </p:nvSpPr>
        <p:spPr>
          <a:xfrm rot="10800000">
            <a:off x="11293304" y="436754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41" name="Balão de Fala: Retângulo 40">
            <a:extLst>
              <a:ext uri="{FF2B5EF4-FFF2-40B4-BE49-F238E27FC236}">
                <a16:creationId xmlns:a16="http://schemas.microsoft.com/office/drawing/2014/main" id="{896B7D4F-04C2-44CB-A105-3C90C792098B}"/>
              </a:ext>
            </a:extLst>
          </p:cNvPr>
          <p:cNvSpPr/>
          <p:nvPr userDrawn="1"/>
        </p:nvSpPr>
        <p:spPr>
          <a:xfrm rot="10800000">
            <a:off x="9570570" y="436754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38" name="Balão de Fala: Retângulo 37">
            <a:extLst>
              <a:ext uri="{FF2B5EF4-FFF2-40B4-BE49-F238E27FC236}">
                <a16:creationId xmlns:a16="http://schemas.microsoft.com/office/drawing/2014/main" id="{DD2C8F08-8CCB-42EC-9784-923C75FAA6BD}"/>
              </a:ext>
            </a:extLst>
          </p:cNvPr>
          <p:cNvSpPr/>
          <p:nvPr userDrawn="1"/>
        </p:nvSpPr>
        <p:spPr>
          <a:xfrm>
            <a:off x="8853628" y="2038432"/>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EDITAL DE CONVOCAÇÃO DE AGC</a:t>
            </a:r>
          </a:p>
        </p:txBody>
      </p:sp>
      <p:sp>
        <p:nvSpPr>
          <p:cNvPr id="39" name="Balão de Fala: Retângulo 38">
            <a:extLst>
              <a:ext uri="{FF2B5EF4-FFF2-40B4-BE49-F238E27FC236}">
                <a16:creationId xmlns:a16="http://schemas.microsoft.com/office/drawing/2014/main" id="{CB5C08B3-5BCC-4F1D-9780-32D0FE5633E6}"/>
              </a:ext>
            </a:extLst>
          </p:cNvPr>
          <p:cNvSpPr/>
          <p:nvPr userDrawn="1"/>
        </p:nvSpPr>
        <p:spPr>
          <a:xfrm rot="10800000">
            <a:off x="7936781" y="436754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35" name="Balão de Fala: Retângulo 34">
            <a:extLst>
              <a:ext uri="{FF2B5EF4-FFF2-40B4-BE49-F238E27FC236}">
                <a16:creationId xmlns:a16="http://schemas.microsoft.com/office/drawing/2014/main" id="{1D1E8E29-837B-404E-AAFC-3E9302E5FE1D}"/>
              </a:ext>
            </a:extLst>
          </p:cNvPr>
          <p:cNvSpPr/>
          <p:nvPr userDrawn="1"/>
        </p:nvSpPr>
        <p:spPr>
          <a:xfrm>
            <a:off x="7124564" y="203073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PUBLICAÇÃO DO AVISO DE RECEBIMENTO DO PRJ</a:t>
            </a:r>
          </a:p>
        </p:txBody>
      </p:sp>
      <p:sp>
        <p:nvSpPr>
          <p:cNvPr id="33" name="Balão de Fala: Retângulo 32">
            <a:extLst>
              <a:ext uri="{FF2B5EF4-FFF2-40B4-BE49-F238E27FC236}">
                <a16:creationId xmlns:a16="http://schemas.microsoft.com/office/drawing/2014/main" id="{4E669B5D-5D62-46CD-BF96-DF75D48BE5D5}"/>
              </a:ext>
            </a:extLst>
          </p:cNvPr>
          <p:cNvSpPr/>
          <p:nvPr userDrawn="1"/>
        </p:nvSpPr>
        <p:spPr>
          <a:xfrm rot="10800000">
            <a:off x="6078247" y="436754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30" name="Balão de Fala: Retângulo 29">
            <a:extLst>
              <a:ext uri="{FF2B5EF4-FFF2-40B4-BE49-F238E27FC236}">
                <a16:creationId xmlns:a16="http://schemas.microsoft.com/office/drawing/2014/main" id="{1251AAEB-7F65-44E0-A3CC-20BA5E278073}"/>
              </a:ext>
            </a:extLst>
          </p:cNvPr>
          <p:cNvSpPr/>
          <p:nvPr userDrawn="1"/>
        </p:nvSpPr>
        <p:spPr>
          <a:xfrm>
            <a:off x="5385785" y="2030973"/>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PRAZO PARA APRESENTAÇÃO DO PLANO DE RECUPERAÇÃO JUCIAL</a:t>
            </a:r>
          </a:p>
        </p:txBody>
      </p:sp>
      <p:sp>
        <p:nvSpPr>
          <p:cNvPr id="22" name="Balão de Fala: Retângulo 21">
            <a:extLst>
              <a:ext uri="{FF2B5EF4-FFF2-40B4-BE49-F238E27FC236}">
                <a16:creationId xmlns:a16="http://schemas.microsoft.com/office/drawing/2014/main" id="{1C242B8C-AEB9-4C75-8E8D-779F1ED34EAD}"/>
              </a:ext>
            </a:extLst>
          </p:cNvPr>
          <p:cNvSpPr/>
          <p:nvPr userDrawn="1"/>
        </p:nvSpPr>
        <p:spPr>
          <a:xfrm rot="10800000">
            <a:off x="4325898" y="4369800"/>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15" name="Balão de Fala: Retângulo 14">
            <a:extLst>
              <a:ext uri="{FF2B5EF4-FFF2-40B4-BE49-F238E27FC236}">
                <a16:creationId xmlns:a16="http://schemas.microsoft.com/office/drawing/2014/main" id="{45175417-3141-473B-A440-C9859D2E0A9F}"/>
              </a:ext>
            </a:extLst>
          </p:cNvPr>
          <p:cNvSpPr/>
          <p:nvPr userDrawn="1"/>
        </p:nvSpPr>
        <p:spPr>
          <a:xfrm>
            <a:off x="3633436" y="201570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PRAZO PARA HABILITAÇÕES E DIVERGÊNCIAS</a:t>
            </a:r>
          </a:p>
        </p:txBody>
      </p:sp>
      <p:sp>
        <p:nvSpPr>
          <p:cNvPr id="8" name="Balão de Fala: Retângulo 7">
            <a:extLst>
              <a:ext uri="{FF2B5EF4-FFF2-40B4-BE49-F238E27FC236}">
                <a16:creationId xmlns:a16="http://schemas.microsoft.com/office/drawing/2014/main" id="{8E35D16A-4266-4820-9C3A-018C54E5CFBF}"/>
              </a:ext>
            </a:extLst>
          </p:cNvPr>
          <p:cNvSpPr/>
          <p:nvPr userDrawn="1"/>
        </p:nvSpPr>
        <p:spPr>
          <a:xfrm>
            <a:off x="116648" y="2005923"/>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DISTRIBUIÇÃO DA INICIAL</a:t>
            </a:r>
          </a:p>
        </p:txBody>
      </p:sp>
      <p:sp>
        <p:nvSpPr>
          <p:cNvPr id="12" name="Retângulo 11">
            <a:extLst>
              <a:ext uri="{FF2B5EF4-FFF2-40B4-BE49-F238E27FC236}">
                <a16:creationId xmlns:a16="http://schemas.microsoft.com/office/drawing/2014/main" id="{B37074B3-3C55-487E-B80F-B414E49351D4}"/>
              </a:ext>
            </a:extLst>
          </p:cNvPr>
          <p:cNvSpPr/>
          <p:nvPr userDrawn="1"/>
        </p:nvSpPr>
        <p:spPr>
          <a:xfrm>
            <a:off x="663194" y="1684345"/>
            <a:ext cx="758227" cy="830997"/>
          </a:xfrm>
          <a:prstGeom prst="rect">
            <a:avLst/>
          </a:prstGeom>
        </p:spPr>
        <p:txBody>
          <a:bodyPr wrap="square">
            <a:spAutoFit/>
          </a:bodyPr>
          <a:lstStyle/>
          <a:p>
            <a:r>
              <a:rPr lang="pt-BR" sz="4800" dirty="0">
                <a:solidFill>
                  <a:srgbClr val="B58B23"/>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pt-BR" sz="4400" dirty="0">
              <a:solidFill>
                <a:srgbClr val="B58B23"/>
              </a:solidFill>
            </a:endParaRPr>
          </a:p>
        </p:txBody>
      </p:sp>
      <p:sp>
        <p:nvSpPr>
          <p:cNvPr id="13" name="Seta: Entalhada para a Direita 12">
            <a:extLst>
              <a:ext uri="{FF2B5EF4-FFF2-40B4-BE49-F238E27FC236}">
                <a16:creationId xmlns:a16="http://schemas.microsoft.com/office/drawing/2014/main" id="{4287F6AD-2FB3-415B-841D-8763994BC096}"/>
              </a:ext>
            </a:extLst>
          </p:cNvPr>
          <p:cNvSpPr/>
          <p:nvPr userDrawn="1"/>
        </p:nvSpPr>
        <p:spPr>
          <a:xfrm>
            <a:off x="50285" y="3739923"/>
            <a:ext cx="13221730" cy="189374"/>
          </a:xfrm>
          <a:prstGeom prst="notchedRightArrow">
            <a:avLst/>
          </a:prstGeom>
          <a:solidFill>
            <a:srgbClr val="B58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rgbClr val="B48A20"/>
              </a:solidFill>
            </a:endParaRPr>
          </a:p>
        </p:txBody>
      </p:sp>
      <p:sp>
        <p:nvSpPr>
          <p:cNvPr id="18" name="Retângulo: Cantos Diagonais Arredondados 17">
            <a:extLst>
              <a:ext uri="{FF2B5EF4-FFF2-40B4-BE49-F238E27FC236}">
                <a16:creationId xmlns:a16="http://schemas.microsoft.com/office/drawing/2014/main" id="{19663A40-B196-4491-8312-005F9B15AEB2}"/>
              </a:ext>
            </a:extLst>
          </p:cNvPr>
          <p:cNvSpPr/>
          <p:nvPr userDrawn="1"/>
        </p:nvSpPr>
        <p:spPr>
          <a:xfrm>
            <a:off x="147481" y="3557007"/>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19" name="Balão de Fala: Retângulo 18">
            <a:extLst>
              <a:ext uri="{FF2B5EF4-FFF2-40B4-BE49-F238E27FC236}">
                <a16:creationId xmlns:a16="http://schemas.microsoft.com/office/drawing/2014/main" id="{82728858-BE9A-461B-A0F5-94CDB7531FCF}"/>
              </a:ext>
            </a:extLst>
          </p:cNvPr>
          <p:cNvSpPr/>
          <p:nvPr userDrawn="1"/>
        </p:nvSpPr>
        <p:spPr>
          <a:xfrm rot="10800000">
            <a:off x="826742" y="4369800"/>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t-BR" sz="700" dirty="0">
              <a:latin typeface="Hurme Geometric Sans 1"/>
            </a:endParaRPr>
          </a:p>
        </p:txBody>
      </p:sp>
      <p:sp>
        <p:nvSpPr>
          <p:cNvPr id="20" name="Retângulo: Cantos Diagonais Arredondados 19" descr="&#10;">
            <a:extLst>
              <a:ext uri="{FF2B5EF4-FFF2-40B4-BE49-F238E27FC236}">
                <a16:creationId xmlns:a16="http://schemas.microsoft.com/office/drawing/2014/main" id="{839ECD98-8830-40C1-B7D8-DD22D13B1743}"/>
              </a:ext>
            </a:extLst>
          </p:cNvPr>
          <p:cNvSpPr/>
          <p:nvPr userDrawn="1"/>
        </p:nvSpPr>
        <p:spPr>
          <a:xfrm>
            <a:off x="1011100" y="3588136"/>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21" name="Retângulo 20">
            <a:extLst>
              <a:ext uri="{FF2B5EF4-FFF2-40B4-BE49-F238E27FC236}">
                <a16:creationId xmlns:a16="http://schemas.microsoft.com/office/drawing/2014/main" id="{06454683-AAC0-4A03-96E2-7B64A5BE3C25}"/>
              </a:ext>
            </a:extLst>
          </p:cNvPr>
          <p:cNvSpPr/>
          <p:nvPr userDrawn="1"/>
        </p:nvSpPr>
        <p:spPr>
          <a:xfrm>
            <a:off x="1487810" y="4940381"/>
            <a:ext cx="758227" cy="830997"/>
          </a:xfrm>
          <a:prstGeom prst="rect">
            <a:avLst/>
          </a:prstGeom>
        </p:spPr>
        <p:txBody>
          <a:bodyPr wrap="square">
            <a:spAutoFit/>
          </a:bodyPr>
          <a:lstStyle/>
          <a:p>
            <a:r>
              <a:rPr lang="pt-BR" sz="4800" dirty="0">
                <a:solidFill>
                  <a:srgbClr val="B58B23"/>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pt-BR" sz="4400" dirty="0">
              <a:solidFill>
                <a:srgbClr val="B58B23"/>
              </a:solidFill>
            </a:endParaRPr>
          </a:p>
        </p:txBody>
      </p:sp>
      <p:sp>
        <p:nvSpPr>
          <p:cNvPr id="23" name="Balão de Fala: Retângulo 22">
            <a:extLst>
              <a:ext uri="{FF2B5EF4-FFF2-40B4-BE49-F238E27FC236}">
                <a16:creationId xmlns:a16="http://schemas.microsoft.com/office/drawing/2014/main" id="{5473C4F7-87A3-43EA-A2B2-7FD01AEA4ACB}"/>
              </a:ext>
            </a:extLst>
          </p:cNvPr>
          <p:cNvSpPr/>
          <p:nvPr userDrawn="1"/>
        </p:nvSpPr>
        <p:spPr>
          <a:xfrm rot="10800000">
            <a:off x="2562839" y="436754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algn="ctr"/>
            <a:endParaRPr lang="pt-BR" sz="700" dirty="0">
              <a:latin typeface="Hurme Geometric Sans 1"/>
            </a:endParaRPr>
          </a:p>
        </p:txBody>
      </p:sp>
      <p:sp>
        <p:nvSpPr>
          <p:cNvPr id="24" name="Balão de Fala: Retângulo 23">
            <a:extLst>
              <a:ext uri="{FF2B5EF4-FFF2-40B4-BE49-F238E27FC236}">
                <a16:creationId xmlns:a16="http://schemas.microsoft.com/office/drawing/2014/main" id="{E9B71CBE-1C77-4A57-BC5A-D0B791BC19C5}"/>
              </a:ext>
            </a:extLst>
          </p:cNvPr>
          <p:cNvSpPr/>
          <p:nvPr userDrawn="1"/>
        </p:nvSpPr>
        <p:spPr>
          <a:xfrm>
            <a:off x="1886037" y="201570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800" b="1" dirty="0">
                <a:solidFill>
                  <a:srgbClr val="565656"/>
                </a:solidFill>
                <a:latin typeface="Hurme Geometric Sans 1"/>
              </a:rPr>
              <a:t>PUBLICAÇÃO DA DECISÃO</a:t>
            </a:r>
          </a:p>
        </p:txBody>
      </p:sp>
      <p:sp>
        <p:nvSpPr>
          <p:cNvPr id="26" name="Retângulo: Cantos Diagonais Arredondados 25" descr="16.12.2016">
            <a:extLst>
              <a:ext uri="{FF2B5EF4-FFF2-40B4-BE49-F238E27FC236}">
                <a16:creationId xmlns:a16="http://schemas.microsoft.com/office/drawing/2014/main" id="{DE597B78-ACA2-456F-8715-3B3E81E8F470}"/>
              </a:ext>
            </a:extLst>
          </p:cNvPr>
          <p:cNvSpPr/>
          <p:nvPr userDrawn="1"/>
        </p:nvSpPr>
        <p:spPr>
          <a:xfrm>
            <a:off x="1886037" y="3595205"/>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27" name="Título 9">
            <a:extLst>
              <a:ext uri="{FF2B5EF4-FFF2-40B4-BE49-F238E27FC236}">
                <a16:creationId xmlns:a16="http://schemas.microsoft.com/office/drawing/2014/main" id="{28DDA3FF-CB39-48BF-92CF-9893BFCACF2D}"/>
              </a:ext>
            </a:extLst>
          </p:cNvPr>
          <p:cNvSpPr>
            <a:spLocks noGrp="1"/>
          </p:cNvSpPr>
          <p:nvPr>
            <p:ph type="title" idx="4294967295" hasCustomPrompt="1"/>
          </p:nvPr>
        </p:nvSpPr>
        <p:spPr>
          <a:xfrm>
            <a:off x="3177306" y="546586"/>
            <a:ext cx="9884236" cy="555625"/>
          </a:xfrm>
        </p:spPr>
        <p:txBody>
          <a:bodyPr>
            <a:normAutofit/>
          </a:bodyPr>
          <a:lstStyle>
            <a:lvl1pPr>
              <a:defRPr/>
            </a:lvl1pPr>
          </a:lstStyle>
          <a:p>
            <a:pPr algn="r"/>
            <a:r>
              <a:rPr lang="pt-BR" sz="1800" b="1" cap="all" dirty="0">
                <a:solidFill>
                  <a:srgbClr val="B48A20"/>
                </a:solidFill>
                <a:latin typeface="Hurme Geometric Sans 2" pitchFamily="34" charset="0"/>
              </a:rPr>
              <a:t>Insira o título...</a:t>
            </a:r>
          </a:p>
        </p:txBody>
      </p:sp>
      <p:sp>
        <p:nvSpPr>
          <p:cNvPr id="14" name="Retângulo: Cantos Diagonais Arredondados 13" descr="16.12.2016">
            <a:extLst>
              <a:ext uri="{FF2B5EF4-FFF2-40B4-BE49-F238E27FC236}">
                <a16:creationId xmlns:a16="http://schemas.microsoft.com/office/drawing/2014/main" id="{889E0346-7B25-479E-A819-38F95EB4F3F8}"/>
              </a:ext>
            </a:extLst>
          </p:cNvPr>
          <p:cNvSpPr/>
          <p:nvPr userDrawn="1"/>
        </p:nvSpPr>
        <p:spPr>
          <a:xfrm>
            <a:off x="3633436" y="3584240"/>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16" name="Retângulo: Cantos Diagonais Arredondados 15" descr="16.12.2016">
            <a:extLst>
              <a:ext uri="{FF2B5EF4-FFF2-40B4-BE49-F238E27FC236}">
                <a16:creationId xmlns:a16="http://schemas.microsoft.com/office/drawing/2014/main" id="{10654FB0-61CA-4127-BD17-4AF8FD1FB1C6}"/>
              </a:ext>
            </a:extLst>
          </p:cNvPr>
          <p:cNvSpPr/>
          <p:nvPr userDrawn="1"/>
        </p:nvSpPr>
        <p:spPr>
          <a:xfrm>
            <a:off x="2760974" y="3587009"/>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17" name="Retângulo: Cantos Diagonais Arredondados 16" descr="16.12.2016">
            <a:extLst>
              <a:ext uri="{FF2B5EF4-FFF2-40B4-BE49-F238E27FC236}">
                <a16:creationId xmlns:a16="http://schemas.microsoft.com/office/drawing/2014/main" id="{1B906E06-C491-4754-B1DA-43F2AD8DA141}"/>
              </a:ext>
            </a:extLst>
          </p:cNvPr>
          <p:cNvSpPr/>
          <p:nvPr userDrawn="1"/>
        </p:nvSpPr>
        <p:spPr>
          <a:xfrm>
            <a:off x="4505898" y="3578887"/>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25" name="Retângulo 24">
            <a:extLst>
              <a:ext uri="{FF2B5EF4-FFF2-40B4-BE49-F238E27FC236}">
                <a16:creationId xmlns:a16="http://schemas.microsoft.com/office/drawing/2014/main" id="{94FE90A9-8755-409C-9684-BB9F2F4C64AE}"/>
              </a:ext>
            </a:extLst>
          </p:cNvPr>
          <p:cNvSpPr/>
          <p:nvPr userDrawn="1"/>
        </p:nvSpPr>
        <p:spPr>
          <a:xfrm>
            <a:off x="2359034" y="1615475"/>
            <a:ext cx="758227" cy="830997"/>
          </a:xfrm>
          <a:prstGeom prst="rect">
            <a:avLst/>
          </a:prstGeom>
        </p:spPr>
        <p:txBody>
          <a:bodyPr wrap="square">
            <a:spAutoFit/>
          </a:bodyPr>
          <a:lstStyle/>
          <a:p>
            <a:r>
              <a:rPr lang="pt-BR" sz="4800" dirty="0">
                <a:solidFill>
                  <a:srgbClr val="B58B23"/>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pt-BR" sz="4400" dirty="0">
              <a:solidFill>
                <a:srgbClr val="B58B23"/>
              </a:solidFill>
            </a:endParaRPr>
          </a:p>
        </p:txBody>
      </p:sp>
      <p:sp>
        <p:nvSpPr>
          <p:cNvPr id="29" name="Retângulo: Cantos Diagonais Arredondados 28" descr="16.12.2016">
            <a:extLst>
              <a:ext uri="{FF2B5EF4-FFF2-40B4-BE49-F238E27FC236}">
                <a16:creationId xmlns:a16="http://schemas.microsoft.com/office/drawing/2014/main" id="{B9F11305-7035-4475-A541-ED647A58F193}"/>
              </a:ext>
            </a:extLst>
          </p:cNvPr>
          <p:cNvSpPr/>
          <p:nvPr userDrawn="1"/>
        </p:nvSpPr>
        <p:spPr>
          <a:xfrm>
            <a:off x="5385785" y="3587621"/>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32" name="Retângulo: Cantos Diagonais Arredondados 31" descr="16.12.2016">
            <a:extLst>
              <a:ext uri="{FF2B5EF4-FFF2-40B4-BE49-F238E27FC236}">
                <a16:creationId xmlns:a16="http://schemas.microsoft.com/office/drawing/2014/main" id="{C5539CE3-0EA1-4832-A9BA-0064D953FA84}"/>
              </a:ext>
            </a:extLst>
          </p:cNvPr>
          <p:cNvSpPr/>
          <p:nvPr userDrawn="1"/>
        </p:nvSpPr>
        <p:spPr>
          <a:xfrm>
            <a:off x="6258247" y="3587009"/>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34" name="Retângulo: Cantos Diagonais Arredondados 33" descr="16.12.2016">
            <a:extLst>
              <a:ext uri="{FF2B5EF4-FFF2-40B4-BE49-F238E27FC236}">
                <a16:creationId xmlns:a16="http://schemas.microsoft.com/office/drawing/2014/main" id="{D68F8AE0-8D5C-4CAA-917E-86ECCE28A67E}"/>
              </a:ext>
            </a:extLst>
          </p:cNvPr>
          <p:cNvSpPr/>
          <p:nvPr userDrawn="1"/>
        </p:nvSpPr>
        <p:spPr>
          <a:xfrm>
            <a:off x="7128234" y="3574702"/>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36" name="Retângulo: Cantos Diagonais Arredondados 35" descr="16.12.2016">
            <a:extLst>
              <a:ext uri="{FF2B5EF4-FFF2-40B4-BE49-F238E27FC236}">
                <a16:creationId xmlns:a16="http://schemas.microsoft.com/office/drawing/2014/main" id="{3F105605-C9C2-4318-8CA2-0FF9A377F071}"/>
              </a:ext>
            </a:extLst>
          </p:cNvPr>
          <p:cNvSpPr/>
          <p:nvPr userDrawn="1"/>
        </p:nvSpPr>
        <p:spPr>
          <a:xfrm>
            <a:off x="8005646" y="3574702"/>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37" name="Retângulo: Cantos Diagonais Arredondados 36" descr="16.12.2016">
            <a:extLst>
              <a:ext uri="{FF2B5EF4-FFF2-40B4-BE49-F238E27FC236}">
                <a16:creationId xmlns:a16="http://schemas.microsoft.com/office/drawing/2014/main" id="{E288A8BE-F958-4841-B21E-CDE1AEFD64E2}"/>
              </a:ext>
            </a:extLst>
          </p:cNvPr>
          <p:cNvSpPr/>
          <p:nvPr userDrawn="1"/>
        </p:nvSpPr>
        <p:spPr>
          <a:xfrm>
            <a:off x="8867013" y="3574702"/>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40" name="Retângulo: Cantos Diagonais Arredondados 39" descr="16.12.2016">
            <a:extLst>
              <a:ext uri="{FF2B5EF4-FFF2-40B4-BE49-F238E27FC236}">
                <a16:creationId xmlns:a16="http://schemas.microsoft.com/office/drawing/2014/main" id="{E271C029-A401-42FF-B3B8-E2AF0771F3F2}"/>
              </a:ext>
            </a:extLst>
          </p:cNvPr>
          <p:cNvSpPr/>
          <p:nvPr userDrawn="1"/>
        </p:nvSpPr>
        <p:spPr>
          <a:xfrm>
            <a:off x="9750570" y="3584240"/>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42" name="Retângulo: Cantos Diagonais Arredondados 41" descr="16.12.2016">
            <a:extLst>
              <a:ext uri="{FF2B5EF4-FFF2-40B4-BE49-F238E27FC236}">
                <a16:creationId xmlns:a16="http://schemas.microsoft.com/office/drawing/2014/main" id="{AB15D3F8-6C9B-4C4F-A530-E85359A6473D}"/>
              </a:ext>
            </a:extLst>
          </p:cNvPr>
          <p:cNvSpPr/>
          <p:nvPr userDrawn="1"/>
        </p:nvSpPr>
        <p:spPr>
          <a:xfrm>
            <a:off x="10611937" y="3595205"/>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p:txBody>
      </p:sp>
      <p:sp>
        <p:nvSpPr>
          <p:cNvPr id="44" name="Retângulo: Cantos Diagonais Arredondados 43" descr="16.12.2016">
            <a:extLst>
              <a:ext uri="{FF2B5EF4-FFF2-40B4-BE49-F238E27FC236}">
                <a16:creationId xmlns:a16="http://schemas.microsoft.com/office/drawing/2014/main" id="{0B388AF0-CC89-4238-9EEC-D7C8E203E208}"/>
              </a:ext>
            </a:extLst>
          </p:cNvPr>
          <p:cNvSpPr/>
          <p:nvPr userDrawn="1"/>
        </p:nvSpPr>
        <p:spPr>
          <a:xfrm>
            <a:off x="11473304" y="3584240"/>
            <a:ext cx="720000" cy="198776"/>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a:p>
            <a:pPr algn="ctr"/>
            <a:endParaRPr lang="pt-BR" sz="800" dirty="0"/>
          </a:p>
        </p:txBody>
      </p:sp>
      <p:sp>
        <p:nvSpPr>
          <p:cNvPr id="46" name="Retângulo: Cantos Diagonais Arredondados 45" descr="16.12.2016">
            <a:extLst>
              <a:ext uri="{FF2B5EF4-FFF2-40B4-BE49-F238E27FC236}">
                <a16:creationId xmlns:a16="http://schemas.microsoft.com/office/drawing/2014/main" id="{E27B37E1-5EE6-45F5-86E2-D96002D9242F}"/>
              </a:ext>
            </a:extLst>
          </p:cNvPr>
          <p:cNvSpPr/>
          <p:nvPr userDrawn="1"/>
        </p:nvSpPr>
        <p:spPr>
          <a:xfrm>
            <a:off x="12329467" y="3578832"/>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sz="800" dirty="0"/>
          </a:p>
          <a:p>
            <a:pPr algn="ctr"/>
            <a:endParaRPr lang="pt-BR" sz="800" dirty="0"/>
          </a:p>
        </p:txBody>
      </p:sp>
      <p:sp>
        <p:nvSpPr>
          <p:cNvPr id="47" name="Retângulo 46">
            <a:extLst>
              <a:ext uri="{FF2B5EF4-FFF2-40B4-BE49-F238E27FC236}">
                <a16:creationId xmlns:a16="http://schemas.microsoft.com/office/drawing/2014/main" id="{2AA68895-4859-46E2-86BE-35214BD834B6}"/>
              </a:ext>
            </a:extLst>
          </p:cNvPr>
          <p:cNvSpPr/>
          <p:nvPr userDrawn="1"/>
        </p:nvSpPr>
        <p:spPr>
          <a:xfrm>
            <a:off x="3177306" y="4927124"/>
            <a:ext cx="758227" cy="830997"/>
          </a:xfrm>
          <a:prstGeom prst="rect">
            <a:avLst/>
          </a:prstGeom>
        </p:spPr>
        <p:txBody>
          <a:bodyPr wrap="square">
            <a:spAutoFit/>
          </a:bodyPr>
          <a:lstStyle/>
          <a:p>
            <a:r>
              <a:rPr lang="pt-BR" sz="4800" dirty="0">
                <a:solidFill>
                  <a:srgbClr val="B58B23"/>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pt-BR" sz="4400" dirty="0">
              <a:solidFill>
                <a:srgbClr val="B58B23"/>
              </a:solidFill>
            </a:endParaRPr>
          </a:p>
        </p:txBody>
      </p:sp>
      <p:sp>
        <p:nvSpPr>
          <p:cNvPr id="65" name="Content Placeholder 2">
            <a:extLst>
              <a:ext uri="{FF2B5EF4-FFF2-40B4-BE49-F238E27FC236}">
                <a16:creationId xmlns:a16="http://schemas.microsoft.com/office/drawing/2014/main" id="{6C17EADC-A56D-4C63-BB22-9A9DFF776FD5}"/>
              </a:ext>
            </a:extLst>
          </p:cNvPr>
          <p:cNvSpPr>
            <a:spLocks noGrp="1"/>
          </p:cNvSpPr>
          <p:nvPr>
            <p:ph sz="half" idx="10"/>
          </p:nvPr>
        </p:nvSpPr>
        <p:spPr>
          <a:xfrm>
            <a:off x="1006150" y="3581221"/>
            <a:ext cx="720000" cy="180000"/>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66" name="Content Placeholder 2">
            <a:extLst>
              <a:ext uri="{FF2B5EF4-FFF2-40B4-BE49-F238E27FC236}">
                <a16:creationId xmlns:a16="http://schemas.microsoft.com/office/drawing/2014/main" id="{5E42A510-EDD8-4D8F-8497-418E1A19891D}"/>
              </a:ext>
            </a:extLst>
          </p:cNvPr>
          <p:cNvSpPr>
            <a:spLocks noGrp="1"/>
          </p:cNvSpPr>
          <p:nvPr>
            <p:ph sz="half" idx="11"/>
          </p:nvPr>
        </p:nvSpPr>
        <p:spPr>
          <a:xfrm>
            <a:off x="156758" y="3570276"/>
            <a:ext cx="720000" cy="180000"/>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67" name="Content Placeholder 2">
            <a:extLst>
              <a:ext uri="{FF2B5EF4-FFF2-40B4-BE49-F238E27FC236}">
                <a16:creationId xmlns:a16="http://schemas.microsoft.com/office/drawing/2014/main" id="{D373F8E5-03D9-487E-9633-9D9A3DE9189F}"/>
              </a:ext>
            </a:extLst>
          </p:cNvPr>
          <p:cNvSpPr>
            <a:spLocks noGrp="1"/>
          </p:cNvSpPr>
          <p:nvPr>
            <p:ph sz="half" idx="12"/>
          </p:nvPr>
        </p:nvSpPr>
        <p:spPr>
          <a:xfrm>
            <a:off x="1868711" y="3592501"/>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68" name="Content Placeholder 2">
            <a:extLst>
              <a:ext uri="{FF2B5EF4-FFF2-40B4-BE49-F238E27FC236}">
                <a16:creationId xmlns:a16="http://schemas.microsoft.com/office/drawing/2014/main" id="{AACC85C0-5686-43C3-A74E-15730B902ACF}"/>
              </a:ext>
            </a:extLst>
          </p:cNvPr>
          <p:cNvSpPr>
            <a:spLocks noGrp="1"/>
          </p:cNvSpPr>
          <p:nvPr>
            <p:ph sz="half" idx="13"/>
          </p:nvPr>
        </p:nvSpPr>
        <p:spPr>
          <a:xfrm>
            <a:off x="2760250" y="3592501"/>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69" name="Content Placeholder 2">
            <a:extLst>
              <a:ext uri="{FF2B5EF4-FFF2-40B4-BE49-F238E27FC236}">
                <a16:creationId xmlns:a16="http://schemas.microsoft.com/office/drawing/2014/main" id="{CFE497ED-1D22-4EA3-A51C-CBAB90BB962C}"/>
              </a:ext>
            </a:extLst>
          </p:cNvPr>
          <p:cNvSpPr>
            <a:spLocks noGrp="1"/>
          </p:cNvSpPr>
          <p:nvPr>
            <p:ph sz="half" idx="14"/>
          </p:nvPr>
        </p:nvSpPr>
        <p:spPr>
          <a:xfrm>
            <a:off x="3642097" y="3557007"/>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0" name="Content Placeholder 2">
            <a:extLst>
              <a:ext uri="{FF2B5EF4-FFF2-40B4-BE49-F238E27FC236}">
                <a16:creationId xmlns:a16="http://schemas.microsoft.com/office/drawing/2014/main" id="{2A94FA2E-F2DB-4016-A2F6-02A792EA95CD}"/>
              </a:ext>
            </a:extLst>
          </p:cNvPr>
          <p:cNvSpPr>
            <a:spLocks noGrp="1"/>
          </p:cNvSpPr>
          <p:nvPr>
            <p:ph sz="half" idx="15"/>
          </p:nvPr>
        </p:nvSpPr>
        <p:spPr>
          <a:xfrm>
            <a:off x="5404559" y="3557007"/>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1" name="Content Placeholder 2">
            <a:extLst>
              <a:ext uri="{FF2B5EF4-FFF2-40B4-BE49-F238E27FC236}">
                <a16:creationId xmlns:a16="http://schemas.microsoft.com/office/drawing/2014/main" id="{3105C713-4C3D-447F-9608-BDEBF1178934}"/>
              </a:ext>
            </a:extLst>
          </p:cNvPr>
          <p:cNvSpPr>
            <a:spLocks noGrp="1"/>
          </p:cNvSpPr>
          <p:nvPr>
            <p:ph sz="half" idx="16"/>
          </p:nvPr>
        </p:nvSpPr>
        <p:spPr>
          <a:xfrm>
            <a:off x="4502228" y="3550488"/>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2" name="Content Placeholder 2">
            <a:extLst>
              <a:ext uri="{FF2B5EF4-FFF2-40B4-BE49-F238E27FC236}">
                <a16:creationId xmlns:a16="http://schemas.microsoft.com/office/drawing/2014/main" id="{20CF6F5A-CF57-45EB-8908-1702F445393C}"/>
              </a:ext>
            </a:extLst>
          </p:cNvPr>
          <p:cNvSpPr>
            <a:spLocks noGrp="1"/>
          </p:cNvSpPr>
          <p:nvPr>
            <p:ph sz="half" idx="17"/>
          </p:nvPr>
        </p:nvSpPr>
        <p:spPr>
          <a:xfrm>
            <a:off x="6273892" y="3570991"/>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3" name="Content Placeholder 2">
            <a:extLst>
              <a:ext uri="{FF2B5EF4-FFF2-40B4-BE49-F238E27FC236}">
                <a16:creationId xmlns:a16="http://schemas.microsoft.com/office/drawing/2014/main" id="{54EC6FFE-A27A-4907-A326-E3FFA36FA43F}"/>
              </a:ext>
            </a:extLst>
          </p:cNvPr>
          <p:cNvSpPr>
            <a:spLocks noGrp="1"/>
          </p:cNvSpPr>
          <p:nvPr>
            <p:ph sz="half" idx="18"/>
          </p:nvPr>
        </p:nvSpPr>
        <p:spPr>
          <a:xfrm>
            <a:off x="8005646" y="3539193"/>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4" name="Content Placeholder 2">
            <a:extLst>
              <a:ext uri="{FF2B5EF4-FFF2-40B4-BE49-F238E27FC236}">
                <a16:creationId xmlns:a16="http://schemas.microsoft.com/office/drawing/2014/main" id="{D8B5E3AB-57E0-4304-8CBC-112B1256A551}"/>
              </a:ext>
            </a:extLst>
          </p:cNvPr>
          <p:cNvSpPr>
            <a:spLocks noGrp="1"/>
          </p:cNvSpPr>
          <p:nvPr>
            <p:ph sz="half" idx="19"/>
          </p:nvPr>
        </p:nvSpPr>
        <p:spPr>
          <a:xfrm>
            <a:off x="7148247" y="3562013"/>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5" name="Content Placeholder 2">
            <a:extLst>
              <a:ext uri="{FF2B5EF4-FFF2-40B4-BE49-F238E27FC236}">
                <a16:creationId xmlns:a16="http://schemas.microsoft.com/office/drawing/2014/main" id="{3F67DE19-5554-4D7A-BCD7-40EF7EFC362A}"/>
              </a:ext>
            </a:extLst>
          </p:cNvPr>
          <p:cNvSpPr>
            <a:spLocks noGrp="1"/>
          </p:cNvSpPr>
          <p:nvPr>
            <p:ph sz="half" idx="20"/>
          </p:nvPr>
        </p:nvSpPr>
        <p:spPr>
          <a:xfrm>
            <a:off x="8876290" y="3536970"/>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6" name="Content Placeholder 2">
            <a:extLst>
              <a:ext uri="{FF2B5EF4-FFF2-40B4-BE49-F238E27FC236}">
                <a16:creationId xmlns:a16="http://schemas.microsoft.com/office/drawing/2014/main" id="{76166F10-F2AD-498F-9C2C-E823CE1D228E}"/>
              </a:ext>
            </a:extLst>
          </p:cNvPr>
          <p:cNvSpPr>
            <a:spLocks noGrp="1"/>
          </p:cNvSpPr>
          <p:nvPr>
            <p:ph sz="half" idx="21"/>
          </p:nvPr>
        </p:nvSpPr>
        <p:spPr>
          <a:xfrm>
            <a:off x="9788558" y="3561886"/>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7" name="Content Placeholder 2">
            <a:extLst>
              <a:ext uri="{FF2B5EF4-FFF2-40B4-BE49-F238E27FC236}">
                <a16:creationId xmlns:a16="http://schemas.microsoft.com/office/drawing/2014/main" id="{5AA07FC2-FC07-4F0B-B76A-81EC9B24ECED}"/>
              </a:ext>
            </a:extLst>
          </p:cNvPr>
          <p:cNvSpPr>
            <a:spLocks noGrp="1"/>
          </p:cNvSpPr>
          <p:nvPr>
            <p:ph sz="half" idx="22"/>
          </p:nvPr>
        </p:nvSpPr>
        <p:spPr>
          <a:xfrm>
            <a:off x="11434455" y="3580107"/>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8" name="Content Placeholder 2">
            <a:extLst>
              <a:ext uri="{FF2B5EF4-FFF2-40B4-BE49-F238E27FC236}">
                <a16:creationId xmlns:a16="http://schemas.microsoft.com/office/drawing/2014/main" id="{40E967A3-EF83-45F4-9C15-D013CCE11D41}"/>
              </a:ext>
            </a:extLst>
          </p:cNvPr>
          <p:cNvSpPr>
            <a:spLocks noGrp="1"/>
          </p:cNvSpPr>
          <p:nvPr>
            <p:ph sz="half" idx="23"/>
          </p:nvPr>
        </p:nvSpPr>
        <p:spPr>
          <a:xfrm>
            <a:off x="10561036" y="3570991"/>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9" name="Content Placeholder 2">
            <a:extLst>
              <a:ext uri="{FF2B5EF4-FFF2-40B4-BE49-F238E27FC236}">
                <a16:creationId xmlns:a16="http://schemas.microsoft.com/office/drawing/2014/main" id="{79024609-1590-4FB3-9C6B-289BB236FEE4}"/>
              </a:ext>
            </a:extLst>
          </p:cNvPr>
          <p:cNvSpPr>
            <a:spLocks noGrp="1"/>
          </p:cNvSpPr>
          <p:nvPr>
            <p:ph sz="half" idx="24"/>
          </p:nvPr>
        </p:nvSpPr>
        <p:spPr>
          <a:xfrm>
            <a:off x="12351060" y="3570991"/>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80" name="CaixaDeTexto 79">
            <a:extLst>
              <a:ext uri="{FF2B5EF4-FFF2-40B4-BE49-F238E27FC236}">
                <a16:creationId xmlns:a16="http://schemas.microsoft.com/office/drawing/2014/main" id="{48C59A82-EB71-4D6E-A763-8A3EA016D206}"/>
              </a:ext>
            </a:extLst>
          </p:cNvPr>
          <p:cNvSpPr txBox="1"/>
          <p:nvPr userDrawn="1"/>
        </p:nvSpPr>
        <p:spPr>
          <a:xfrm>
            <a:off x="783566" y="4573508"/>
            <a:ext cx="961497" cy="584775"/>
          </a:xfrm>
          <a:prstGeom prst="rect">
            <a:avLst/>
          </a:prstGeom>
          <a:noFill/>
        </p:spPr>
        <p:txBody>
          <a:bodyPr wrap="square" rtlCol="0">
            <a:spAutoFit/>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lang="pt-BR" sz="800" b="1" dirty="0">
                <a:solidFill>
                  <a:srgbClr val="565656"/>
                </a:solidFill>
                <a:latin typeface="Hurme Geometric Sans 1"/>
              </a:rPr>
              <a:t>DEFERIMENTO </a:t>
            </a:r>
          </a:p>
          <a:p>
            <a:pPr marL="0" marR="0" lvl="0" indent="0" algn="ctr" defTabSz="534924" rtl="0" eaLnBrk="1" fontAlgn="auto" latinLnBrk="0" hangingPunct="1">
              <a:lnSpc>
                <a:spcPct val="100000"/>
              </a:lnSpc>
              <a:spcBef>
                <a:spcPts val="0"/>
              </a:spcBef>
              <a:spcAft>
                <a:spcPts val="0"/>
              </a:spcAft>
              <a:buClrTx/>
              <a:buSzTx/>
              <a:buFontTx/>
              <a:buNone/>
              <a:tabLst/>
              <a:defRPr/>
            </a:pPr>
            <a:r>
              <a:rPr lang="pt-BR" sz="800" b="1" dirty="0">
                <a:solidFill>
                  <a:srgbClr val="565656"/>
                </a:solidFill>
                <a:latin typeface="Hurme Geometric Sans 1"/>
              </a:rPr>
              <a:t>DO PROCESSAMENTO</a:t>
            </a:r>
          </a:p>
          <a:p>
            <a:endParaRPr lang="pt-BR" sz="800" b="1" dirty="0">
              <a:solidFill>
                <a:srgbClr val="565656"/>
              </a:solidFill>
            </a:endParaRPr>
          </a:p>
        </p:txBody>
      </p:sp>
      <p:sp>
        <p:nvSpPr>
          <p:cNvPr id="81" name="CaixaDeTexto 80">
            <a:extLst>
              <a:ext uri="{FF2B5EF4-FFF2-40B4-BE49-F238E27FC236}">
                <a16:creationId xmlns:a16="http://schemas.microsoft.com/office/drawing/2014/main" id="{AC1D2FA2-CD3F-4FE1-988D-F55BEB357067}"/>
              </a:ext>
            </a:extLst>
          </p:cNvPr>
          <p:cNvSpPr txBox="1"/>
          <p:nvPr userDrawn="1"/>
        </p:nvSpPr>
        <p:spPr>
          <a:xfrm>
            <a:off x="2619212" y="4509666"/>
            <a:ext cx="765611" cy="707886"/>
          </a:xfrm>
          <a:prstGeom prst="rect">
            <a:avLst/>
          </a:prstGeom>
          <a:noFill/>
        </p:spPr>
        <p:txBody>
          <a:bodyPr wrap="square" rtlCol="0">
            <a:spAutoFit/>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lang="pt-BR" sz="800" b="1" dirty="0">
                <a:solidFill>
                  <a:srgbClr val="565656"/>
                </a:solidFill>
                <a:latin typeface="Hurme Geometric Sans 1"/>
              </a:rPr>
              <a:t>EDITAL ART. 52, §1º E AVISO DO ART. 7º, §1º</a:t>
            </a:r>
          </a:p>
          <a:p>
            <a:endParaRPr lang="pt-BR" sz="800" b="1" dirty="0">
              <a:solidFill>
                <a:srgbClr val="565656"/>
              </a:solidFill>
            </a:endParaRPr>
          </a:p>
        </p:txBody>
      </p:sp>
      <p:sp>
        <p:nvSpPr>
          <p:cNvPr id="82" name="CaixaDeTexto 81">
            <a:extLst>
              <a:ext uri="{FF2B5EF4-FFF2-40B4-BE49-F238E27FC236}">
                <a16:creationId xmlns:a16="http://schemas.microsoft.com/office/drawing/2014/main" id="{DA403FB7-C25A-4DC5-B9F1-B40C6F04A77C}"/>
              </a:ext>
            </a:extLst>
          </p:cNvPr>
          <p:cNvSpPr txBox="1"/>
          <p:nvPr userDrawn="1"/>
        </p:nvSpPr>
        <p:spPr>
          <a:xfrm>
            <a:off x="4416826" y="4588911"/>
            <a:ext cx="765611" cy="338554"/>
          </a:xfrm>
          <a:prstGeom prst="rect">
            <a:avLst/>
          </a:prstGeom>
          <a:noFill/>
        </p:spPr>
        <p:txBody>
          <a:bodyPr wrap="square" rtlCol="0">
            <a:spAutoFit/>
          </a:bodyPr>
          <a:lstStyle/>
          <a:p>
            <a:pPr algn="ctr"/>
            <a:r>
              <a:rPr lang="pt-BR" sz="800" b="1" dirty="0">
                <a:solidFill>
                  <a:srgbClr val="565656"/>
                </a:solidFill>
                <a:latin typeface="Hurme Geometric Sans 1"/>
              </a:rPr>
              <a:t>EDITAL DO ART. 7º, §2º</a:t>
            </a:r>
          </a:p>
        </p:txBody>
      </p:sp>
      <p:sp>
        <p:nvSpPr>
          <p:cNvPr id="83" name="CaixaDeTexto 82">
            <a:extLst>
              <a:ext uri="{FF2B5EF4-FFF2-40B4-BE49-F238E27FC236}">
                <a16:creationId xmlns:a16="http://schemas.microsoft.com/office/drawing/2014/main" id="{7007B539-9676-47EF-8A61-8BFF21A7C2D1}"/>
              </a:ext>
            </a:extLst>
          </p:cNvPr>
          <p:cNvSpPr txBox="1"/>
          <p:nvPr userDrawn="1"/>
        </p:nvSpPr>
        <p:spPr>
          <a:xfrm>
            <a:off x="6051026" y="4563573"/>
            <a:ext cx="954883" cy="461665"/>
          </a:xfrm>
          <a:prstGeom prst="rect">
            <a:avLst/>
          </a:prstGeom>
          <a:noFill/>
        </p:spPr>
        <p:txBody>
          <a:bodyPr wrap="square" rtlCol="0">
            <a:spAutoFit/>
          </a:bodyPr>
          <a:lstStyle/>
          <a:p>
            <a:pPr algn="ctr"/>
            <a:r>
              <a:rPr lang="pt-BR" sz="800" b="1" dirty="0">
                <a:solidFill>
                  <a:srgbClr val="565656"/>
                </a:solidFill>
                <a:latin typeface="Hurme Geometric Sans 1"/>
              </a:rPr>
              <a:t>PRAZO PARA IMPUGNAÇÕES JUDICIAIS</a:t>
            </a:r>
          </a:p>
        </p:txBody>
      </p:sp>
      <p:sp>
        <p:nvSpPr>
          <p:cNvPr id="85" name="CaixaDeTexto 84">
            <a:extLst>
              <a:ext uri="{FF2B5EF4-FFF2-40B4-BE49-F238E27FC236}">
                <a16:creationId xmlns:a16="http://schemas.microsoft.com/office/drawing/2014/main" id="{B12F32D1-00BE-485F-8083-78AE034732E0}"/>
              </a:ext>
            </a:extLst>
          </p:cNvPr>
          <p:cNvSpPr txBox="1"/>
          <p:nvPr userDrawn="1"/>
        </p:nvSpPr>
        <p:spPr>
          <a:xfrm>
            <a:off x="7920747" y="4586574"/>
            <a:ext cx="954883" cy="338554"/>
          </a:xfrm>
          <a:prstGeom prst="rect">
            <a:avLst/>
          </a:prstGeom>
          <a:noFill/>
        </p:spPr>
        <p:txBody>
          <a:bodyPr wrap="square" rtlCol="0">
            <a:spAutoFit/>
          </a:bodyPr>
          <a:lstStyle/>
          <a:p>
            <a:pPr algn="ctr"/>
            <a:r>
              <a:rPr lang="pt-BR" sz="800" b="1" dirty="0">
                <a:solidFill>
                  <a:srgbClr val="565656"/>
                </a:solidFill>
                <a:latin typeface="Hurme Geometric Sans 1"/>
              </a:rPr>
              <a:t>PRAZO PARA OBJEÇÕES AO PRJ</a:t>
            </a:r>
          </a:p>
        </p:txBody>
      </p:sp>
      <p:sp>
        <p:nvSpPr>
          <p:cNvPr id="87" name="CaixaDeTexto 86">
            <a:extLst>
              <a:ext uri="{FF2B5EF4-FFF2-40B4-BE49-F238E27FC236}">
                <a16:creationId xmlns:a16="http://schemas.microsoft.com/office/drawing/2014/main" id="{D67059DF-BE7B-47E1-983F-5657B29F1D42}"/>
              </a:ext>
            </a:extLst>
          </p:cNvPr>
          <p:cNvSpPr txBox="1"/>
          <p:nvPr userDrawn="1"/>
        </p:nvSpPr>
        <p:spPr>
          <a:xfrm>
            <a:off x="9546916" y="4565908"/>
            <a:ext cx="954883" cy="215444"/>
          </a:xfrm>
          <a:prstGeom prst="rect">
            <a:avLst/>
          </a:prstGeom>
          <a:noFill/>
        </p:spPr>
        <p:txBody>
          <a:bodyPr wrap="square" rtlCol="0">
            <a:spAutoFit/>
          </a:bodyPr>
          <a:lstStyle/>
          <a:p>
            <a:pPr algn="ctr"/>
            <a:r>
              <a:rPr lang="pt-BR" sz="800" b="1" dirty="0">
                <a:solidFill>
                  <a:srgbClr val="565656"/>
                </a:solidFill>
                <a:latin typeface="Hurme Geometric Sans 1"/>
              </a:rPr>
              <a:t>1ª AGC</a:t>
            </a:r>
          </a:p>
        </p:txBody>
      </p:sp>
      <p:sp>
        <p:nvSpPr>
          <p:cNvPr id="88" name="CaixaDeTexto 87">
            <a:extLst>
              <a:ext uri="{FF2B5EF4-FFF2-40B4-BE49-F238E27FC236}">
                <a16:creationId xmlns:a16="http://schemas.microsoft.com/office/drawing/2014/main" id="{54B16A92-376A-4C0C-9BCC-1395743EBC40}"/>
              </a:ext>
            </a:extLst>
          </p:cNvPr>
          <p:cNvSpPr txBox="1"/>
          <p:nvPr userDrawn="1"/>
        </p:nvSpPr>
        <p:spPr>
          <a:xfrm>
            <a:off x="11281036" y="4622246"/>
            <a:ext cx="954883" cy="338554"/>
          </a:xfrm>
          <a:prstGeom prst="rect">
            <a:avLst/>
          </a:prstGeom>
          <a:noFill/>
        </p:spPr>
        <p:txBody>
          <a:bodyPr wrap="square" rtlCol="0">
            <a:spAutoFit/>
          </a:bodyPr>
          <a:lstStyle/>
          <a:p>
            <a:pPr algn="ctr"/>
            <a:r>
              <a:rPr lang="pt-BR" sz="800" b="1" dirty="0">
                <a:solidFill>
                  <a:srgbClr val="565656"/>
                </a:solidFill>
                <a:latin typeface="Hurme Geometric Sans 1"/>
              </a:rPr>
              <a:t>APROVAÇÃO DO PLANO EM AGC</a:t>
            </a:r>
          </a:p>
        </p:txBody>
      </p:sp>
    </p:spTree>
    <p:extLst>
      <p:ext uri="{BB962C8B-B14F-4D97-AF65-F5344CB8AC3E}">
        <p14:creationId xmlns:p14="http://schemas.microsoft.com/office/powerpoint/2010/main" val="120456615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ub título com 2 títulos e 2 textos na horizontal">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52" y="-710"/>
            <a:ext cx="13319797" cy="7562683"/>
          </a:xfrm>
          <a:prstGeom prst="rect">
            <a:avLst/>
          </a:prstGeom>
        </p:spPr>
      </p:pic>
      <p:sp>
        <p:nvSpPr>
          <p:cNvPr id="28" name="Content Placeholder 2"/>
          <p:cNvSpPr>
            <a:spLocks noGrp="1"/>
          </p:cNvSpPr>
          <p:nvPr>
            <p:ph sz="half" idx="11"/>
          </p:nvPr>
        </p:nvSpPr>
        <p:spPr>
          <a:xfrm>
            <a:off x="9023588" y="4327210"/>
            <a:ext cx="4038859" cy="3002066"/>
          </a:xfrm>
          <a:prstGeom prst="rect">
            <a:avLst/>
          </a:prstGeom>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9" name="Content Placeholder 2"/>
          <p:cNvSpPr>
            <a:spLocks noGrp="1"/>
          </p:cNvSpPr>
          <p:nvPr>
            <p:ph sz="half" idx="12"/>
          </p:nvPr>
        </p:nvSpPr>
        <p:spPr>
          <a:xfrm>
            <a:off x="9023588" y="3207434"/>
            <a:ext cx="4038860" cy="1237964"/>
          </a:xfrm>
          <a:prstGeom prst="rect">
            <a:avLst/>
          </a:prstGeom>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10" name="Content Placeholder 2"/>
          <p:cNvSpPr>
            <a:spLocks noGrp="1"/>
          </p:cNvSpPr>
          <p:nvPr>
            <p:ph sz="half" idx="13"/>
          </p:nvPr>
        </p:nvSpPr>
        <p:spPr>
          <a:xfrm>
            <a:off x="5207164" y="4327210"/>
            <a:ext cx="4038859" cy="3002066"/>
          </a:xfrm>
          <a:prstGeom prst="rect">
            <a:avLst/>
          </a:prstGeom>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11" name="Content Placeholder 2"/>
          <p:cNvSpPr>
            <a:spLocks noGrp="1"/>
          </p:cNvSpPr>
          <p:nvPr>
            <p:ph sz="half" idx="14"/>
          </p:nvPr>
        </p:nvSpPr>
        <p:spPr>
          <a:xfrm>
            <a:off x="5207164" y="3207434"/>
            <a:ext cx="4038860" cy="1237964"/>
          </a:xfrm>
          <a:prstGeom prst="rect">
            <a:avLst/>
          </a:prstGeom>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pic>
        <p:nvPicPr>
          <p:cNvPr id="4" name="Imagem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50749" y="5468469"/>
            <a:ext cx="428625" cy="428625"/>
          </a:xfrm>
          <a:prstGeom prst="rect">
            <a:avLst/>
          </a:prstGeom>
        </p:spPr>
      </p:pic>
      <p:sp>
        <p:nvSpPr>
          <p:cNvPr id="13" name="Espaço Reservado para Conteúdo 2"/>
          <p:cNvSpPr>
            <a:spLocks noGrp="1"/>
          </p:cNvSpPr>
          <p:nvPr>
            <p:ph sz="half" idx="1"/>
          </p:nvPr>
        </p:nvSpPr>
        <p:spPr>
          <a:xfrm>
            <a:off x="2166417" y="5805227"/>
            <a:ext cx="2672862" cy="668336"/>
          </a:xfrm>
        </p:spPr>
        <p:txBody>
          <a:bodyPr/>
          <a:lstStyle>
            <a:lvl1pPr marL="0" indent="0" algn="r">
              <a:spcBef>
                <a:spcPts val="0"/>
              </a:spcBef>
              <a:buNone/>
              <a:defRPr/>
            </a:lvl1pPr>
          </a:lstStyle>
          <a:p>
            <a:r>
              <a:rPr lang="pt-BR" sz="2400" dirty="0"/>
              <a:t>Descrição</a:t>
            </a:r>
          </a:p>
          <a:p>
            <a:r>
              <a:rPr lang="pt-BR" sz="2400" dirty="0"/>
              <a:t>das empresas</a:t>
            </a:r>
          </a:p>
        </p:txBody>
      </p:sp>
      <p:sp>
        <p:nvSpPr>
          <p:cNvPr id="14" name="Espaço Reservado para Conteúdo 7"/>
          <p:cNvSpPr>
            <a:spLocks noGrp="1"/>
          </p:cNvSpPr>
          <p:nvPr>
            <p:ph sz="half" idx="15"/>
          </p:nvPr>
        </p:nvSpPr>
        <p:spPr>
          <a:xfrm>
            <a:off x="1336424" y="6515103"/>
            <a:ext cx="3502855" cy="942535"/>
          </a:xfrm>
        </p:spPr>
        <p:txBody>
          <a:bodyPr/>
          <a:lstStyle>
            <a:lvl1pPr marL="0" indent="0" algn="r">
              <a:spcBef>
                <a:spcPts val="0"/>
              </a:spcBef>
              <a:buNone/>
              <a:defRPr>
                <a:latin typeface="Hurme Geometric Sans 2" pitchFamily="34" charset="0"/>
              </a:defRPr>
            </a:lvl1pPr>
          </a:lstStyle>
          <a:p>
            <a:r>
              <a:rPr lang="pt-BR" sz="1600" dirty="0"/>
              <a:t>Histórico, atividades</a:t>
            </a:r>
          </a:p>
          <a:p>
            <a:r>
              <a:rPr lang="pt-BR" sz="1600" dirty="0"/>
              <a:t>e estrutura societária</a:t>
            </a:r>
          </a:p>
        </p:txBody>
      </p:sp>
    </p:spTree>
    <p:extLst>
      <p:ext uri="{BB962C8B-B14F-4D97-AF65-F5344CB8AC3E}">
        <p14:creationId xmlns:p14="http://schemas.microsoft.com/office/powerpoint/2010/main" val="52859028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8_Sub título com 2 títulos e 2 textos na horizont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Content Placeholder 2"/>
          <p:cNvSpPr>
            <a:spLocks noGrp="1"/>
          </p:cNvSpPr>
          <p:nvPr>
            <p:ph sz="half" idx="1"/>
          </p:nvPr>
        </p:nvSpPr>
        <p:spPr>
          <a:xfrm>
            <a:off x="5514543" y="3291840"/>
            <a:ext cx="2363367" cy="3784209"/>
          </a:xfrm>
          <a:prstGeom prst="rect">
            <a:avLst/>
          </a:prstGeom>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4" name="Content Placeholder 2"/>
          <p:cNvSpPr>
            <a:spLocks noGrp="1"/>
          </p:cNvSpPr>
          <p:nvPr>
            <p:ph sz="half" idx="10"/>
          </p:nvPr>
        </p:nvSpPr>
        <p:spPr>
          <a:xfrm>
            <a:off x="5514543" y="2025748"/>
            <a:ext cx="2363367" cy="1125414"/>
          </a:xfrm>
          <a:prstGeom prst="rect">
            <a:avLst/>
          </a:prstGeom>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8" name="Content Placeholder 2"/>
          <p:cNvSpPr>
            <a:spLocks noGrp="1"/>
          </p:cNvSpPr>
          <p:nvPr>
            <p:ph sz="half" idx="11"/>
          </p:nvPr>
        </p:nvSpPr>
        <p:spPr>
          <a:xfrm>
            <a:off x="8117061" y="3291840"/>
            <a:ext cx="2363367" cy="3784209"/>
          </a:xfrm>
          <a:prstGeom prst="rect">
            <a:avLst/>
          </a:prstGeom>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9" name="Content Placeholder 2"/>
          <p:cNvSpPr>
            <a:spLocks noGrp="1"/>
          </p:cNvSpPr>
          <p:nvPr>
            <p:ph sz="half" idx="12"/>
          </p:nvPr>
        </p:nvSpPr>
        <p:spPr>
          <a:xfrm>
            <a:off x="8117061" y="2025748"/>
            <a:ext cx="2363367" cy="1125414"/>
          </a:xfrm>
          <a:prstGeom prst="rect">
            <a:avLst/>
          </a:prstGeom>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30" name="Content Placeholder 2"/>
          <p:cNvSpPr>
            <a:spLocks noGrp="1"/>
          </p:cNvSpPr>
          <p:nvPr>
            <p:ph sz="half" idx="13"/>
          </p:nvPr>
        </p:nvSpPr>
        <p:spPr>
          <a:xfrm>
            <a:off x="10705708" y="3275429"/>
            <a:ext cx="2363367" cy="3784209"/>
          </a:xfrm>
          <a:prstGeom prst="rect">
            <a:avLst/>
          </a:prstGeom>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31" name="Content Placeholder 2"/>
          <p:cNvSpPr>
            <a:spLocks noGrp="1"/>
          </p:cNvSpPr>
          <p:nvPr>
            <p:ph sz="half" idx="14"/>
          </p:nvPr>
        </p:nvSpPr>
        <p:spPr>
          <a:xfrm>
            <a:off x="10705708" y="2009337"/>
            <a:ext cx="2363367" cy="1125414"/>
          </a:xfrm>
          <a:prstGeom prst="rect">
            <a:avLst/>
          </a:prstGeom>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8" name="Triângulo Retângulo 7">
            <a:extLst>
              <a:ext uri="{FF2B5EF4-FFF2-40B4-BE49-F238E27FC236}">
                <a16:creationId xmlns:a16="http://schemas.microsoft.com/office/drawing/2014/main" id="{FC759B56-886F-4514-B865-359351EE4500}"/>
              </a:ext>
            </a:extLst>
          </p:cNvPr>
          <p:cNvSpPr/>
          <p:nvPr userDrawn="1"/>
        </p:nvSpPr>
        <p:spPr>
          <a:xfrm rot="16200000">
            <a:off x="4680862" y="5253473"/>
            <a:ext cx="180000" cy="180000"/>
          </a:xfrm>
          <a:prstGeom prst="rtTriangle">
            <a:avLst/>
          </a:prstGeom>
          <a:solidFill>
            <a:srgbClr val="B58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Content Placeholder 2">
            <a:extLst>
              <a:ext uri="{FF2B5EF4-FFF2-40B4-BE49-F238E27FC236}">
                <a16:creationId xmlns:a16="http://schemas.microsoft.com/office/drawing/2014/main" id="{1B28AF95-5731-4249-B80E-4FFBC212CF54}"/>
              </a:ext>
            </a:extLst>
          </p:cNvPr>
          <p:cNvSpPr>
            <a:spLocks noGrp="1"/>
          </p:cNvSpPr>
          <p:nvPr>
            <p:ph sz="half" idx="15"/>
          </p:nvPr>
        </p:nvSpPr>
        <p:spPr>
          <a:xfrm>
            <a:off x="2170241" y="5433474"/>
            <a:ext cx="2673903" cy="1621301"/>
          </a:xfrm>
          <a:prstGeom prst="rect">
            <a:avLst/>
          </a:prstGeom>
        </p:spPr>
        <p:txBody>
          <a:bodyPr vert="horz" lIns="106985" tIns="53492" rIns="106985" bIns="53492" rtlCol="0">
            <a:noAutofit/>
          </a:bodyPr>
          <a:lstStyle>
            <a:lvl1pPr marL="0" indent="0">
              <a:buNone/>
              <a:defRPr lang="en-US" sz="1600" b="1" dirty="0" smtClean="0">
                <a:solidFill>
                  <a:schemeClr val="tx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Tree>
    <p:extLst>
      <p:ext uri="{BB962C8B-B14F-4D97-AF65-F5344CB8AC3E}">
        <p14:creationId xmlns:p14="http://schemas.microsoft.com/office/powerpoint/2010/main" val="268820530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ub título com 3 títulos e text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4" name="Espaço Reservado para Texto 6"/>
          <p:cNvSpPr>
            <a:spLocks noGrp="1"/>
          </p:cNvSpPr>
          <p:nvPr>
            <p:ph type="body" sz="quarter" idx="17" hasCustomPrompt="1"/>
          </p:nvPr>
        </p:nvSpPr>
        <p:spPr>
          <a:xfrm>
            <a:off x="3699852" y="554853"/>
            <a:ext cx="9242421" cy="517274"/>
          </a:xfrm>
        </p:spPr>
        <p:txBody>
          <a:bodyPr anchor="ctr">
            <a:normAutofit/>
          </a:bodyPr>
          <a:lstStyle>
            <a:lvl1pPr marL="0" indent="0" algn="r">
              <a:buNone/>
              <a:defRPr sz="1800" b="1" i="0">
                <a:solidFill>
                  <a:srgbClr val="B58B23"/>
                </a:solidFill>
                <a:latin typeface="Hurme Geometric Sans 1"/>
              </a:defRPr>
            </a:lvl1pPr>
          </a:lstStyle>
          <a:p>
            <a:pPr lvl="0"/>
            <a:r>
              <a:rPr lang="pt-BR" dirty="0"/>
              <a:t>CLIQUE PARA EDITAR O TEXTO MESTRE</a:t>
            </a:r>
          </a:p>
        </p:txBody>
      </p:sp>
    </p:spTree>
    <p:extLst>
      <p:ext uri="{BB962C8B-B14F-4D97-AF65-F5344CB8AC3E}">
        <p14:creationId xmlns:p14="http://schemas.microsoft.com/office/powerpoint/2010/main" val="241487122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Layout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BE5E07-DE2D-4B7D-976D-33640D3EF1BC}"/>
              </a:ext>
            </a:extLst>
          </p:cNvPr>
          <p:cNvSpPr>
            <a:spLocks noGrp="1"/>
          </p:cNvSpPr>
          <p:nvPr>
            <p:ph type="title"/>
          </p:nvPr>
        </p:nvSpPr>
        <p:spPr/>
        <p:txBody>
          <a:bodyPr/>
          <a:lstStyle/>
          <a:p>
            <a:r>
              <a:rPr lang="pt-BR"/>
              <a:t>Clique para editar o título Mestre</a:t>
            </a:r>
          </a:p>
        </p:txBody>
      </p:sp>
      <p:pic>
        <p:nvPicPr>
          <p:cNvPr id="7" name="Imagem 6">
            <a:extLst>
              <a:ext uri="{FF2B5EF4-FFF2-40B4-BE49-F238E27FC236}">
                <a16:creationId xmlns:a16="http://schemas.microsoft.com/office/drawing/2014/main" id="{EE76B76C-5445-4287-8254-8C2E710AB6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1" y="0"/>
            <a:ext cx="13326121" cy="7559095"/>
          </a:xfrm>
          <a:prstGeom prst="rect">
            <a:avLst/>
          </a:prstGeom>
        </p:spPr>
      </p:pic>
      <p:sp>
        <p:nvSpPr>
          <p:cNvPr id="5" name="Espaço Reservado para Texto 6"/>
          <p:cNvSpPr>
            <a:spLocks noGrp="1"/>
          </p:cNvSpPr>
          <p:nvPr>
            <p:ph type="body" sz="quarter" idx="17" hasCustomPrompt="1"/>
          </p:nvPr>
        </p:nvSpPr>
        <p:spPr>
          <a:xfrm>
            <a:off x="3699852" y="554853"/>
            <a:ext cx="9242421" cy="517274"/>
          </a:xfrm>
        </p:spPr>
        <p:txBody>
          <a:bodyPr anchor="ctr">
            <a:normAutofit/>
          </a:bodyPr>
          <a:lstStyle>
            <a:lvl1pPr marL="0" indent="0" algn="r">
              <a:buNone/>
              <a:defRPr sz="1800" b="1" i="0">
                <a:solidFill>
                  <a:srgbClr val="B58B23"/>
                </a:solidFill>
                <a:latin typeface="Hurme Geometric Sans 1"/>
              </a:defRPr>
            </a:lvl1pPr>
          </a:lstStyle>
          <a:p>
            <a:pPr lvl="0"/>
            <a:r>
              <a:rPr lang="pt-BR" dirty="0"/>
              <a:t>CLIQUE PARA EDITAR O TEXTO MESTRE</a:t>
            </a:r>
          </a:p>
        </p:txBody>
      </p:sp>
    </p:spTree>
    <p:extLst>
      <p:ext uri="{BB962C8B-B14F-4D97-AF65-F5344CB8AC3E}">
        <p14:creationId xmlns:p14="http://schemas.microsoft.com/office/powerpoint/2010/main" val="73771514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5_Sub título com 3 títulos e textos na horizontal">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Tree>
    <p:extLst>
      <p:ext uri="{BB962C8B-B14F-4D97-AF65-F5344CB8AC3E}">
        <p14:creationId xmlns:p14="http://schemas.microsoft.com/office/powerpoint/2010/main" val="337894562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Sub título com 3 títulos e textos na horizontal">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651103E9-5859-4F2D-BA42-6C9289F92E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5" y="3969"/>
            <a:ext cx="13315950" cy="7553325"/>
          </a:xfrm>
          <a:prstGeom prst="rect">
            <a:avLst/>
          </a:prstGeom>
        </p:spPr>
      </p:pic>
      <p:sp>
        <p:nvSpPr>
          <p:cNvPr id="8" name="Content Placeholder 2"/>
          <p:cNvSpPr>
            <a:spLocks noGrp="1"/>
          </p:cNvSpPr>
          <p:nvPr>
            <p:ph sz="half" idx="13"/>
          </p:nvPr>
        </p:nvSpPr>
        <p:spPr>
          <a:xfrm>
            <a:off x="3699854" y="1274214"/>
            <a:ext cx="9255233" cy="1798685"/>
          </a:xfrm>
          <a:prstGeom prst="rect">
            <a:avLst/>
          </a:prstGeom>
          <a:ln>
            <a:solidFill>
              <a:srgbClr val="1E1E1E"/>
            </a:solidFill>
          </a:ln>
        </p:spPr>
        <p:txBody>
          <a:bodyPr vert="horz" lIns="106985" tIns="53492" rIns="106985" bIns="53492" rtlCol="0">
            <a:noAutofit/>
          </a:bodyPr>
          <a:lstStyle>
            <a:lvl1pPr algn="just">
              <a:defRPr lang="en-US" sz="1700" dirty="0" smtClean="0">
                <a:solidFill>
                  <a:srgbClr val="1E1E1E"/>
                </a:solidFill>
                <a:latin typeface="Candara" panose="020E0502030303020204" pitchFamily="34" charset="0"/>
              </a:defRPr>
            </a:lvl1pPr>
            <a:lvl2pPr algn="just">
              <a:defRPr lang="en-US" sz="1500" dirty="0" smtClean="0">
                <a:solidFill>
                  <a:srgbClr val="1E1E1E"/>
                </a:solidFill>
                <a:latin typeface="Candara" panose="020E0502030303020204" pitchFamily="34" charset="0"/>
              </a:defRPr>
            </a:lvl2pPr>
            <a:lvl3pPr algn="just">
              <a:defRPr lang="en-US" sz="1300" dirty="0" smtClean="0">
                <a:solidFill>
                  <a:srgbClr val="1E1E1E"/>
                </a:solidFill>
                <a:latin typeface="Candara" panose="020E0502030303020204" pitchFamily="34" charset="0"/>
              </a:defRPr>
            </a:lvl3pPr>
            <a:lvl4pPr algn="just">
              <a:defRPr lang="en-US" sz="1200" dirty="0" smtClean="0">
                <a:solidFill>
                  <a:srgbClr val="1E1E1E"/>
                </a:solidFill>
                <a:latin typeface="Candara" panose="020E0502030303020204" pitchFamily="34" charset="0"/>
              </a:defRPr>
            </a:lvl4pPr>
            <a:lvl5pPr algn="just">
              <a:defRPr lang="pt-BR" sz="12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3" name="Espaço Reservado para Texto 6"/>
          <p:cNvSpPr>
            <a:spLocks noGrp="1"/>
          </p:cNvSpPr>
          <p:nvPr>
            <p:ph type="body" sz="quarter" idx="17" hasCustomPrompt="1"/>
          </p:nvPr>
        </p:nvSpPr>
        <p:spPr>
          <a:xfrm>
            <a:off x="3699852" y="554853"/>
            <a:ext cx="9242421" cy="517274"/>
          </a:xfrm>
        </p:spPr>
        <p:txBody>
          <a:bodyPr anchor="ctr">
            <a:normAutofit/>
          </a:bodyPr>
          <a:lstStyle>
            <a:lvl1pPr marL="0" indent="0" algn="r">
              <a:buNone/>
              <a:defRPr sz="1800" b="1" i="0">
                <a:solidFill>
                  <a:srgbClr val="B58B23"/>
                </a:solidFill>
                <a:latin typeface="Hurme Geometric Sans 1"/>
              </a:defRPr>
            </a:lvl1pPr>
          </a:lstStyle>
          <a:p>
            <a:pPr lvl="0"/>
            <a:r>
              <a:rPr lang="pt-BR" dirty="0"/>
              <a:t>CLIQUE PARA EDITAR O TEXTO MESTRE</a:t>
            </a:r>
          </a:p>
        </p:txBody>
      </p:sp>
      <p:sp>
        <p:nvSpPr>
          <p:cNvPr id="21" name="Slide Number Placeholder 4"/>
          <p:cNvSpPr txBox="1">
            <a:spLocks/>
          </p:cNvSpPr>
          <p:nvPr userDrawn="1"/>
        </p:nvSpPr>
        <p:spPr>
          <a:xfrm>
            <a:off x="282254" y="7245898"/>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87827A-47FB-4E08-AEC0-DB25F8645543}" type="slidenum">
              <a:rPr lang="en-US" sz="1500" b="1" smtClean="0">
                <a:solidFill>
                  <a:srgbClr val="B58B23"/>
                </a:solidFill>
                <a:latin typeface="Tautz-Regular3"/>
              </a:rPr>
              <a:pPr/>
              <a:t>‹nº›</a:t>
            </a:fld>
            <a:endParaRPr lang="en-US" sz="1500" b="1" dirty="0">
              <a:solidFill>
                <a:srgbClr val="B58B23"/>
              </a:solidFill>
              <a:latin typeface="Tautz-Regular3"/>
            </a:endParaRPr>
          </a:p>
        </p:txBody>
      </p:sp>
      <p:sp>
        <p:nvSpPr>
          <p:cNvPr id="23" name="Line 64"/>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prstClr val="black"/>
              </a:solidFill>
            </a:endParaRPr>
          </a:p>
        </p:txBody>
      </p:sp>
      <p:sp>
        <p:nvSpPr>
          <p:cNvPr id="24" name="Espaço Reservado para Texto 3"/>
          <p:cNvSpPr>
            <a:spLocks noGrp="1"/>
          </p:cNvSpPr>
          <p:nvPr>
            <p:ph type="body" sz="quarter" idx="12" hasCustomPrompt="1"/>
          </p:nvPr>
        </p:nvSpPr>
        <p:spPr>
          <a:xfrm>
            <a:off x="345623" y="6905863"/>
            <a:ext cx="3262731" cy="217647"/>
          </a:xfrm>
        </p:spPr>
        <p:txBody>
          <a:bodyPr>
            <a:normAutofit/>
          </a:bodyPr>
          <a:lstStyle>
            <a:lvl1pPr marL="0" indent="0">
              <a:buNone/>
              <a:defRPr sz="1100">
                <a:solidFill>
                  <a:srgbClr val="1E1E1E"/>
                </a:solidFill>
                <a:latin typeface="Candara" panose="020E0502030303020204" pitchFamily="34" charset="0"/>
              </a:defRPr>
            </a:lvl1pPr>
          </a:lstStyle>
          <a:p>
            <a:pPr lvl="0"/>
            <a:r>
              <a:rPr lang="pt-BR" dirty="0"/>
              <a:t>Adicionar Fonte</a:t>
            </a:r>
          </a:p>
        </p:txBody>
      </p:sp>
      <p:sp>
        <p:nvSpPr>
          <p:cNvPr id="28" name="Text Placeholder 4"/>
          <p:cNvSpPr>
            <a:spLocks noGrp="1"/>
          </p:cNvSpPr>
          <p:nvPr>
            <p:ph type="body" sz="quarter" idx="15"/>
          </p:nvPr>
        </p:nvSpPr>
        <p:spPr>
          <a:xfrm>
            <a:off x="334093" y="1273373"/>
            <a:ext cx="3365760" cy="721119"/>
          </a:xfrm>
          <a:prstGeom prst="rect">
            <a:avLst/>
          </a:prstGeom>
          <a:noFill/>
          <a:ln>
            <a:solidFill>
              <a:srgbClr val="1E1E1E"/>
            </a:solidFill>
          </a:ln>
        </p:spPr>
        <p:txBody>
          <a:bodyPr vert="horz" lIns="106985" tIns="53492" rIns="106985" bIns="53492" rtlCol="0" anchor="t" anchorCtr="0">
            <a:normAutofit/>
          </a:bodyPr>
          <a:lstStyle>
            <a:lvl1pPr marL="246900" indent="-246900" algn="r">
              <a:buNone/>
              <a:defRPr lang="en-US" sz="1900" b="1" dirty="0" smtClean="0">
                <a:solidFill>
                  <a:srgbClr val="B58B23"/>
                </a:solidFill>
                <a:latin typeface="Candara" panose="020E0502030303020204" pitchFamily="34" charset="0"/>
              </a:defRPr>
            </a:lvl1pPr>
          </a:lstStyle>
          <a:p>
            <a:pPr marL="0" lvl="0" indent="0" algn="ctr"/>
            <a:r>
              <a:rPr lang="en-US" dirty="0"/>
              <a:t>Click to edit Master text styles</a:t>
            </a:r>
          </a:p>
        </p:txBody>
      </p:sp>
      <p:sp>
        <p:nvSpPr>
          <p:cNvPr id="34" name="Content Placeholder 2"/>
          <p:cNvSpPr>
            <a:spLocks noGrp="1"/>
          </p:cNvSpPr>
          <p:nvPr>
            <p:ph sz="half" idx="18"/>
          </p:nvPr>
        </p:nvSpPr>
        <p:spPr>
          <a:xfrm>
            <a:off x="3699854" y="3172037"/>
            <a:ext cx="9255233" cy="1798685"/>
          </a:xfrm>
          <a:prstGeom prst="rect">
            <a:avLst/>
          </a:prstGeom>
          <a:ln>
            <a:solidFill>
              <a:srgbClr val="1E1E1E"/>
            </a:solidFill>
          </a:ln>
        </p:spPr>
        <p:txBody>
          <a:bodyPr vert="horz" lIns="106985" tIns="53492" rIns="106985" bIns="53492" rtlCol="0">
            <a:noAutofit/>
          </a:bodyPr>
          <a:lstStyle>
            <a:lvl1pPr algn="just">
              <a:defRPr lang="en-US" sz="1700" dirty="0" smtClean="0">
                <a:solidFill>
                  <a:srgbClr val="1E1E1E"/>
                </a:solidFill>
                <a:latin typeface="Candara" panose="020E0502030303020204" pitchFamily="34" charset="0"/>
              </a:defRPr>
            </a:lvl1pPr>
            <a:lvl2pPr algn="just">
              <a:defRPr lang="en-US" sz="1500" dirty="0" smtClean="0">
                <a:solidFill>
                  <a:srgbClr val="1E1E1E"/>
                </a:solidFill>
                <a:latin typeface="Candara" panose="020E0502030303020204" pitchFamily="34" charset="0"/>
              </a:defRPr>
            </a:lvl2pPr>
            <a:lvl3pPr algn="just">
              <a:defRPr lang="en-US" sz="1300" dirty="0" smtClean="0">
                <a:solidFill>
                  <a:srgbClr val="1E1E1E"/>
                </a:solidFill>
                <a:latin typeface="Candara" panose="020E0502030303020204" pitchFamily="34" charset="0"/>
              </a:defRPr>
            </a:lvl3pPr>
            <a:lvl4pPr algn="just">
              <a:defRPr lang="en-US" sz="1200" dirty="0" smtClean="0">
                <a:solidFill>
                  <a:srgbClr val="1E1E1E"/>
                </a:solidFill>
                <a:latin typeface="Candara" panose="020E0502030303020204" pitchFamily="34" charset="0"/>
              </a:defRPr>
            </a:lvl4pPr>
            <a:lvl5pPr algn="just">
              <a:defRPr lang="pt-BR" sz="12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5" name="Text Placeholder 4"/>
          <p:cNvSpPr>
            <a:spLocks noGrp="1"/>
          </p:cNvSpPr>
          <p:nvPr>
            <p:ph type="body" sz="quarter" idx="19"/>
          </p:nvPr>
        </p:nvSpPr>
        <p:spPr>
          <a:xfrm>
            <a:off x="334093" y="3169712"/>
            <a:ext cx="3365760" cy="721119"/>
          </a:xfrm>
          <a:prstGeom prst="rect">
            <a:avLst/>
          </a:prstGeom>
          <a:noFill/>
          <a:ln>
            <a:solidFill>
              <a:srgbClr val="1E1E1E"/>
            </a:solidFill>
          </a:ln>
        </p:spPr>
        <p:txBody>
          <a:bodyPr vert="horz" lIns="106985" tIns="53492" rIns="106985" bIns="53492" rtlCol="0" anchor="t" anchorCtr="0">
            <a:normAutofit/>
          </a:bodyPr>
          <a:lstStyle>
            <a:lvl1pPr marL="246900" indent="-246900" algn="r">
              <a:buNone/>
              <a:defRPr lang="en-US" sz="1900" b="1" dirty="0" smtClean="0">
                <a:solidFill>
                  <a:srgbClr val="B58B23"/>
                </a:solidFill>
                <a:latin typeface="Candara" panose="020E0502030303020204" pitchFamily="34" charset="0"/>
              </a:defRPr>
            </a:lvl1pPr>
          </a:lstStyle>
          <a:p>
            <a:pPr marL="0" lvl="0" indent="0" algn="ctr"/>
            <a:r>
              <a:rPr lang="en-US" dirty="0"/>
              <a:t>Click to edit Master text styles</a:t>
            </a:r>
          </a:p>
        </p:txBody>
      </p:sp>
      <p:sp>
        <p:nvSpPr>
          <p:cNvPr id="38" name="Content Placeholder 2"/>
          <p:cNvSpPr>
            <a:spLocks noGrp="1"/>
          </p:cNvSpPr>
          <p:nvPr>
            <p:ph sz="half" idx="20"/>
          </p:nvPr>
        </p:nvSpPr>
        <p:spPr>
          <a:xfrm>
            <a:off x="3699854" y="5091514"/>
            <a:ext cx="9255233" cy="1798685"/>
          </a:xfrm>
          <a:prstGeom prst="rect">
            <a:avLst/>
          </a:prstGeom>
          <a:ln>
            <a:solidFill>
              <a:srgbClr val="1E1E1E"/>
            </a:solidFill>
          </a:ln>
        </p:spPr>
        <p:txBody>
          <a:bodyPr vert="horz" lIns="106985" tIns="53492" rIns="106985" bIns="53492" rtlCol="0">
            <a:noAutofit/>
          </a:bodyPr>
          <a:lstStyle>
            <a:lvl1pPr algn="just">
              <a:defRPr lang="en-US" sz="1700" dirty="0" smtClean="0">
                <a:solidFill>
                  <a:srgbClr val="1E1E1E"/>
                </a:solidFill>
                <a:latin typeface="Candara" panose="020E0502030303020204" pitchFamily="34" charset="0"/>
              </a:defRPr>
            </a:lvl1pPr>
            <a:lvl2pPr algn="just">
              <a:defRPr lang="en-US" sz="1500" dirty="0" smtClean="0">
                <a:solidFill>
                  <a:srgbClr val="1E1E1E"/>
                </a:solidFill>
                <a:latin typeface="Candara" panose="020E0502030303020204" pitchFamily="34" charset="0"/>
              </a:defRPr>
            </a:lvl2pPr>
            <a:lvl3pPr algn="just">
              <a:defRPr lang="en-US" sz="1300" dirty="0" smtClean="0">
                <a:solidFill>
                  <a:srgbClr val="1E1E1E"/>
                </a:solidFill>
                <a:latin typeface="Candara" panose="020E0502030303020204" pitchFamily="34" charset="0"/>
              </a:defRPr>
            </a:lvl3pPr>
            <a:lvl4pPr algn="just">
              <a:defRPr lang="en-US" sz="1200" dirty="0" smtClean="0">
                <a:solidFill>
                  <a:srgbClr val="1E1E1E"/>
                </a:solidFill>
                <a:latin typeface="Candara" panose="020E0502030303020204" pitchFamily="34" charset="0"/>
              </a:defRPr>
            </a:lvl4pPr>
            <a:lvl5pPr algn="just">
              <a:defRPr lang="pt-BR" sz="12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9" name="Text Placeholder 4"/>
          <p:cNvSpPr>
            <a:spLocks noGrp="1"/>
          </p:cNvSpPr>
          <p:nvPr>
            <p:ph type="body" sz="quarter" idx="21"/>
          </p:nvPr>
        </p:nvSpPr>
        <p:spPr>
          <a:xfrm>
            <a:off x="334093" y="5092809"/>
            <a:ext cx="3365760" cy="721119"/>
          </a:xfrm>
          <a:prstGeom prst="rect">
            <a:avLst/>
          </a:prstGeom>
          <a:noFill/>
          <a:ln>
            <a:solidFill>
              <a:srgbClr val="1E1E1E"/>
            </a:solidFill>
          </a:ln>
        </p:spPr>
        <p:txBody>
          <a:bodyPr vert="horz" lIns="106985" tIns="53492" rIns="106985" bIns="53492" rtlCol="0" anchor="t" anchorCtr="0">
            <a:normAutofit/>
          </a:bodyPr>
          <a:lstStyle>
            <a:lvl1pPr marL="246900" indent="-246900" algn="r">
              <a:buNone/>
              <a:defRPr lang="en-US" sz="1900" b="1" dirty="0" smtClean="0">
                <a:solidFill>
                  <a:srgbClr val="B58B23"/>
                </a:solidFill>
                <a:latin typeface="Candara" panose="020E0502030303020204" pitchFamily="34" charset="0"/>
              </a:defRPr>
            </a:lvl1pPr>
          </a:lstStyle>
          <a:p>
            <a:pPr marL="0" lvl="0" indent="0" algn="ctr"/>
            <a:r>
              <a:rPr lang="en-US" dirty="0"/>
              <a:t>Click to edit Master text styles</a:t>
            </a:r>
          </a:p>
        </p:txBody>
      </p:sp>
      <p:pic>
        <p:nvPicPr>
          <p:cNvPr id="2" name="Imagem 1">
            <a:extLst>
              <a:ext uri="{FF2B5EF4-FFF2-40B4-BE49-F238E27FC236}">
                <a16:creationId xmlns:a16="http://schemas.microsoft.com/office/drawing/2014/main" id="{0A1F255A-5250-4A68-9976-D163A3809F74}"/>
              </a:ext>
            </a:extLst>
          </p:cNvPr>
          <p:cNvPicPr>
            <a:picLocks noChangeAspect="1"/>
          </p:cNvPicPr>
          <p:nvPr userDrawn="1"/>
        </p:nvPicPr>
        <p:blipFill rotWithShape="1">
          <a:blip r:embed="rId3"/>
          <a:srcRect l="27772" t="25457" r="54179" b="70838"/>
          <a:stretch/>
        </p:blipFill>
        <p:spPr>
          <a:xfrm>
            <a:off x="10684432" y="7286045"/>
            <a:ext cx="2404546" cy="210036"/>
          </a:xfrm>
          <a:prstGeom prst="rect">
            <a:avLst/>
          </a:prstGeom>
        </p:spPr>
      </p:pic>
    </p:spTree>
    <p:extLst>
      <p:ext uri="{BB962C8B-B14F-4D97-AF65-F5344CB8AC3E}">
        <p14:creationId xmlns:p14="http://schemas.microsoft.com/office/powerpoint/2010/main" val="43230293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_Sub título com 3 títulos e textos na horizontal">
    <p:spTree>
      <p:nvGrpSpPr>
        <p:cNvPr id="1" name=""/>
        <p:cNvGrpSpPr/>
        <p:nvPr/>
      </p:nvGrpSpPr>
      <p:grpSpPr>
        <a:xfrm>
          <a:off x="0" y="0"/>
          <a:ext cx="0" cy="0"/>
          <a:chOff x="0" y="0"/>
          <a:chExt cx="0" cy="0"/>
        </a:xfrm>
      </p:grpSpPr>
      <p:sp>
        <p:nvSpPr>
          <p:cNvPr id="23" name="Line 64"/>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prstClr val="black"/>
              </a:solidFill>
            </a:endParaRPr>
          </a:p>
        </p:txBody>
      </p:sp>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34" name="Content Placeholder 2"/>
          <p:cNvSpPr>
            <a:spLocks noGrp="1"/>
          </p:cNvSpPr>
          <p:nvPr>
            <p:ph sz="half" idx="18"/>
          </p:nvPr>
        </p:nvSpPr>
        <p:spPr>
          <a:xfrm>
            <a:off x="3121796" y="3172037"/>
            <a:ext cx="9833293" cy="1798685"/>
          </a:xfrm>
          <a:prstGeom prst="rect">
            <a:avLst/>
          </a:prstGeom>
          <a:solidFill>
            <a:schemeClr val="bg1"/>
          </a:solidFill>
          <a:ln>
            <a:noFill/>
          </a:ln>
        </p:spPr>
        <p:txBody>
          <a:bodyPr vert="horz" lIns="106985" tIns="53492" rIns="106985" bIns="53492" rtlCol="0">
            <a:noAutofit/>
          </a:bodyPr>
          <a:lstStyle>
            <a:lvl1pPr marL="0" indent="0" algn="just">
              <a:buNone/>
              <a:defRPr lang="en-US" sz="1200" dirty="0" smtClean="0">
                <a:solidFill>
                  <a:schemeClr val="tx1"/>
                </a:solidFill>
                <a:latin typeface="Hurme Geometric Sans 2" pitchFamily="34" charset="0"/>
              </a:defRPr>
            </a:lvl1pPr>
            <a:lvl2pPr marL="289767" indent="0" algn="just">
              <a:buNone/>
              <a:defRPr lang="en-US" sz="1200" dirty="0" smtClean="0">
                <a:solidFill>
                  <a:schemeClr val="tx1"/>
                </a:solidFill>
                <a:latin typeface="Hurme Geometric Sans 2" pitchFamily="34" charset="0"/>
              </a:defRPr>
            </a:lvl2pPr>
            <a:lvl3pPr marL="1069848" indent="0" algn="just">
              <a:buNone/>
              <a:defRPr lang="en-US" sz="1200" dirty="0" smtClean="0">
                <a:solidFill>
                  <a:schemeClr val="tx1"/>
                </a:solidFill>
                <a:latin typeface="Hurme Geometric Sans 2" pitchFamily="34" charset="0"/>
              </a:defRPr>
            </a:lvl3pPr>
            <a:lvl4pPr marL="1604772" indent="0" algn="just">
              <a:buNone/>
              <a:defRPr lang="en-US" sz="1200" dirty="0" smtClean="0">
                <a:solidFill>
                  <a:schemeClr val="tx1"/>
                </a:solidFill>
                <a:latin typeface="Hurme Geometric Sans 2" pitchFamily="34" charset="0"/>
              </a:defRPr>
            </a:lvl4pPr>
            <a:lvl5pPr marL="2139696" indent="0" algn="just">
              <a:buNone/>
              <a:defRPr lang="pt-BR" sz="1200" dirty="0">
                <a:solidFill>
                  <a:schemeClr val="tx1"/>
                </a:solidFill>
                <a:latin typeface="Hurme Geometric Sans 2"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5" name="Text Placeholder 4"/>
          <p:cNvSpPr>
            <a:spLocks noGrp="1"/>
          </p:cNvSpPr>
          <p:nvPr>
            <p:ph type="body" sz="quarter" idx="19"/>
          </p:nvPr>
        </p:nvSpPr>
        <p:spPr>
          <a:xfrm>
            <a:off x="334091" y="3169709"/>
            <a:ext cx="2628628" cy="1796740"/>
          </a:xfrm>
          <a:prstGeom prst="rect">
            <a:avLst/>
          </a:prstGeom>
          <a:solidFill>
            <a:schemeClr val="bg1"/>
          </a:solidFill>
          <a:ln>
            <a:noFill/>
          </a:ln>
        </p:spPr>
        <p:txBody>
          <a:bodyPr vert="horz" lIns="106985" tIns="53492" rIns="106985" bIns="53492" rtlCol="0" anchor="t" anchorCtr="0">
            <a:normAutofit/>
          </a:bodyPr>
          <a:lstStyle>
            <a:lvl1pPr marL="246900" indent="-246900" algn="l">
              <a:buNone/>
              <a:defRPr lang="en-US" sz="1800" b="1" cap="all" baseline="0" dirty="0" smtClean="0">
                <a:solidFill>
                  <a:srgbClr val="B58B23"/>
                </a:solidFill>
                <a:latin typeface="Hurme Geometric Sans 4" pitchFamily="34" charset="0"/>
              </a:defRPr>
            </a:lvl1pPr>
          </a:lstStyle>
          <a:p>
            <a:pPr marL="0" lvl="0" indent="0" algn="ctr"/>
            <a:r>
              <a:rPr lang="en-US" dirty="0"/>
              <a:t>Click to edit Master text styles</a:t>
            </a:r>
          </a:p>
        </p:txBody>
      </p:sp>
      <p:sp>
        <p:nvSpPr>
          <p:cNvPr id="38" name="Content Placeholder 2"/>
          <p:cNvSpPr>
            <a:spLocks noGrp="1"/>
          </p:cNvSpPr>
          <p:nvPr>
            <p:ph sz="half" idx="20"/>
          </p:nvPr>
        </p:nvSpPr>
        <p:spPr>
          <a:xfrm>
            <a:off x="3121796" y="5076466"/>
            <a:ext cx="9833293" cy="1798685"/>
          </a:xfrm>
          <a:prstGeom prst="rect">
            <a:avLst/>
          </a:prstGeom>
          <a:solidFill>
            <a:schemeClr val="bg1"/>
          </a:solidFill>
          <a:ln>
            <a:noFill/>
          </a:ln>
        </p:spPr>
        <p:txBody>
          <a:bodyPr vert="horz" lIns="106985" tIns="53492" rIns="106985" bIns="53492" rtlCol="0">
            <a:noAutofit/>
          </a:bodyPr>
          <a:lstStyle>
            <a:lvl1pPr marL="0" indent="0" algn="just">
              <a:buNone/>
              <a:defRPr lang="en-US" sz="1200" dirty="0" smtClean="0">
                <a:solidFill>
                  <a:schemeClr val="tx1"/>
                </a:solidFill>
                <a:latin typeface="Hurme Geometric Sans 2" pitchFamily="34" charset="0"/>
              </a:defRPr>
            </a:lvl1pPr>
            <a:lvl2pPr marL="289767" indent="0" algn="just">
              <a:buNone/>
              <a:defRPr lang="en-US" sz="1200" dirty="0" smtClean="0">
                <a:solidFill>
                  <a:schemeClr val="tx1"/>
                </a:solidFill>
                <a:latin typeface="Hurme Geometric Sans 2" pitchFamily="34" charset="0"/>
              </a:defRPr>
            </a:lvl2pPr>
            <a:lvl3pPr marL="1069848" indent="0" algn="just">
              <a:buNone/>
              <a:defRPr lang="en-US" sz="1200" dirty="0" smtClean="0">
                <a:solidFill>
                  <a:schemeClr val="tx1"/>
                </a:solidFill>
                <a:latin typeface="Hurme Geometric Sans 2" pitchFamily="34" charset="0"/>
              </a:defRPr>
            </a:lvl3pPr>
            <a:lvl4pPr marL="1604772" indent="0" algn="just">
              <a:buNone/>
              <a:defRPr lang="en-US" sz="1200" dirty="0" smtClean="0">
                <a:solidFill>
                  <a:schemeClr val="tx1"/>
                </a:solidFill>
                <a:latin typeface="Hurme Geometric Sans 2" pitchFamily="34" charset="0"/>
              </a:defRPr>
            </a:lvl4pPr>
            <a:lvl5pPr marL="2139696" indent="0" algn="just">
              <a:buNone/>
              <a:defRPr lang="pt-BR" sz="1200" dirty="0">
                <a:solidFill>
                  <a:schemeClr val="tx1"/>
                </a:solidFill>
                <a:latin typeface="Hurme Geometric Sans 2"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9" name="Text Placeholder 4"/>
          <p:cNvSpPr>
            <a:spLocks noGrp="1"/>
          </p:cNvSpPr>
          <p:nvPr>
            <p:ph type="body" sz="quarter" idx="21"/>
          </p:nvPr>
        </p:nvSpPr>
        <p:spPr>
          <a:xfrm>
            <a:off x="334091" y="5077758"/>
            <a:ext cx="2628628" cy="1796740"/>
          </a:xfrm>
          <a:prstGeom prst="rect">
            <a:avLst/>
          </a:prstGeom>
          <a:solidFill>
            <a:schemeClr val="bg1"/>
          </a:solidFill>
          <a:ln>
            <a:noFill/>
          </a:ln>
        </p:spPr>
        <p:txBody>
          <a:bodyPr vert="horz" lIns="106985" tIns="53492" rIns="106985" bIns="53492" rtlCol="0" anchor="t" anchorCtr="0">
            <a:normAutofit/>
          </a:bodyPr>
          <a:lstStyle>
            <a:lvl1pPr marL="246900" indent="-246900" algn="l">
              <a:buNone/>
              <a:defRPr lang="en-US" sz="1800" b="1" cap="all" baseline="0" dirty="0" smtClean="0">
                <a:solidFill>
                  <a:srgbClr val="B58B23"/>
                </a:solidFill>
                <a:latin typeface="Hurme Geometric Sans 4" pitchFamily="34" charset="0"/>
              </a:defRPr>
            </a:lvl1pPr>
          </a:lstStyle>
          <a:p>
            <a:pPr marL="0" lvl="0" indent="0" algn="ctr"/>
            <a:r>
              <a:rPr lang="en-US" dirty="0"/>
              <a:t>Click to edit Master text styles</a:t>
            </a:r>
          </a:p>
        </p:txBody>
      </p:sp>
    </p:spTree>
    <p:extLst>
      <p:ext uri="{BB962C8B-B14F-4D97-AF65-F5344CB8AC3E}">
        <p14:creationId xmlns:p14="http://schemas.microsoft.com/office/powerpoint/2010/main" val="129650993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4_Sub título com 3 títulos e textos na horizontal">
    <p:spTree>
      <p:nvGrpSpPr>
        <p:cNvPr id="1" name=""/>
        <p:cNvGrpSpPr/>
        <p:nvPr/>
      </p:nvGrpSpPr>
      <p:grpSpPr>
        <a:xfrm>
          <a:off x="0" y="0"/>
          <a:ext cx="0" cy="0"/>
          <a:chOff x="0" y="0"/>
          <a:chExt cx="0" cy="0"/>
        </a:xfrm>
      </p:grpSpPr>
      <p:pic>
        <p:nvPicPr>
          <p:cNvPr id="22" name="Imagem 21">
            <a:extLst>
              <a:ext uri="{FF2B5EF4-FFF2-40B4-BE49-F238E27FC236}">
                <a16:creationId xmlns:a16="http://schemas.microsoft.com/office/drawing/2014/main" id="{89114536-AA96-4FE3-AADD-9B92BCEC59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5" y="3969"/>
            <a:ext cx="13315950" cy="7553325"/>
          </a:xfrm>
          <a:prstGeom prst="rect">
            <a:avLst/>
          </a:prstGeom>
        </p:spPr>
      </p:pic>
      <p:sp>
        <p:nvSpPr>
          <p:cNvPr id="23" name="Line 64"/>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endParaRPr lang="pt-BR" sz="1900" dirty="0">
              <a:solidFill>
                <a:prstClr val="black"/>
              </a:solidFill>
            </a:endParaRPr>
          </a:p>
        </p:txBody>
      </p:sp>
      <p:sp>
        <p:nvSpPr>
          <p:cNvPr id="34" name="Content Placeholder 2"/>
          <p:cNvSpPr>
            <a:spLocks noGrp="1"/>
          </p:cNvSpPr>
          <p:nvPr>
            <p:ph sz="half" idx="18"/>
          </p:nvPr>
        </p:nvSpPr>
        <p:spPr>
          <a:xfrm>
            <a:off x="3121796" y="3172037"/>
            <a:ext cx="9833293" cy="1798685"/>
          </a:xfrm>
          <a:prstGeom prst="rect">
            <a:avLst/>
          </a:prstGeom>
          <a:ln>
            <a:solidFill>
              <a:srgbClr val="1E1E1E"/>
            </a:solidFill>
          </a:ln>
        </p:spPr>
        <p:txBody>
          <a:bodyPr vert="horz" lIns="106985" tIns="53492" rIns="106985" bIns="53492" rtlCol="0">
            <a:noAutofit/>
          </a:bodyPr>
          <a:lstStyle>
            <a:lvl1pPr algn="just">
              <a:defRPr lang="en-US" sz="1700" dirty="0" smtClean="0">
                <a:solidFill>
                  <a:srgbClr val="EEEEEE"/>
                </a:solidFill>
                <a:latin typeface="Candara" panose="020E0502030303020204" pitchFamily="34" charset="0"/>
              </a:defRPr>
            </a:lvl1pPr>
            <a:lvl2pPr algn="just">
              <a:defRPr lang="en-US" sz="1500" dirty="0" smtClean="0">
                <a:solidFill>
                  <a:srgbClr val="EEEEEE"/>
                </a:solidFill>
                <a:latin typeface="Candara" panose="020E0502030303020204" pitchFamily="34" charset="0"/>
              </a:defRPr>
            </a:lvl2pPr>
            <a:lvl3pPr algn="just">
              <a:defRPr lang="en-US" sz="1300" dirty="0" smtClean="0">
                <a:solidFill>
                  <a:srgbClr val="EEEEEE"/>
                </a:solidFill>
                <a:latin typeface="Candara" panose="020E0502030303020204" pitchFamily="34" charset="0"/>
              </a:defRPr>
            </a:lvl3pPr>
            <a:lvl4pPr algn="just">
              <a:defRPr lang="en-US" sz="1200" dirty="0" smtClean="0">
                <a:solidFill>
                  <a:srgbClr val="EEEEEE"/>
                </a:solidFill>
                <a:latin typeface="Candara" panose="020E0502030303020204" pitchFamily="34" charset="0"/>
              </a:defRPr>
            </a:lvl4pPr>
            <a:lvl5pPr algn="just">
              <a:defRPr lang="pt-BR" sz="1200" dirty="0">
                <a:solidFill>
                  <a:srgbClr val="EEEEE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5" name="Text Placeholder 4"/>
          <p:cNvSpPr>
            <a:spLocks noGrp="1"/>
          </p:cNvSpPr>
          <p:nvPr>
            <p:ph type="body" sz="quarter" idx="19"/>
          </p:nvPr>
        </p:nvSpPr>
        <p:spPr>
          <a:xfrm>
            <a:off x="334091" y="3169709"/>
            <a:ext cx="2628628" cy="1796740"/>
          </a:xfrm>
          <a:prstGeom prst="rect">
            <a:avLst/>
          </a:prstGeom>
          <a:solidFill>
            <a:srgbClr val="1E1E1E"/>
          </a:solidFill>
          <a:ln>
            <a:solidFill>
              <a:srgbClr val="1E1E1E"/>
            </a:solidFill>
          </a:ln>
        </p:spPr>
        <p:txBody>
          <a:bodyPr vert="horz" lIns="106985" tIns="53492" rIns="106985" bIns="53492" rtlCol="0" anchor="t" anchorCtr="0">
            <a:normAutofit/>
          </a:bodyPr>
          <a:lstStyle>
            <a:lvl1pPr marL="246900" indent="-246900" algn="r">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8" name="Content Placeholder 2"/>
          <p:cNvSpPr>
            <a:spLocks noGrp="1"/>
          </p:cNvSpPr>
          <p:nvPr>
            <p:ph sz="half" idx="20"/>
          </p:nvPr>
        </p:nvSpPr>
        <p:spPr>
          <a:xfrm>
            <a:off x="3121796" y="5076466"/>
            <a:ext cx="9833293" cy="1798685"/>
          </a:xfrm>
          <a:prstGeom prst="rect">
            <a:avLst/>
          </a:prstGeom>
          <a:ln>
            <a:solidFill>
              <a:srgbClr val="1E1E1E"/>
            </a:solidFill>
          </a:ln>
        </p:spPr>
        <p:txBody>
          <a:bodyPr vert="horz" lIns="106985" tIns="53492" rIns="106985" bIns="53492" rtlCol="0">
            <a:noAutofit/>
          </a:bodyPr>
          <a:lstStyle>
            <a:lvl1pPr algn="just">
              <a:defRPr lang="en-US" sz="1700" dirty="0" smtClean="0">
                <a:solidFill>
                  <a:srgbClr val="EEEEEE"/>
                </a:solidFill>
                <a:latin typeface="Candara" panose="020E0502030303020204" pitchFamily="34" charset="0"/>
              </a:defRPr>
            </a:lvl1pPr>
            <a:lvl2pPr algn="just">
              <a:defRPr lang="en-US" sz="1500" dirty="0" smtClean="0">
                <a:solidFill>
                  <a:srgbClr val="EEEEEE"/>
                </a:solidFill>
                <a:latin typeface="Candara" panose="020E0502030303020204" pitchFamily="34" charset="0"/>
              </a:defRPr>
            </a:lvl2pPr>
            <a:lvl3pPr algn="just">
              <a:defRPr lang="en-US" sz="1300" dirty="0" smtClean="0">
                <a:solidFill>
                  <a:srgbClr val="EEEEEE"/>
                </a:solidFill>
                <a:latin typeface="Candara" panose="020E0502030303020204" pitchFamily="34" charset="0"/>
              </a:defRPr>
            </a:lvl3pPr>
            <a:lvl4pPr algn="just">
              <a:defRPr lang="en-US" sz="1200" dirty="0" smtClean="0">
                <a:solidFill>
                  <a:srgbClr val="EEEEEE"/>
                </a:solidFill>
                <a:latin typeface="Candara" panose="020E0502030303020204" pitchFamily="34" charset="0"/>
              </a:defRPr>
            </a:lvl4pPr>
            <a:lvl5pPr algn="just">
              <a:defRPr lang="pt-BR" sz="1200" dirty="0">
                <a:solidFill>
                  <a:srgbClr val="EEEEE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9" name="Text Placeholder 4"/>
          <p:cNvSpPr>
            <a:spLocks noGrp="1"/>
          </p:cNvSpPr>
          <p:nvPr>
            <p:ph type="body" sz="quarter" idx="21"/>
          </p:nvPr>
        </p:nvSpPr>
        <p:spPr>
          <a:xfrm>
            <a:off x="334091" y="5077758"/>
            <a:ext cx="2628628" cy="1796740"/>
          </a:xfrm>
          <a:prstGeom prst="rect">
            <a:avLst/>
          </a:prstGeom>
          <a:solidFill>
            <a:srgbClr val="1E1E1E"/>
          </a:solidFill>
          <a:ln>
            <a:solidFill>
              <a:srgbClr val="1E1E1E"/>
            </a:solidFill>
          </a:ln>
        </p:spPr>
        <p:txBody>
          <a:bodyPr vert="horz" lIns="106985" tIns="53492" rIns="106985" bIns="53492" rtlCol="0" anchor="t" anchorCtr="0">
            <a:normAutofit/>
          </a:bodyPr>
          <a:lstStyle>
            <a:lvl1pPr marL="246900" indent="-246900" algn="r">
              <a:buNone/>
              <a:defRPr lang="en-US" sz="1900" b="1" dirty="0" smtClean="0">
                <a:solidFill>
                  <a:srgbClr val="B58B23"/>
                </a:solidFill>
                <a:latin typeface="Hurme Geometric Sans 1"/>
              </a:defRPr>
            </a:lvl1pPr>
          </a:lstStyle>
          <a:p>
            <a:pPr marL="0" lvl="0" indent="0" algn="ctr"/>
            <a:r>
              <a:rPr lang="en-US" dirty="0"/>
              <a:t>Click to edit Master text styles</a:t>
            </a:r>
          </a:p>
        </p:txBody>
      </p:sp>
    </p:spTree>
    <p:extLst>
      <p:ext uri="{BB962C8B-B14F-4D97-AF65-F5344CB8AC3E}">
        <p14:creationId xmlns:p14="http://schemas.microsoft.com/office/powerpoint/2010/main" val="39177163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apa Final">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52" y="0"/>
            <a:ext cx="13319797" cy="7562683"/>
          </a:xfrm>
          <a:prstGeom prst="rect">
            <a:avLst/>
          </a:prstGeom>
        </p:spPr>
      </p:pic>
      <p:pic>
        <p:nvPicPr>
          <p:cNvPr id="2" name="Imagem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Tree>
    <p:extLst>
      <p:ext uri="{BB962C8B-B14F-4D97-AF65-F5344CB8AC3E}">
        <p14:creationId xmlns:p14="http://schemas.microsoft.com/office/powerpoint/2010/main" val="25833343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3_Sub título com 2 títulos e 2 text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Tree>
    <p:extLst>
      <p:ext uri="{BB962C8B-B14F-4D97-AF65-F5344CB8AC3E}">
        <p14:creationId xmlns:p14="http://schemas.microsoft.com/office/powerpoint/2010/main" val="18285482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Sub título sem texto">
    <p:spTree>
      <p:nvGrpSpPr>
        <p:cNvPr id="1" name=""/>
        <p:cNvGrpSpPr/>
        <p:nvPr/>
      </p:nvGrpSpPr>
      <p:grpSpPr>
        <a:xfrm>
          <a:off x="0" y="0"/>
          <a:ext cx="0" cy="0"/>
          <a:chOff x="0" y="0"/>
          <a:chExt cx="0" cy="0"/>
        </a:xfrm>
      </p:grpSpPr>
      <p:sp>
        <p:nvSpPr>
          <p:cNvPr id="9" name="Slide Number Placeholder 4">
            <a:extLst>
              <a:ext uri="{FF2B5EF4-FFF2-40B4-BE49-F238E27FC236}">
                <a16:creationId xmlns:a16="http://schemas.microsoft.com/office/drawing/2014/main" id="{8CAC52ED-E8EE-412B-A958-B2A82A4E46D6}"/>
              </a:ext>
            </a:extLst>
          </p:cNvPr>
          <p:cNvSpPr txBox="1">
            <a:spLocks/>
          </p:cNvSpPr>
          <p:nvPr userDrawn="1"/>
        </p:nvSpPr>
        <p:spPr>
          <a:xfrm>
            <a:off x="282253" y="7245895"/>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87827A-47FB-4E08-AEC0-DB25F8645543}" type="slidenum">
              <a:rPr lang="en-US" sz="1412" b="1" smtClean="0">
                <a:solidFill>
                  <a:srgbClr val="B58B23"/>
                </a:solidFill>
                <a:latin typeface="Tautz-Regular3"/>
              </a:rPr>
              <a:pPr/>
              <a:t>‹nº›</a:t>
            </a:fld>
            <a:endParaRPr lang="en-US" sz="1412" b="1" dirty="0">
              <a:solidFill>
                <a:srgbClr val="B58B23"/>
              </a:solidFill>
              <a:latin typeface="Tautz-Regular3"/>
            </a:endParaRPr>
          </a:p>
        </p:txBody>
      </p:sp>
      <p:sp>
        <p:nvSpPr>
          <p:cNvPr id="16" name="Title 1">
            <a:extLst>
              <a:ext uri="{FF2B5EF4-FFF2-40B4-BE49-F238E27FC236}">
                <a16:creationId xmlns:a16="http://schemas.microsoft.com/office/drawing/2014/main" id="{350E62E6-68C4-4EFD-ACDE-0A5C53A1A0FE}"/>
              </a:ext>
            </a:extLst>
          </p:cNvPr>
          <p:cNvSpPr>
            <a:spLocks noGrp="1"/>
          </p:cNvSpPr>
          <p:nvPr>
            <p:ph type="title"/>
          </p:nvPr>
        </p:nvSpPr>
        <p:spPr>
          <a:xfrm>
            <a:off x="379123" y="991"/>
            <a:ext cx="10344756" cy="555682"/>
          </a:xfrm>
        </p:spPr>
        <p:txBody>
          <a:bodyPr>
            <a:normAutofit/>
          </a:bodyPr>
          <a:lstStyle>
            <a:lvl1pPr algn="l">
              <a:defRPr sz="2219" b="1">
                <a:solidFill>
                  <a:srgbClr val="B58B23"/>
                </a:solidFill>
                <a:latin typeface="Hurme Geometric Sans 1"/>
              </a:defRPr>
            </a:lvl1pPr>
          </a:lstStyle>
          <a:p>
            <a:r>
              <a:rPr lang="en-US" dirty="0"/>
              <a:t>Click to edit Master title style</a:t>
            </a:r>
          </a:p>
        </p:txBody>
      </p:sp>
      <p:sp>
        <p:nvSpPr>
          <p:cNvPr id="17" name="Espaço Reservado para Texto 6">
            <a:extLst>
              <a:ext uri="{FF2B5EF4-FFF2-40B4-BE49-F238E27FC236}">
                <a16:creationId xmlns:a16="http://schemas.microsoft.com/office/drawing/2014/main" id="{60D39CDE-1B14-4D57-A9FD-E03ADBED2BE3}"/>
              </a:ext>
            </a:extLst>
          </p:cNvPr>
          <p:cNvSpPr>
            <a:spLocks noGrp="1"/>
          </p:cNvSpPr>
          <p:nvPr>
            <p:ph type="body" sz="quarter" idx="17"/>
          </p:nvPr>
        </p:nvSpPr>
        <p:spPr>
          <a:xfrm>
            <a:off x="379123" y="481164"/>
            <a:ext cx="10344756" cy="556593"/>
          </a:xfrm>
        </p:spPr>
        <p:txBody>
          <a:bodyPr anchor="ctr">
            <a:normAutofit/>
          </a:bodyPr>
          <a:lstStyle>
            <a:lvl1pPr marL="0" indent="0">
              <a:buNone/>
              <a:defRPr sz="2018">
                <a:solidFill>
                  <a:srgbClr val="1E1E1E"/>
                </a:solidFill>
                <a:latin typeface="Hurme Geometric Sans 1"/>
              </a:defRPr>
            </a:lvl1pPr>
          </a:lstStyle>
          <a:p>
            <a:pPr lvl="0"/>
            <a:r>
              <a:rPr lang="pt-BR" dirty="0"/>
              <a:t>Clique para editar o texto mestre</a:t>
            </a:r>
          </a:p>
        </p:txBody>
      </p:sp>
      <p:sp>
        <p:nvSpPr>
          <p:cNvPr id="18" name="Line 64">
            <a:extLst>
              <a:ext uri="{FF2B5EF4-FFF2-40B4-BE49-F238E27FC236}">
                <a16:creationId xmlns:a16="http://schemas.microsoft.com/office/drawing/2014/main" id="{986A3E11-F709-437A-816F-23D481EA0733}"/>
              </a:ext>
            </a:extLst>
          </p:cNvPr>
          <p:cNvSpPr>
            <a:spLocks noChangeShapeType="1"/>
          </p:cNvSpPr>
          <p:nvPr userDrawn="1"/>
        </p:nvSpPr>
        <p:spPr bwMode="auto">
          <a:xfrm>
            <a:off x="379118" y="476417"/>
            <a:ext cx="11407875" cy="8"/>
          </a:xfrm>
          <a:prstGeom prst="line">
            <a:avLst/>
          </a:prstGeom>
          <a:noFill/>
          <a:ln w="19050">
            <a:solidFill>
              <a:srgbClr val="1E1E1E"/>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a:endParaRPr lang="pt-BR" sz="1817" dirty="0">
              <a:solidFill>
                <a:schemeClr val="accent5">
                  <a:lumMod val="50000"/>
                </a:schemeClr>
              </a:solidFill>
              <a:latin typeface="Hurme Geometric Sans 1"/>
            </a:endParaRPr>
          </a:p>
        </p:txBody>
      </p:sp>
      <p:pic>
        <p:nvPicPr>
          <p:cNvPr id="2" name="Imagem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758109" y="999"/>
            <a:ext cx="835629" cy="793188"/>
          </a:xfrm>
          <a:prstGeom prst="rect">
            <a:avLst/>
          </a:prstGeom>
        </p:spPr>
      </p:pic>
    </p:spTree>
    <p:extLst>
      <p:ext uri="{BB962C8B-B14F-4D97-AF65-F5344CB8AC3E}">
        <p14:creationId xmlns:p14="http://schemas.microsoft.com/office/powerpoint/2010/main" val="223008360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7_Sub título com 3 títulos e textos na horizontal">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212861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apa Apresentação">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52" y="-710"/>
            <a:ext cx="13319797" cy="7562683"/>
          </a:xfrm>
          <a:prstGeom prst="rect">
            <a:avLst/>
          </a:prstGeom>
        </p:spPr>
      </p:pic>
      <p:sp>
        <p:nvSpPr>
          <p:cNvPr id="3" name="Espaço Reservado para Data 2"/>
          <p:cNvSpPr>
            <a:spLocks noGrp="1"/>
          </p:cNvSpPr>
          <p:nvPr>
            <p:ph type="dt" sz="half" idx="10"/>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9672FAC4-FC5D-43B6-91C0-B5A7CEE8920A}"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Rodapé 3"/>
          <p:cNvSpPr>
            <a:spLocks noGrp="1"/>
          </p:cNvSpPr>
          <p:nvPr>
            <p:ph type="ftr" sz="quarter" idx="11"/>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5" name="Espaço Reservado para Número de Slide 4"/>
          <p:cNvSpPr>
            <a:spLocks noGrp="1"/>
          </p:cNvSpPr>
          <p:nvPr>
            <p:ph type="sldNum" sz="quarter" idx="12"/>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950661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apa preta">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9" name="Slide Number Placeholder 4">
            <a:extLst>
              <a:ext uri="{FF2B5EF4-FFF2-40B4-BE49-F238E27FC236}">
                <a16:creationId xmlns:a16="http://schemas.microsoft.com/office/drawing/2014/main" id="{8CAC52ED-E8EE-412B-A958-B2A82A4E46D6}"/>
              </a:ext>
            </a:extLst>
          </p:cNvPr>
          <p:cNvSpPr txBox="1">
            <a:spLocks/>
          </p:cNvSpPr>
          <p:nvPr userDrawn="1"/>
        </p:nvSpPr>
        <p:spPr>
          <a:xfrm>
            <a:off x="282254" y="7245898"/>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dirty="0">
              <a:ln>
                <a:noFill/>
              </a:ln>
              <a:solidFill>
                <a:srgbClr val="B58B23"/>
              </a:solidFill>
              <a:effectLst/>
              <a:uLnTx/>
              <a:uFillTx/>
              <a:latin typeface="Tautz-Regular3"/>
              <a:ea typeface="+mn-ea"/>
              <a:cs typeface="+mn-cs"/>
            </a:endParaRPr>
          </a:p>
        </p:txBody>
      </p:sp>
      <p:sp>
        <p:nvSpPr>
          <p:cNvPr id="21" name="Espaço Reservado para Texto 6">
            <a:extLst>
              <a:ext uri="{FF2B5EF4-FFF2-40B4-BE49-F238E27FC236}">
                <a16:creationId xmlns:a16="http://schemas.microsoft.com/office/drawing/2014/main" id="{88FB581A-E088-4FC3-83D6-EC13313D1CC8}"/>
              </a:ext>
            </a:extLst>
          </p:cNvPr>
          <p:cNvSpPr>
            <a:spLocks noGrp="1"/>
          </p:cNvSpPr>
          <p:nvPr>
            <p:ph type="body" sz="quarter" idx="17" hasCustomPrompt="1"/>
          </p:nvPr>
        </p:nvSpPr>
        <p:spPr>
          <a:xfrm>
            <a:off x="2171147" y="2425149"/>
            <a:ext cx="3314693" cy="1297272"/>
          </a:xfrm>
        </p:spPr>
        <p:txBody>
          <a:bodyPr wrap="square" tIns="576000" bIns="0" anchor="ctr">
            <a:normAutofit/>
          </a:bodyPr>
          <a:lstStyle>
            <a:lvl1pPr marL="0" indent="0">
              <a:lnSpc>
                <a:spcPct val="100000"/>
              </a:lnSpc>
              <a:spcBef>
                <a:spcPts val="0"/>
              </a:spcBef>
              <a:buNone/>
              <a:defRPr sz="4000" b="1">
                <a:solidFill>
                  <a:srgbClr val="B58B23"/>
                </a:solidFill>
                <a:latin typeface="Hurme Geometric Sans 4" pitchFamily="34" charset="0"/>
              </a:defRPr>
            </a:lvl1pPr>
          </a:lstStyle>
          <a:p>
            <a:pPr lvl="0"/>
            <a:r>
              <a:rPr lang="pt-BR" dirty="0"/>
              <a:t>NOME</a:t>
            </a:r>
          </a:p>
          <a:p>
            <a:pPr lvl="0"/>
            <a:r>
              <a:rPr lang="pt-BR" dirty="0"/>
              <a:t>EMPRESA</a:t>
            </a:r>
          </a:p>
          <a:p>
            <a:pPr lvl="0"/>
            <a:endParaRPr lang="pt-BR" dirty="0"/>
          </a:p>
        </p:txBody>
      </p:sp>
      <p:sp>
        <p:nvSpPr>
          <p:cNvPr id="22"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2171147" y="5887924"/>
            <a:ext cx="2625583" cy="282290"/>
          </a:xfrm>
        </p:spPr>
        <p:txBody>
          <a:bodyPr anchor="ctr">
            <a:normAutofit/>
          </a:bodyPr>
          <a:lstStyle>
            <a:lvl1pPr marL="0" indent="0">
              <a:buNone/>
              <a:defRPr sz="1100" b="0">
                <a:solidFill>
                  <a:schemeClr val="bg1"/>
                </a:solidFill>
                <a:latin typeface="Hurme Geometric Sans 1" pitchFamily="34" charset="0"/>
              </a:defRPr>
            </a:lvl1pPr>
          </a:lstStyle>
          <a:p>
            <a:pPr lvl="0"/>
            <a:r>
              <a:rPr lang="pt-BR" dirty="0"/>
              <a:t>Competência:</a:t>
            </a:r>
          </a:p>
        </p:txBody>
      </p:sp>
      <p:sp>
        <p:nvSpPr>
          <p:cNvPr id="23" name="Espaço Reservado para Texto 6">
            <a:extLst>
              <a:ext uri="{FF2B5EF4-FFF2-40B4-BE49-F238E27FC236}">
                <a16:creationId xmlns:a16="http://schemas.microsoft.com/office/drawing/2014/main" id="{0E8FB4EF-5859-4D4B-8644-9174F1E36B04}"/>
              </a:ext>
            </a:extLst>
          </p:cNvPr>
          <p:cNvSpPr>
            <a:spLocks noGrp="1"/>
          </p:cNvSpPr>
          <p:nvPr>
            <p:ph type="body" sz="quarter" idx="24" hasCustomPrompt="1"/>
          </p:nvPr>
        </p:nvSpPr>
        <p:spPr>
          <a:xfrm>
            <a:off x="2171147" y="6172641"/>
            <a:ext cx="2622114" cy="233701"/>
          </a:xfrm>
        </p:spPr>
        <p:txBody>
          <a:bodyPr anchor="ctr">
            <a:noAutofit/>
          </a:bodyPr>
          <a:lstStyle>
            <a:lvl1pPr marL="0" indent="0">
              <a:buNone/>
              <a:defRPr sz="1100" b="0">
                <a:solidFill>
                  <a:schemeClr val="bg1"/>
                </a:solidFill>
                <a:latin typeface="Hurme Geometric Sans 1" pitchFamily="34" charset="0"/>
              </a:defRPr>
            </a:lvl1pPr>
          </a:lstStyle>
          <a:p>
            <a:pPr lvl="0"/>
            <a:r>
              <a:rPr lang="pt-BR" dirty="0"/>
              <a:t>Cidade, dia mês e ano</a:t>
            </a:r>
          </a:p>
        </p:txBody>
      </p:sp>
      <p:sp>
        <p:nvSpPr>
          <p:cNvPr id="3" name="Espaço Reservado para Data 2"/>
          <p:cNvSpPr>
            <a:spLocks noGrp="1"/>
          </p:cNvSpPr>
          <p:nvPr>
            <p:ph type="dt" sz="half" idx="25"/>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F080FDD2-89BF-4B3C-8247-356C6502AA1F}"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Rodapé 3"/>
          <p:cNvSpPr>
            <a:spLocks noGrp="1"/>
          </p:cNvSpPr>
          <p:nvPr>
            <p:ph type="ftr" sz="quarter" idx="26"/>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5" name="Espaço Reservado para Número de Slide 4"/>
          <p:cNvSpPr>
            <a:spLocks noGrp="1"/>
          </p:cNvSpPr>
          <p:nvPr>
            <p:ph type="sldNum" sz="quarter" idx="27"/>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916151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apa amarela">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11" name="Espaço Reservado para Texto 6">
            <a:extLst>
              <a:ext uri="{FF2B5EF4-FFF2-40B4-BE49-F238E27FC236}">
                <a16:creationId xmlns:a16="http://schemas.microsoft.com/office/drawing/2014/main" id="{88FB581A-E088-4FC3-83D6-EC13313D1CC8}"/>
              </a:ext>
            </a:extLst>
          </p:cNvPr>
          <p:cNvSpPr>
            <a:spLocks noGrp="1"/>
          </p:cNvSpPr>
          <p:nvPr>
            <p:ph type="body" sz="quarter" idx="17" hasCustomPrompt="1"/>
          </p:nvPr>
        </p:nvSpPr>
        <p:spPr>
          <a:xfrm>
            <a:off x="2171147" y="2425149"/>
            <a:ext cx="3314693" cy="1297272"/>
          </a:xfrm>
        </p:spPr>
        <p:txBody>
          <a:bodyPr wrap="square" tIns="576000" bIns="0" anchor="ctr">
            <a:normAutofit/>
          </a:bodyPr>
          <a:lstStyle>
            <a:lvl1pPr marL="0" indent="0">
              <a:lnSpc>
                <a:spcPct val="100000"/>
              </a:lnSpc>
              <a:spcBef>
                <a:spcPts val="0"/>
              </a:spcBef>
              <a:buNone/>
              <a:defRPr sz="4000" b="1">
                <a:solidFill>
                  <a:srgbClr val="B58B23"/>
                </a:solidFill>
                <a:latin typeface="Hurme Geometric Sans 4" pitchFamily="34" charset="0"/>
              </a:defRPr>
            </a:lvl1pPr>
          </a:lstStyle>
          <a:p>
            <a:pPr lvl="0"/>
            <a:r>
              <a:rPr lang="pt-BR" dirty="0"/>
              <a:t>NOME</a:t>
            </a:r>
          </a:p>
          <a:p>
            <a:pPr lvl="0"/>
            <a:r>
              <a:rPr lang="pt-BR" dirty="0"/>
              <a:t>EMPRESA</a:t>
            </a:r>
          </a:p>
          <a:p>
            <a:pPr lvl="0"/>
            <a:endParaRPr lang="pt-BR" dirty="0"/>
          </a:p>
        </p:txBody>
      </p:sp>
      <p:sp>
        <p:nvSpPr>
          <p:cNvPr id="13"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2171147" y="5887924"/>
            <a:ext cx="2625583" cy="282290"/>
          </a:xfrm>
        </p:spPr>
        <p:txBody>
          <a:bodyPr anchor="ctr">
            <a:normAutofit/>
          </a:bodyPr>
          <a:lstStyle>
            <a:lvl1pPr marL="0" indent="0">
              <a:buNone/>
              <a:defRPr sz="1100" b="0">
                <a:solidFill>
                  <a:schemeClr val="bg1"/>
                </a:solidFill>
                <a:latin typeface="Hurme Geometric Sans 1" pitchFamily="34" charset="0"/>
              </a:defRPr>
            </a:lvl1pPr>
          </a:lstStyle>
          <a:p>
            <a:pPr lvl="0"/>
            <a:r>
              <a:rPr lang="pt-BR" dirty="0"/>
              <a:t>Competência:</a:t>
            </a:r>
          </a:p>
        </p:txBody>
      </p:sp>
      <p:sp>
        <p:nvSpPr>
          <p:cNvPr id="16" name="Espaço Reservado para Texto 6">
            <a:extLst>
              <a:ext uri="{FF2B5EF4-FFF2-40B4-BE49-F238E27FC236}">
                <a16:creationId xmlns:a16="http://schemas.microsoft.com/office/drawing/2014/main" id="{0E8FB4EF-5859-4D4B-8644-9174F1E36B04}"/>
              </a:ext>
            </a:extLst>
          </p:cNvPr>
          <p:cNvSpPr>
            <a:spLocks noGrp="1"/>
          </p:cNvSpPr>
          <p:nvPr>
            <p:ph type="body" sz="quarter" idx="24" hasCustomPrompt="1"/>
          </p:nvPr>
        </p:nvSpPr>
        <p:spPr>
          <a:xfrm>
            <a:off x="2171147" y="6172641"/>
            <a:ext cx="2622114" cy="233701"/>
          </a:xfrm>
        </p:spPr>
        <p:txBody>
          <a:bodyPr anchor="ctr">
            <a:noAutofit/>
          </a:bodyPr>
          <a:lstStyle>
            <a:lvl1pPr marL="0" indent="0">
              <a:buNone/>
              <a:defRPr sz="1100" b="0">
                <a:solidFill>
                  <a:schemeClr val="bg1"/>
                </a:solidFill>
                <a:latin typeface="Hurme Geometric Sans 1" pitchFamily="34" charset="0"/>
              </a:defRPr>
            </a:lvl1pPr>
          </a:lstStyle>
          <a:p>
            <a:pPr lvl="0"/>
            <a:r>
              <a:rPr lang="pt-BR" dirty="0"/>
              <a:t>Cidade, dia mês e ano</a:t>
            </a:r>
          </a:p>
        </p:txBody>
      </p:sp>
      <p:sp>
        <p:nvSpPr>
          <p:cNvPr id="3" name="Espaço Reservado para Data 2"/>
          <p:cNvSpPr>
            <a:spLocks noGrp="1"/>
          </p:cNvSpPr>
          <p:nvPr>
            <p:ph type="dt" sz="half" idx="25"/>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6843CDDE-2AF0-4184-90A0-1EFA3B27B3A9}"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Rodapé 3"/>
          <p:cNvSpPr>
            <a:spLocks noGrp="1"/>
          </p:cNvSpPr>
          <p:nvPr>
            <p:ph type="ftr" sz="quarter" idx="26"/>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5" name="Espaço Reservado para Número de Slide 4"/>
          <p:cNvSpPr>
            <a:spLocks noGrp="1"/>
          </p:cNvSpPr>
          <p:nvPr>
            <p:ph type="sldNum" sz="quarter" idx="27"/>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811143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apa branca">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91"/>
            <a:ext cx="13322299" cy="7560480"/>
          </a:xfrm>
          <a:prstGeom prst="rect">
            <a:avLst/>
          </a:prstGeom>
        </p:spPr>
      </p:pic>
      <p:sp>
        <p:nvSpPr>
          <p:cNvPr id="9" name="Slide Number Placeholder 4">
            <a:extLst>
              <a:ext uri="{FF2B5EF4-FFF2-40B4-BE49-F238E27FC236}">
                <a16:creationId xmlns:a16="http://schemas.microsoft.com/office/drawing/2014/main" id="{8CAC52ED-E8EE-412B-A958-B2A82A4E46D6}"/>
              </a:ext>
            </a:extLst>
          </p:cNvPr>
          <p:cNvSpPr txBox="1">
            <a:spLocks/>
          </p:cNvSpPr>
          <p:nvPr userDrawn="1"/>
        </p:nvSpPr>
        <p:spPr>
          <a:xfrm>
            <a:off x="282254" y="7245898"/>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dirty="0">
              <a:ln>
                <a:noFill/>
              </a:ln>
              <a:solidFill>
                <a:srgbClr val="B58B23"/>
              </a:solidFill>
              <a:effectLst/>
              <a:uLnTx/>
              <a:uFillTx/>
              <a:latin typeface="Tautz-Regular3"/>
              <a:ea typeface="+mn-ea"/>
              <a:cs typeface="+mn-cs"/>
            </a:endParaRPr>
          </a:p>
        </p:txBody>
      </p:sp>
      <p:sp>
        <p:nvSpPr>
          <p:cNvPr id="21" name="Espaço Reservado para Texto 6">
            <a:extLst>
              <a:ext uri="{FF2B5EF4-FFF2-40B4-BE49-F238E27FC236}">
                <a16:creationId xmlns:a16="http://schemas.microsoft.com/office/drawing/2014/main" id="{88FB581A-E088-4FC3-83D6-EC13313D1CC8}"/>
              </a:ext>
            </a:extLst>
          </p:cNvPr>
          <p:cNvSpPr>
            <a:spLocks noGrp="1"/>
          </p:cNvSpPr>
          <p:nvPr>
            <p:ph type="body" sz="quarter" idx="17" hasCustomPrompt="1"/>
          </p:nvPr>
        </p:nvSpPr>
        <p:spPr>
          <a:xfrm>
            <a:off x="2152357" y="2425149"/>
            <a:ext cx="3314693" cy="1724820"/>
          </a:xfrm>
        </p:spPr>
        <p:txBody>
          <a:bodyPr wrap="square" tIns="576000" bIns="0" anchor="b">
            <a:noAutofit/>
          </a:bodyPr>
          <a:lstStyle>
            <a:lvl1pPr marL="0" indent="0">
              <a:lnSpc>
                <a:spcPct val="100000"/>
              </a:lnSpc>
              <a:spcBef>
                <a:spcPts val="0"/>
              </a:spcBef>
              <a:buNone/>
              <a:defRPr sz="5400" b="1">
                <a:solidFill>
                  <a:schemeClr val="bg1"/>
                </a:solidFill>
                <a:latin typeface="Hurme Geometric Sans 4" pitchFamily="34" charset="0"/>
              </a:defRPr>
            </a:lvl1pPr>
          </a:lstStyle>
          <a:p>
            <a:pPr lvl="0"/>
            <a:r>
              <a:rPr lang="pt-BR" dirty="0"/>
              <a:t>GRUPO</a:t>
            </a:r>
          </a:p>
          <a:p>
            <a:pPr lvl="0"/>
            <a:r>
              <a:rPr lang="pt-BR" dirty="0"/>
              <a:t>ECOVIX</a:t>
            </a:r>
          </a:p>
        </p:txBody>
      </p:sp>
      <p:sp>
        <p:nvSpPr>
          <p:cNvPr id="22"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2152357" y="5753686"/>
            <a:ext cx="2625583" cy="416528"/>
          </a:xfrm>
        </p:spPr>
        <p:txBody>
          <a:bodyPr anchor="t">
            <a:normAutofit/>
          </a:bodyPr>
          <a:lstStyle>
            <a:lvl1pPr marL="0" indent="0">
              <a:spcBef>
                <a:spcPts val="0"/>
              </a:spcBef>
              <a:buNone/>
              <a:defRPr sz="1100" b="0">
                <a:solidFill>
                  <a:schemeClr val="tx1"/>
                </a:solidFill>
                <a:latin typeface="Hurme Geometric Sans 1" pitchFamily="34" charset="0"/>
              </a:defRPr>
            </a:lvl1pPr>
          </a:lstStyle>
          <a:p>
            <a:pPr lvl="0"/>
            <a:r>
              <a:rPr lang="pt-BR" dirty="0"/>
              <a:t>Relatório Mensal de atividades</a:t>
            </a:r>
          </a:p>
          <a:p>
            <a:pPr lvl="0"/>
            <a:r>
              <a:rPr lang="pt-BR" dirty="0"/>
              <a:t>Competência: Abril a Junho de 2018</a:t>
            </a:r>
          </a:p>
        </p:txBody>
      </p:sp>
      <p:sp>
        <p:nvSpPr>
          <p:cNvPr id="8" name="Espaço Reservado para Texto 6">
            <a:extLst>
              <a:ext uri="{FF2B5EF4-FFF2-40B4-BE49-F238E27FC236}">
                <a16:creationId xmlns:a16="http://schemas.microsoft.com/office/drawing/2014/main" id="{AAD75185-3E6F-4A53-92F7-49FCF05979B1}"/>
              </a:ext>
            </a:extLst>
          </p:cNvPr>
          <p:cNvSpPr>
            <a:spLocks noGrp="1"/>
          </p:cNvSpPr>
          <p:nvPr>
            <p:ph type="body" sz="quarter" idx="25" hasCustomPrompt="1"/>
          </p:nvPr>
        </p:nvSpPr>
        <p:spPr>
          <a:xfrm>
            <a:off x="2152357" y="4129463"/>
            <a:ext cx="3362178" cy="597282"/>
          </a:xfrm>
        </p:spPr>
        <p:txBody>
          <a:bodyPr anchor="ctr">
            <a:noAutofit/>
          </a:bodyPr>
          <a:lstStyle>
            <a:lvl1pPr marL="0" indent="0">
              <a:lnSpc>
                <a:spcPct val="100000"/>
              </a:lnSpc>
              <a:spcBef>
                <a:spcPts val="0"/>
              </a:spcBef>
              <a:spcAft>
                <a:spcPts val="0"/>
              </a:spcAft>
              <a:buNone/>
              <a:defRPr sz="2000" b="0" cap="all" baseline="0">
                <a:solidFill>
                  <a:schemeClr val="bg1"/>
                </a:solidFill>
                <a:latin typeface="Hurme Geometric Sans 1" pitchFamily="34" charset="0"/>
              </a:defRPr>
            </a:lvl1pPr>
          </a:lstStyle>
          <a:p>
            <a:pPr lvl="0"/>
            <a:r>
              <a:rPr lang="pt-BR" dirty="0"/>
              <a:t>Recuperação</a:t>
            </a:r>
          </a:p>
          <a:p>
            <a:pPr lvl="0"/>
            <a:r>
              <a:rPr lang="pt-BR" dirty="0"/>
              <a:t>judicial</a:t>
            </a:r>
          </a:p>
        </p:txBody>
      </p:sp>
      <p:sp>
        <p:nvSpPr>
          <p:cNvPr id="10" name="Espaço Reservado para Texto 6">
            <a:extLst>
              <a:ext uri="{FF2B5EF4-FFF2-40B4-BE49-F238E27FC236}">
                <a16:creationId xmlns:a16="http://schemas.microsoft.com/office/drawing/2014/main" id="{17BDA513-1551-4020-845F-63D403147E9F}"/>
              </a:ext>
            </a:extLst>
          </p:cNvPr>
          <p:cNvSpPr>
            <a:spLocks noGrp="1"/>
          </p:cNvSpPr>
          <p:nvPr>
            <p:ph type="body" sz="quarter" idx="26" hasCustomPrompt="1"/>
          </p:nvPr>
        </p:nvSpPr>
        <p:spPr>
          <a:xfrm>
            <a:off x="2148888" y="6397833"/>
            <a:ext cx="2622114" cy="233701"/>
          </a:xfrm>
        </p:spPr>
        <p:txBody>
          <a:bodyPr anchor="ctr">
            <a:noAutofit/>
          </a:bodyPr>
          <a:lstStyle>
            <a:lvl1pPr marL="0" indent="0">
              <a:buNone/>
              <a:defRPr sz="1100" b="0">
                <a:solidFill>
                  <a:schemeClr val="tx1"/>
                </a:solidFill>
                <a:latin typeface="Hurme Geometric Sans 1" pitchFamily="34" charset="0"/>
              </a:defRPr>
            </a:lvl1pPr>
          </a:lstStyle>
          <a:p>
            <a:pPr lvl="0"/>
            <a:r>
              <a:rPr lang="pt-BR" dirty="0"/>
              <a:t>Cidade, dia mês e ano</a:t>
            </a:r>
          </a:p>
        </p:txBody>
      </p:sp>
      <p:sp>
        <p:nvSpPr>
          <p:cNvPr id="6" name="Espaço Reservado para Data 5"/>
          <p:cNvSpPr>
            <a:spLocks noGrp="1"/>
          </p:cNvSpPr>
          <p:nvPr>
            <p:ph type="dt" sz="half" idx="27"/>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6A5BAAA0-994C-4C47-A992-EFDAF0F38425}"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7" name="Espaço Reservado para Rodapé 6"/>
          <p:cNvSpPr>
            <a:spLocks noGrp="1"/>
          </p:cNvSpPr>
          <p:nvPr>
            <p:ph type="ftr" sz="quarter" idx="28"/>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11" name="Espaço Reservado para Número de Slide 10"/>
          <p:cNvSpPr>
            <a:spLocks noGrp="1"/>
          </p:cNvSpPr>
          <p:nvPr>
            <p:ph type="sldNum" sz="quarter" idx="29"/>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201116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Layout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9">
            <a:extLst>
              <a:ext uri="{FF2B5EF4-FFF2-40B4-BE49-F238E27FC236}">
                <a16:creationId xmlns:a16="http://schemas.microsoft.com/office/drawing/2014/main" id="{754A4C79-C7DA-4ADB-A3E8-8F87EE0023B9}"/>
              </a:ext>
            </a:extLst>
          </p:cNvPr>
          <p:cNvSpPr txBox="1">
            <a:spLocks/>
          </p:cNvSpPr>
          <p:nvPr userDrawn="1"/>
        </p:nvSpPr>
        <p:spPr>
          <a:xfrm>
            <a:off x="3449930" y="536273"/>
            <a:ext cx="9128368" cy="555625"/>
          </a:xfrm>
          <a:prstGeom prst="rect">
            <a:avLst/>
          </a:prstGeom>
        </p:spPr>
        <p:txBody>
          <a:bodyPr vert="horz" lIns="106985" tIns="53492" rIns="106985" bIns="53492" rtlCol="0" anchor="ctr">
            <a:normAutofit/>
          </a:bodyPr>
          <a:lstStyle>
            <a:lvl1pPr algn="l" defTabSz="1069848" rtl="0" eaLnBrk="1" latinLnBrk="0" hangingPunct="1">
              <a:lnSpc>
                <a:spcPct val="90000"/>
              </a:lnSpc>
              <a:spcBef>
                <a:spcPct val="0"/>
              </a:spcBef>
              <a:buNone/>
              <a:defRPr sz="5100" kern="1200">
                <a:solidFill>
                  <a:schemeClr val="tx1"/>
                </a:solidFill>
                <a:latin typeface="+mj-lt"/>
                <a:ea typeface="+mj-ea"/>
                <a:cs typeface="+mj-cs"/>
              </a:defRPr>
            </a:lvl1pPr>
          </a:lstStyle>
          <a:p>
            <a:pPr marL="0" marR="0" lvl="0" indent="0" algn="r" defTabSz="1069848" rtl="0" eaLnBrk="1" fontAlgn="auto" latinLnBrk="0" hangingPunct="1">
              <a:lnSpc>
                <a:spcPct val="90000"/>
              </a:lnSpc>
              <a:spcBef>
                <a:spcPct val="0"/>
              </a:spcBef>
              <a:spcAft>
                <a:spcPts val="0"/>
              </a:spcAft>
              <a:buClrTx/>
              <a:buSzTx/>
              <a:buFontTx/>
              <a:buNone/>
              <a:tabLst/>
              <a:defRPr/>
            </a:pPr>
            <a:r>
              <a:rPr kumimoji="0" lang="pt-BR" sz="1800" b="1" i="0" u="none" strike="noStrike" kern="1200" cap="all" spc="0" normalizeH="0" baseline="0" noProof="0" dirty="0">
                <a:ln>
                  <a:noFill/>
                </a:ln>
                <a:solidFill>
                  <a:srgbClr val="B48A20"/>
                </a:solidFill>
                <a:effectLst/>
                <a:uLnTx/>
                <a:uFillTx/>
                <a:latin typeface="Hurme Geometric Sans 2" pitchFamily="34" charset="0"/>
                <a:ea typeface="+mj-ea"/>
                <a:cs typeface="+mj-cs"/>
              </a:rPr>
              <a:t>3. Descrição das empresas</a:t>
            </a:r>
          </a:p>
        </p:txBody>
      </p:sp>
      <p:sp>
        <p:nvSpPr>
          <p:cNvPr id="7" name="Espaço Reservado para Conteúdo 6"/>
          <p:cNvSpPr>
            <a:spLocks noGrp="1"/>
          </p:cNvSpPr>
          <p:nvPr>
            <p:ph sz="quarter" idx="13"/>
          </p:nvPr>
        </p:nvSpPr>
        <p:spPr>
          <a:xfrm>
            <a:off x="2677885" y="1427163"/>
            <a:ext cx="9899877" cy="447675"/>
          </a:xfrm>
        </p:spPr>
        <p:txBody>
          <a:bodyPr>
            <a:normAutofit/>
          </a:bodyPr>
          <a:lstStyle>
            <a:lvl1pPr marL="0" indent="0">
              <a:buNone/>
              <a:defRPr sz="1800">
                <a:solidFill>
                  <a:srgbClr val="B48A20"/>
                </a:solidFill>
                <a:latin typeface="Hurme Geometric Sans 1"/>
              </a:defRPr>
            </a:lvl1pPr>
          </a:lstStyle>
          <a:p>
            <a:pPr lvl="0"/>
            <a:endParaRPr lang="pt-BR" dirty="0"/>
          </a:p>
        </p:txBody>
      </p:sp>
      <p:sp>
        <p:nvSpPr>
          <p:cNvPr id="9" name="Espaço Reservado para Conteúdo 8"/>
          <p:cNvSpPr>
            <a:spLocks noGrp="1"/>
          </p:cNvSpPr>
          <p:nvPr>
            <p:ph sz="quarter" idx="14"/>
          </p:nvPr>
        </p:nvSpPr>
        <p:spPr>
          <a:xfrm>
            <a:off x="2677885" y="2016125"/>
            <a:ext cx="9899878" cy="5168900"/>
          </a:xfrm>
        </p:spPr>
        <p:txBody>
          <a:bodyPr>
            <a:normAutofit/>
          </a:bodyPr>
          <a:lstStyle>
            <a:lvl1pPr marL="0" indent="0" algn="just">
              <a:buNone/>
              <a:defRPr sz="1200">
                <a:solidFill>
                  <a:schemeClr val="tx1"/>
                </a:solidFill>
                <a:latin typeface="Hurme Geometric Sans 1"/>
              </a:defRPr>
            </a:lvl1pPr>
          </a:lstStyle>
          <a:p>
            <a:pPr lvl="0"/>
            <a:endParaRPr lang="pt-BR" dirty="0"/>
          </a:p>
        </p:txBody>
      </p:sp>
      <p:sp>
        <p:nvSpPr>
          <p:cNvPr id="2" name="Espaço Reservado para Data 1"/>
          <p:cNvSpPr>
            <a:spLocks noGrp="1"/>
          </p:cNvSpPr>
          <p:nvPr>
            <p:ph type="dt" sz="half" idx="15"/>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C17D1BB9-4F9E-42DE-9103-A87D67727307}"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3" name="Espaço Reservado para Rodapé 2"/>
          <p:cNvSpPr>
            <a:spLocks noGrp="1"/>
          </p:cNvSpPr>
          <p:nvPr>
            <p:ph type="ftr" sz="quarter" idx="16"/>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Número de Slide 3"/>
          <p:cNvSpPr>
            <a:spLocks noGrp="1"/>
          </p:cNvSpPr>
          <p:nvPr>
            <p:ph type="sldNum" sz="quarter" idx="17"/>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749838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Índice 2">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11" name="Espaço Reservado para Texto 6">
            <a:extLst>
              <a:ext uri="{FF2B5EF4-FFF2-40B4-BE49-F238E27FC236}">
                <a16:creationId xmlns:a16="http://schemas.microsoft.com/office/drawing/2014/main" id="{60D39CDE-1B14-4D57-A9FD-E03ADBED2BE3}"/>
              </a:ext>
            </a:extLst>
          </p:cNvPr>
          <p:cNvSpPr>
            <a:spLocks noGrp="1"/>
          </p:cNvSpPr>
          <p:nvPr>
            <p:ph type="body" sz="quarter" idx="17" hasCustomPrompt="1"/>
          </p:nvPr>
        </p:nvSpPr>
        <p:spPr>
          <a:xfrm>
            <a:off x="6056457" y="1314857"/>
            <a:ext cx="3579910" cy="4931548"/>
          </a:xfrm>
        </p:spPr>
        <p:txBody>
          <a:bodyPr anchor="t">
            <a:normAutofit/>
          </a:bodyPr>
          <a:lstStyle>
            <a:lvl1pPr marL="0" indent="0">
              <a:lnSpc>
                <a:spcPct val="200000"/>
              </a:lnSpc>
              <a:buNone/>
              <a:defRPr sz="1200" cap="all" baseline="0">
                <a:solidFill>
                  <a:srgbClr val="B48A20"/>
                </a:solidFill>
                <a:latin typeface="Hurme Geometric Sans 2" pitchFamily="34" charset="0"/>
              </a:defRPr>
            </a:lvl1pPr>
          </a:lstStyle>
          <a:p>
            <a:pPr lvl="0"/>
            <a:r>
              <a:rPr lang="pt-BR" dirty="0"/>
              <a:t>1. Introdução</a:t>
            </a:r>
          </a:p>
          <a:p>
            <a:pPr lvl="0"/>
            <a:r>
              <a:rPr lang="pt-BR" dirty="0"/>
              <a:t>2. Eventos relevantes</a:t>
            </a:r>
          </a:p>
          <a:p>
            <a:pPr lvl="0"/>
            <a:r>
              <a:rPr lang="pt-BR" dirty="0"/>
              <a:t>3. Descrição das empresas</a:t>
            </a:r>
          </a:p>
          <a:p>
            <a:pPr lvl="0"/>
            <a:r>
              <a:rPr lang="pt-BR" dirty="0"/>
              <a:t>4. Endividamento</a:t>
            </a:r>
          </a:p>
          <a:p>
            <a:pPr lvl="0"/>
            <a:r>
              <a:rPr lang="pt-BR" dirty="0"/>
              <a:t>5. Informações operacionais</a:t>
            </a:r>
          </a:p>
          <a:p>
            <a:pPr lvl="0"/>
            <a:r>
              <a:rPr lang="pt-BR" dirty="0"/>
              <a:t>6. Dados financeiros- econômicos</a:t>
            </a:r>
          </a:p>
          <a:p>
            <a:pPr lvl="0"/>
            <a:r>
              <a:rPr lang="pt-BR" dirty="0"/>
              <a:t>7. Plano de Recuperação Judicial</a:t>
            </a:r>
          </a:p>
          <a:p>
            <a:pPr lvl="0"/>
            <a:r>
              <a:rPr lang="pt-BR" dirty="0"/>
              <a:t>8. Aspectos jurídicos</a:t>
            </a:r>
          </a:p>
        </p:txBody>
      </p:sp>
      <p:sp>
        <p:nvSpPr>
          <p:cNvPr id="12" name="Espaço Reservado para Texto 6">
            <a:extLst>
              <a:ext uri="{FF2B5EF4-FFF2-40B4-BE49-F238E27FC236}">
                <a16:creationId xmlns:a16="http://schemas.microsoft.com/office/drawing/2014/main" id="{88FB581A-E088-4FC3-83D6-EC13313D1CC8}"/>
              </a:ext>
            </a:extLst>
          </p:cNvPr>
          <p:cNvSpPr>
            <a:spLocks noGrp="1"/>
          </p:cNvSpPr>
          <p:nvPr>
            <p:ph type="body" sz="quarter" idx="18" hasCustomPrompt="1"/>
          </p:nvPr>
        </p:nvSpPr>
        <p:spPr>
          <a:xfrm>
            <a:off x="1322359" y="2819090"/>
            <a:ext cx="3404386" cy="1724820"/>
          </a:xfrm>
        </p:spPr>
        <p:txBody>
          <a:bodyPr wrap="square" tIns="576000" bIns="0" anchor="b">
            <a:noAutofit/>
          </a:bodyPr>
          <a:lstStyle>
            <a:lvl1pPr marL="0" indent="0">
              <a:lnSpc>
                <a:spcPct val="100000"/>
              </a:lnSpc>
              <a:spcBef>
                <a:spcPts val="0"/>
              </a:spcBef>
              <a:buNone/>
              <a:defRPr sz="5400" b="1">
                <a:solidFill>
                  <a:schemeClr val="bg1"/>
                </a:solidFill>
                <a:latin typeface="Hurme Geometric Sans 4" pitchFamily="34" charset="0"/>
              </a:defRPr>
            </a:lvl1pPr>
          </a:lstStyle>
          <a:p>
            <a:pPr lvl="0"/>
            <a:r>
              <a:rPr lang="pt-BR" dirty="0"/>
              <a:t>ÍNDICE</a:t>
            </a:r>
          </a:p>
        </p:txBody>
      </p:sp>
      <p:sp>
        <p:nvSpPr>
          <p:cNvPr id="13"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1322359" y="5570807"/>
            <a:ext cx="2625583" cy="548640"/>
          </a:xfrm>
        </p:spPr>
        <p:txBody>
          <a:bodyPr anchor="t">
            <a:noAutofit/>
          </a:bodyPr>
          <a:lstStyle>
            <a:lvl1pPr marL="0" indent="0">
              <a:lnSpc>
                <a:spcPct val="100000"/>
              </a:lnSpc>
              <a:spcBef>
                <a:spcPts val="0"/>
              </a:spcBef>
              <a:buNone/>
              <a:defRPr sz="1400" b="0" cap="all" baseline="0">
                <a:solidFill>
                  <a:schemeClr val="tx1"/>
                </a:solidFill>
                <a:latin typeface="Hurme Geometric Sans 1" pitchFamily="34" charset="0"/>
              </a:defRPr>
            </a:lvl1pPr>
          </a:lstStyle>
          <a:p>
            <a:pPr lvl="0"/>
            <a:r>
              <a:rPr lang="pt-BR" dirty="0"/>
              <a:t>Relatório</a:t>
            </a:r>
          </a:p>
          <a:p>
            <a:pPr lvl="0"/>
            <a:r>
              <a:rPr lang="pt-BR" dirty="0"/>
              <a:t>Mensal de atividades</a:t>
            </a:r>
          </a:p>
        </p:txBody>
      </p:sp>
      <p:sp>
        <p:nvSpPr>
          <p:cNvPr id="14" name="Espaço Reservado para Texto 6">
            <a:extLst>
              <a:ext uri="{FF2B5EF4-FFF2-40B4-BE49-F238E27FC236}">
                <a16:creationId xmlns:a16="http://schemas.microsoft.com/office/drawing/2014/main" id="{0E8FB4EF-5859-4D4B-8644-9174F1E36B04}"/>
              </a:ext>
            </a:extLst>
          </p:cNvPr>
          <p:cNvSpPr>
            <a:spLocks noGrp="1"/>
          </p:cNvSpPr>
          <p:nvPr>
            <p:ph type="body" sz="quarter" idx="24" hasCustomPrompt="1"/>
          </p:nvPr>
        </p:nvSpPr>
        <p:spPr>
          <a:xfrm>
            <a:off x="1322359" y="6116416"/>
            <a:ext cx="2622114" cy="233701"/>
          </a:xfrm>
        </p:spPr>
        <p:txBody>
          <a:bodyPr anchor="ctr">
            <a:noAutofit/>
          </a:bodyPr>
          <a:lstStyle>
            <a:lvl1pPr marL="0" indent="0">
              <a:buNone/>
              <a:defRPr sz="1100" b="0">
                <a:solidFill>
                  <a:schemeClr val="tx1"/>
                </a:solidFill>
                <a:latin typeface="Hurme Geometric Sans 1" pitchFamily="34" charset="0"/>
              </a:defRPr>
            </a:lvl1pPr>
          </a:lstStyle>
          <a:p>
            <a:pPr lvl="0"/>
            <a:r>
              <a:rPr lang="pt-BR" dirty="0"/>
              <a:t>Competência:</a:t>
            </a:r>
          </a:p>
        </p:txBody>
      </p:sp>
      <p:sp>
        <p:nvSpPr>
          <p:cNvPr id="15" name="Espaço Reservado para Texto 6">
            <a:extLst>
              <a:ext uri="{FF2B5EF4-FFF2-40B4-BE49-F238E27FC236}">
                <a16:creationId xmlns:a16="http://schemas.microsoft.com/office/drawing/2014/main" id="{AAD75185-3E6F-4A53-92F7-49FCF05979B1}"/>
              </a:ext>
            </a:extLst>
          </p:cNvPr>
          <p:cNvSpPr>
            <a:spLocks noGrp="1"/>
          </p:cNvSpPr>
          <p:nvPr>
            <p:ph type="body" sz="quarter" idx="25" hasCustomPrompt="1"/>
          </p:nvPr>
        </p:nvSpPr>
        <p:spPr>
          <a:xfrm>
            <a:off x="1322358" y="4523404"/>
            <a:ext cx="3432521" cy="597282"/>
          </a:xfrm>
        </p:spPr>
        <p:txBody>
          <a:bodyPr anchor="ctr">
            <a:noAutofit/>
          </a:bodyPr>
          <a:lstStyle>
            <a:lvl1pPr marL="0" indent="0">
              <a:lnSpc>
                <a:spcPct val="100000"/>
              </a:lnSpc>
              <a:spcBef>
                <a:spcPts val="0"/>
              </a:spcBef>
              <a:spcAft>
                <a:spcPts val="0"/>
              </a:spcAft>
              <a:buNone/>
              <a:defRPr sz="2000" b="0" cap="all" baseline="0">
                <a:solidFill>
                  <a:schemeClr val="bg1"/>
                </a:solidFill>
                <a:latin typeface="Hurme Geometric Sans 1" pitchFamily="34" charset="0"/>
              </a:defRPr>
            </a:lvl1pPr>
          </a:lstStyle>
          <a:p>
            <a:pPr lvl="0"/>
            <a:r>
              <a:rPr lang="pt-BR" dirty="0"/>
              <a:t>Recuperação</a:t>
            </a:r>
          </a:p>
          <a:p>
            <a:pPr lvl="0"/>
            <a:r>
              <a:rPr lang="pt-BR" dirty="0"/>
              <a:t>judicial</a:t>
            </a:r>
          </a:p>
        </p:txBody>
      </p:sp>
      <p:pic>
        <p:nvPicPr>
          <p:cNvPr id="16" name="Imagem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87230" y="5248016"/>
            <a:ext cx="419100" cy="400050"/>
          </a:xfrm>
          <a:prstGeom prst="rect">
            <a:avLst/>
          </a:prstGeom>
        </p:spPr>
      </p:pic>
      <p:sp>
        <p:nvSpPr>
          <p:cNvPr id="10" name="Espaço Reservado para Texto 6">
            <a:extLst>
              <a:ext uri="{FF2B5EF4-FFF2-40B4-BE49-F238E27FC236}">
                <a16:creationId xmlns:a16="http://schemas.microsoft.com/office/drawing/2014/main" id="{317E97AE-A66A-4D68-9BD2-7DA9E3DC7BED}"/>
              </a:ext>
            </a:extLst>
          </p:cNvPr>
          <p:cNvSpPr>
            <a:spLocks noGrp="1"/>
          </p:cNvSpPr>
          <p:nvPr>
            <p:ph type="body" sz="quarter" idx="26" hasCustomPrompt="1"/>
          </p:nvPr>
        </p:nvSpPr>
        <p:spPr>
          <a:xfrm>
            <a:off x="1322359" y="6374273"/>
            <a:ext cx="2622114" cy="233701"/>
          </a:xfrm>
        </p:spPr>
        <p:txBody>
          <a:bodyPr anchor="ctr">
            <a:noAutofit/>
          </a:bodyPr>
          <a:lstStyle>
            <a:lvl1pPr marL="0" indent="0">
              <a:buNone/>
              <a:defRPr sz="1100" b="0">
                <a:solidFill>
                  <a:schemeClr val="tx1"/>
                </a:solidFill>
                <a:latin typeface="Hurme Geometric Sans 1" pitchFamily="34" charset="0"/>
              </a:defRPr>
            </a:lvl1pPr>
          </a:lstStyle>
          <a:p>
            <a:pPr lvl="0"/>
            <a:r>
              <a:rPr lang="pt-BR" dirty="0"/>
              <a:t>Cidade, dia mês e ano</a:t>
            </a:r>
          </a:p>
        </p:txBody>
      </p:sp>
      <p:sp>
        <p:nvSpPr>
          <p:cNvPr id="3" name="Espaço Reservado para Data 2"/>
          <p:cNvSpPr>
            <a:spLocks noGrp="1"/>
          </p:cNvSpPr>
          <p:nvPr>
            <p:ph type="dt" sz="half" idx="27"/>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46885824-7A2E-420B-9331-77A5FD8C6E48}"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Rodapé 3"/>
          <p:cNvSpPr>
            <a:spLocks noGrp="1"/>
          </p:cNvSpPr>
          <p:nvPr>
            <p:ph type="ftr" sz="quarter" idx="28"/>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5" name="Espaço Reservado para Número de Slide 4"/>
          <p:cNvSpPr>
            <a:spLocks noGrp="1"/>
          </p:cNvSpPr>
          <p:nvPr>
            <p:ph type="sldNum" sz="quarter" idx="29"/>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430888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Índice 2">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4236" y="782"/>
            <a:ext cx="13322300" cy="7560481"/>
          </a:xfrm>
          <a:prstGeom prst="rect">
            <a:avLst/>
          </a:prstGeom>
        </p:spPr>
      </p:pic>
      <p:sp>
        <p:nvSpPr>
          <p:cNvPr id="11" name="Espaço Reservado para Texto 6">
            <a:extLst>
              <a:ext uri="{FF2B5EF4-FFF2-40B4-BE49-F238E27FC236}">
                <a16:creationId xmlns:a16="http://schemas.microsoft.com/office/drawing/2014/main" id="{60D39CDE-1B14-4D57-A9FD-E03ADBED2BE3}"/>
              </a:ext>
            </a:extLst>
          </p:cNvPr>
          <p:cNvSpPr>
            <a:spLocks noGrp="1"/>
          </p:cNvSpPr>
          <p:nvPr>
            <p:ph type="body" sz="quarter" idx="17" hasCustomPrompt="1"/>
          </p:nvPr>
        </p:nvSpPr>
        <p:spPr>
          <a:xfrm>
            <a:off x="6056456" y="572877"/>
            <a:ext cx="6392603" cy="5673528"/>
          </a:xfrm>
        </p:spPr>
        <p:txBody>
          <a:bodyPr anchor="t">
            <a:normAutofit/>
          </a:bodyPr>
          <a:lstStyle>
            <a:lvl1pPr marL="0" indent="0">
              <a:lnSpc>
                <a:spcPct val="200000"/>
              </a:lnSpc>
              <a:buNone/>
              <a:defRPr sz="1200" cap="all" baseline="0">
                <a:solidFill>
                  <a:srgbClr val="B48A20"/>
                </a:solidFill>
                <a:latin typeface="Hurme Geometric Sans 2" pitchFamily="34" charset="0"/>
              </a:defRPr>
            </a:lvl1pPr>
          </a:lstStyle>
          <a:p>
            <a:pPr lvl="0"/>
            <a:r>
              <a:rPr lang="pt-BR" dirty="0"/>
              <a:t>1. Introdução</a:t>
            </a:r>
          </a:p>
          <a:p>
            <a:pPr lvl="0"/>
            <a:r>
              <a:rPr lang="pt-BR" dirty="0"/>
              <a:t>2. Eventos relevantes</a:t>
            </a:r>
          </a:p>
          <a:p>
            <a:pPr lvl="0"/>
            <a:r>
              <a:rPr lang="pt-BR" dirty="0"/>
              <a:t>3. Descrição das empresas</a:t>
            </a:r>
          </a:p>
          <a:p>
            <a:pPr lvl="0"/>
            <a:r>
              <a:rPr lang="pt-BR" dirty="0"/>
              <a:t>4. Endividamento</a:t>
            </a:r>
          </a:p>
          <a:p>
            <a:pPr lvl="0"/>
            <a:r>
              <a:rPr lang="pt-BR" dirty="0"/>
              <a:t>5. Informações operacionais</a:t>
            </a:r>
          </a:p>
          <a:p>
            <a:pPr lvl="0"/>
            <a:r>
              <a:rPr lang="pt-BR" dirty="0"/>
              <a:t>6. Dados financeiros- econômicos</a:t>
            </a:r>
          </a:p>
          <a:p>
            <a:pPr lvl="0"/>
            <a:r>
              <a:rPr lang="pt-BR" dirty="0"/>
              <a:t>7. Plano de Recuperação Judicial</a:t>
            </a:r>
          </a:p>
          <a:p>
            <a:pPr lvl="0"/>
            <a:r>
              <a:rPr lang="pt-BR" dirty="0"/>
              <a:t>8. Aspectos jurídicos</a:t>
            </a:r>
          </a:p>
        </p:txBody>
      </p:sp>
      <p:sp>
        <p:nvSpPr>
          <p:cNvPr id="12" name="Espaço Reservado para Texto 6">
            <a:extLst>
              <a:ext uri="{FF2B5EF4-FFF2-40B4-BE49-F238E27FC236}">
                <a16:creationId xmlns:a16="http://schemas.microsoft.com/office/drawing/2014/main" id="{88FB581A-E088-4FC3-83D6-EC13313D1CC8}"/>
              </a:ext>
            </a:extLst>
          </p:cNvPr>
          <p:cNvSpPr>
            <a:spLocks noGrp="1"/>
          </p:cNvSpPr>
          <p:nvPr>
            <p:ph type="body" sz="quarter" idx="18" hasCustomPrompt="1"/>
          </p:nvPr>
        </p:nvSpPr>
        <p:spPr>
          <a:xfrm>
            <a:off x="1322359" y="2819090"/>
            <a:ext cx="3051337" cy="1724820"/>
          </a:xfrm>
        </p:spPr>
        <p:txBody>
          <a:bodyPr wrap="square" tIns="576000" bIns="0" anchor="b">
            <a:noAutofit/>
          </a:bodyPr>
          <a:lstStyle>
            <a:lvl1pPr marL="0" indent="0">
              <a:lnSpc>
                <a:spcPct val="100000"/>
              </a:lnSpc>
              <a:spcBef>
                <a:spcPts val="0"/>
              </a:spcBef>
              <a:buNone/>
              <a:defRPr sz="5400" b="1">
                <a:solidFill>
                  <a:schemeClr val="bg1"/>
                </a:solidFill>
                <a:latin typeface="Hurme Geometric Sans 4" pitchFamily="34" charset="0"/>
              </a:defRPr>
            </a:lvl1pPr>
          </a:lstStyle>
          <a:p>
            <a:pPr lvl="0"/>
            <a:r>
              <a:rPr lang="pt-BR" dirty="0"/>
              <a:t>ÍNDICE</a:t>
            </a:r>
          </a:p>
        </p:txBody>
      </p:sp>
      <p:sp>
        <p:nvSpPr>
          <p:cNvPr id="13"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1322359" y="5570807"/>
            <a:ext cx="2625583" cy="548640"/>
          </a:xfrm>
        </p:spPr>
        <p:txBody>
          <a:bodyPr anchor="t">
            <a:noAutofit/>
          </a:bodyPr>
          <a:lstStyle>
            <a:lvl1pPr marL="0" indent="0">
              <a:lnSpc>
                <a:spcPct val="100000"/>
              </a:lnSpc>
              <a:spcBef>
                <a:spcPts val="0"/>
              </a:spcBef>
              <a:buNone/>
              <a:defRPr sz="1400" b="0" cap="all" baseline="0">
                <a:solidFill>
                  <a:schemeClr val="tx1"/>
                </a:solidFill>
                <a:latin typeface="Hurme Geometric Sans 1" pitchFamily="34" charset="0"/>
              </a:defRPr>
            </a:lvl1pPr>
          </a:lstStyle>
          <a:p>
            <a:pPr lvl="0"/>
            <a:r>
              <a:rPr lang="pt-BR" dirty="0"/>
              <a:t>Relatório</a:t>
            </a:r>
          </a:p>
          <a:p>
            <a:pPr lvl="0"/>
            <a:r>
              <a:rPr lang="pt-BR" dirty="0"/>
              <a:t>Mensal de atividades</a:t>
            </a:r>
          </a:p>
        </p:txBody>
      </p:sp>
      <p:sp>
        <p:nvSpPr>
          <p:cNvPr id="14" name="Espaço Reservado para Texto 6">
            <a:extLst>
              <a:ext uri="{FF2B5EF4-FFF2-40B4-BE49-F238E27FC236}">
                <a16:creationId xmlns:a16="http://schemas.microsoft.com/office/drawing/2014/main" id="{0E8FB4EF-5859-4D4B-8644-9174F1E36B04}"/>
              </a:ext>
            </a:extLst>
          </p:cNvPr>
          <p:cNvSpPr>
            <a:spLocks noGrp="1"/>
          </p:cNvSpPr>
          <p:nvPr>
            <p:ph type="body" sz="quarter" idx="24" hasCustomPrompt="1"/>
          </p:nvPr>
        </p:nvSpPr>
        <p:spPr>
          <a:xfrm>
            <a:off x="1322359" y="6116416"/>
            <a:ext cx="2622114" cy="233701"/>
          </a:xfrm>
        </p:spPr>
        <p:txBody>
          <a:bodyPr anchor="ctr">
            <a:noAutofit/>
          </a:bodyPr>
          <a:lstStyle>
            <a:lvl1pPr marL="0" indent="0">
              <a:buNone/>
              <a:defRPr sz="1100" b="0">
                <a:solidFill>
                  <a:schemeClr val="tx1"/>
                </a:solidFill>
                <a:latin typeface="Hurme Geometric Sans 1" pitchFamily="34" charset="0"/>
              </a:defRPr>
            </a:lvl1pPr>
          </a:lstStyle>
          <a:p>
            <a:pPr lvl="0"/>
            <a:r>
              <a:rPr lang="pt-BR" dirty="0"/>
              <a:t>Competência:</a:t>
            </a:r>
          </a:p>
        </p:txBody>
      </p:sp>
      <p:sp>
        <p:nvSpPr>
          <p:cNvPr id="15" name="Espaço Reservado para Texto 6">
            <a:extLst>
              <a:ext uri="{FF2B5EF4-FFF2-40B4-BE49-F238E27FC236}">
                <a16:creationId xmlns:a16="http://schemas.microsoft.com/office/drawing/2014/main" id="{AAD75185-3E6F-4A53-92F7-49FCF05979B1}"/>
              </a:ext>
            </a:extLst>
          </p:cNvPr>
          <p:cNvSpPr>
            <a:spLocks noGrp="1"/>
          </p:cNvSpPr>
          <p:nvPr>
            <p:ph type="body" sz="quarter" idx="25" hasCustomPrompt="1"/>
          </p:nvPr>
        </p:nvSpPr>
        <p:spPr>
          <a:xfrm>
            <a:off x="1322359" y="4523404"/>
            <a:ext cx="3051338" cy="597282"/>
          </a:xfrm>
        </p:spPr>
        <p:txBody>
          <a:bodyPr anchor="ctr">
            <a:noAutofit/>
          </a:bodyPr>
          <a:lstStyle>
            <a:lvl1pPr marL="0" indent="0">
              <a:lnSpc>
                <a:spcPct val="100000"/>
              </a:lnSpc>
              <a:spcBef>
                <a:spcPts val="0"/>
              </a:spcBef>
              <a:spcAft>
                <a:spcPts val="0"/>
              </a:spcAft>
              <a:buNone/>
              <a:defRPr sz="2000" b="0" cap="all" baseline="0">
                <a:solidFill>
                  <a:schemeClr val="bg1"/>
                </a:solidFill>
                <a:latin typeface="Hurme Geometric Sans 1" pitchFamily="34" charset="0"/>
              </a:defRPr>
            </a:lvl1pPr>
          </a:lstStyle>
          <a:p>
            <a:pPr lvl="0"/>
            <a:r>
              <a:rPr lang="pt-BR" dirty="0"/>
              <a:t>Recuperação</a:t>
            </a:r>
          </a:p>
          <a:p>
            <a:pPr lvl="0"/>
            <a:r>
              <a:rPr lang="pt-BR" dirty="0"/>
              <a:t>judicial</a:t>
            </a:r>
          </a:p>
        </p:txBody>
      </p:sp>
      <p:pic>
        <p:nvPicPr>
          <p:cNvPr id="16" name="Imagem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87230" y="5248016"/>
            <a:ext cx="419100" cy="400050"/>
          </a:xfrm>
          <a:prstGeom prst="rect">
            <a:avLst/>
          </a:prstGeom>
        </p:spPr>
      </p:pic>
      <p:sp>
        <p:nvSpPr>
          <p:cNvPr id="10" name="Espaço Reservado para Texto 6">
            <a:extLst>
              <a:ext uri="{FF2B5EF4-FFF2-40B4-BE49-F238E27FC236}">
                <a16:creationId xmlns:a16="http://schemas.microsoft.com/office/drawing/2014/main" id="{317E97AE-A66A-4D68-9BD2-7DA9E3DC7BED}"/>
              </a:ext>
            </a:extLst>
          </p:cNvPr>
          <p:cNvSpPr>
            <a:spLocks noGrp="1"/>
          </p:cNvSpPr>
          <p:nvPr>
            <p:ph type="body" sz="quarter" idx="26" hasCustomPrompt="1"/>
          </p:nvPr>
        </p:nvSpPr>
        <p:spPr>
          <a:xfrm>
            <a:off x="1322359" y="6374273"/>
            <a:ext cx="2622114" cy="233701"/>
          </a:xfrm>
        </p:spPr>
        <p:txBody>
          <a:bodyPr anchor="ctr">
            <a:noAutofit/>
          </a:bodyPr>
          <a:lstStyle>
            <a:lvl1pPr marL="0" indent="0">
              <a:buNone/>
              <a:defRPr sz="1100" b="0">
                <a:solidFill>
                  <a:schemeClr val="tx1"/>
                </a:solidFill>
                <a:latin typeface="Hurme Geometric Sans 1" pitchFamily="34" charset="0"/>
              </a:defRPr>
            </a:lvl1pPr>
          </a:lstStyle>
          <a:p>
            <a:pPr lvl="0"/>
            <a:r>
              <a:rPr lang="pt-BR" dirty="0"/>
              <a:t>Cidade, dia mês e ano</a:t>
            </a:r>
          </a:p>
        </p:txBody>
      </p:sp>
      <p:sp>
        <p:nvSpPr>
          <p:cNvPr id="3" name="Retângulo 2">
            <a:extLst>
              <a:ext uri="{FF2B5EF4-FFF2-40B4-BE49-F238E27FC236}">
                <a16:creationId xmlns:a16="http://schemas.microsoft.com/office/drawing/2014/main" id="{8BAF4669-FB59-4130-B54A-7B384D4299C9}"/>
              </a:ext>
            </a:extLst>
          </p:cNvPr>
          <p:cNvSpPr/>
          <p:nvPr userDrawn="1"/>
        </p:nvSpPr>
        <p:spPr>
          <a:xfrm>
            <a:off x="4516916" y="0"/>
            <a:ext cx="947450" cy="7561263"/>
          </a:xfrm>
          <a:prstGeom prst="rect">
            <a:avLst/>
          </a:prstGeom>
          <a:solidFill>
            <a:schemeClr val="bg1"/>
          </a:solidFill>
          <a:ln>
            <a:solidFill>
              <a:schemeClr val="bg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Espaço Reservado para Data 3"/>
          <p:cNvSpPr>
            <a:spLocks noGrp="1"/>
          </p:cNvSpPr>
          <p:nvPr>
            <p:ph type="dt" sz="half" idx="27"/>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AD7CE913-1E18-4CC4-A476-BC27036D2167}"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5" name="Espaço Reservado para Rodapé 4"/>
          <p:cNvSpPr>
            <a:spLocks noGrp="1"/>
          </p:cNvSpPr>
          <p:nvPr>
            <p:ph type="ftr" sz="quarter" idx="28"/>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6" name="Espaço Reservado para Número de Slide 5"/>
          <p:cNvSpPr>
            <a:spLocks noGrp="1"/>
          </p:cNvSpPr>
          <p:nvPr>
            <p:ph type="sldNum" sz="quarter" idx="29"/>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9076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6_Layout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9">
            <a:extLst>
              <a:ext uri="{FF2B5EF4-FFF2-40B4-BE49-F238E27FC236}">
                <a16:creationId xmlns:a16="http://schemas.microsoft.com/office/drawing/2014/main" id="{754A4C79-C7DA-4ADB-A3E8-8F87EE0023B9}"/>
              </a:ext>
            </a:extLst>
          </p:cNvPr>
          <p:cNvSpPr txBox="1">
            <a:spLocks/>
          </p:cNvSpPr>
          <p:nvPr userDrawn="1"/>
        </p:nvSpPr>
        <p:spPr>
          <a:xfrm>
            <a:off x="3449930" y="536273"/>
            <a:ext cx="9128368" cy="555625"/>
          </a:xfrm>
          <a:prstGeom prst="rect">
            <a:avLst/>
          </a:prstGeom>
        </p:spPr>
        <p:txBody>
          <a:bodyPr vert="horz" lIns="106985" tIns="53492" rIns="106985" bIns="53492" rtlCol="0" anchor="ctr">
            <a:normAutofit/>
          </a:bodyPr>
          <a:lstStyle>
            <a:lvl1pPr algn="l" defTabSz="1069848" rtl="0" eaLnBrk="1" latinLnBrk="0" hangingPunct="1">
              <a:lnSpc>
                <a:spcPct val="90000"/>
              </a:lnSpc>
              <a:spcBef>
                <a:spcPct val="0"/>
              </a:spcBef>
              <a:buNone/>
              <a:defRPr sz="5100" kern="1200">
                <a:solidFill>
                  <a:schemeClr val="tx1"/>
                </a:solidFill>
                <a:latin typeface="+mj-lt"/>
                <a:ea typeface="+mj-ea"/>
                <a:cs typeface="+mj-cs"/>
              </a:defRPr>
            </a:lvl1pPr>
          </a:lstStyle>
          <a:p>
            <a:pPr marL="0" marR="0" lvl="0" indent="0" algn="r" defTabSz="1069848" rtl="0" eaLnBrk="1" fontAlgn="auto" latinLnBrk="0" hangingPunct="1">
              <a:lnSpc>
                <a:spcPct val="90000"/>
              </a:lnSpc>
              <a:spcBef>
                <a:spcPct val="0"/>
              </a:spcBef>
              <a:spcAft>
                <a:spcPts val="0"/>
              </a:spcAft>
              <a:buClrTx/>
              <a:buSzTx/>
              <a:buFontTx/>
              <a:buNone/>
              <a:tabLst/>
              <a:defRPr/>
            </a:pPr>
            <a:r>
              <a:rPr kumimoji="0" lang="pt-BR" sz="1800" b="1" i="0" u="none" strike="noStrike" kern="1200" cap="all" spc="0" normalizeH="0" baseline="0" noProof="0" dirty="0">
                <a:ln>
                  <a:noFill/>
                </a:ln>
                <a:solidFill>
                  <a:srgbClr val="B48A20"/>
                </a:solidFill>
                <a:effectLst/>
                <a:uLnTx/>
                <a:uFillTx/>
                <a:latin typeface="Hurme Geometric Sans 2" pitchFamily="34" charset="0"/>
                <a:ea typeface="+mj-ea"/>
                <a:cs typeface="+mj-cs"/>
              </a:rPr>
              <a:t>3. Descrição da empresa</a:t>
            </a:r>
          </a:p>
        </p:txBody>
      </p:sp>
      <p:sp>
        <p:nvSpPr>
          <p:cNvPr id="9" name="Espaço Reservado para Conteúdo 6"/>
          <p:cNvSpPr>
            <a:spLocks noGrp="1"/>
          </p:cNvSpPr>
          <p:nvPr>
            <p:ph sz="quarter" idx="13"/>
          </p:nvPr>
        </p:nvSpPr>
        <p:spPr>
          <a:xfrm>
            <a:off x="2677885" y="1427163"/>
            <a:ext cx="9899877" cy="447675"/>
          </a:xfrm>
        </p:spPr>
        <p:txBody>
          <a:bodyPr>
            <a:normAutofit/>
          </a:bodyPr>
          <a:lstStyle>
            <a:lvl1pPr marL="0" indent="0">
              <a:buNone/>
              <a:defRPr sz="1800">
                <a:solidFill>
                  <a:srgbClr val="B48A20"/>
                </a:solidFill>
                <a:latin typeface="Hurme Geometric Sans 1"/>
              </a:defRPr>
            </a:lvl1pPr>
          </a:lstStyle>
          <a:p>
            <a:pPr lvl="0"/>
            <a:endParaRPr lang="pt-BR" dirty="0"/>
          </a:p>
        </p:txBody>
      </p:sp>
      <p:sp>
        <p:nvSpPr>
          <p:cNvPr id="10" name="Espaço Reservado para Conteúdo 8"/>
          <p:cNvSpPr>
            <a:spLocks noGrp="1"/>
          </p:cNvSpPr>
          <p:nvPr>
            <p:ph sz="quarter" idx="14"/>
          </p:nvPr>
        </p:nvSpPr>
        <p:spPr>
          <a:xfrm>
            <a:off x="2677885" y="2016125"/>
            <a:ext cx="9899878" cy="5168900"/>
          </a:xfrm>
        </p:spPr>
        <p:txBody>
          <a:bodyPr>
            <a:normAutofit/>
          </a:bodyPr>
          <a:lstStyle>
            <a:lvl1pPr marL="0" indent="0" algn="just">
              <a:buNone/>
              <a:defRPr sz="1200">
                <a:solidFill>
                  <a:schemeClr val="tx1"/>
                </a:solidFill>
                <a:latin typeface="Hurme Geometric Sans 1"/>
              </a:defRPr>
            </a:lvl1pPr>
          </a:lstStyle>
          <a:p>
            <a:pPr lvl="0"/>
            <a:endParaRPr lang="pt-BR" dirty="0"/>
          </a:p>
        </p:txBody>
      </p:sp>
      <p:sp>
        <p:nvSpPr>
          <p:cNvPr id="2" name="Espaço Reservado para Data 1"/>
          <p:cNvSpPr>
            <a:spLocks noGrp="1"/>
          </p:cNvSpPr>
          <p:nvPr>
            <p:ph type="dt" sz="half" idx="15"/>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3BA42432-BA4C-474F-8683-A9E6264C415E}"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3" name="Espaço Reservado para Rodapé 2"/>
          <p:cNvSpPr>
            <a:spLocks noGrp="1"/>
          </p:cNvSpPr>
          <p:nvPr>
            <p:ph type="ftr" sz="quarter" idx="16"/>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Número de Slide 3"/>
          <p:cNvSpPr>
            <a:spLocks noGrp="1"/>
          </p:cNvSpPr>
          <p:nvPr>
            <p:ph type="sldNum" sz="quarter" idx="17"/>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556770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Índice 01">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17" name="Espaço Reservado para Texto 6">
            <a:extLst>
              <a:ext uri="{FF2B5EF4-FFF2-40B4-BE49-F238E27FC236}">
                <a16:creationId xmlns:a16="http://schemas.microsoft.com/office/drawing/2014/main" id="{60D39CDE-1B14-4D57-A9FD-E03ADBED2BE3}"/>
              </a:ext>
            </a:extLst>
          </p:cNvPr>
          <p:cNvSpPr>
            <a:spLocks noGrp="1"/>
          </p:cNvSpPr>
          <p:nvPr>
            <p:ph type="body" sz="quarter" idx="17" hasCustomPrompt="1"/>
          </p:nvPr>
        </p:nvSpPr>
        <p:spPr>
          <a:xfrm>
            <a:off x="9362364" y="554852"/>
            <a:ext cx="3579910" cy="4931548"/>
          </a:xfrm>
        </p:spPr>
        <p:txBody>
          <a:bodyPr anchor="t">
            <a:normAutofit/>
          </a:bodyPr>
          <a:lstStyle>
            <a:lvl1pPr marL="0" indent="0">
              <a:lnSpc>
                <a:spcPct val="200000"/>
              </a:lnSpc>
              <a:buNone/>
              <a:defRPr sz="1200" cap="all" baseline="0">
                <a:solidFill>
                  <a:srgbClr val="B48A20"/>
                </a:solidFill>
                <a:latin typeface="Hurme Geometric Sans 2" pitchFamily="34" charset="0"/>
              </a:defRPr>
            </a:lvl1pPr>
          </a:lstStyle>
          <a:p>
            <a:pPr lvl="0"/>
            <a:r>
              <a:rPr lang="pt-BR" dirty="0"/>
              <a:t>1. Introdução</a:t>
            </a:r>
          </a:p>
          <a:p>
            <a:pPr lvl="0"/>
            <a:r>
              <a:rPr lang="pt-BR" dirty="0"/>
              <a:t>2. Eventos relevantes</a:t>
            </a:r>
          </a:p>
          <a:p>
            <a:pPr lvl="0"/>
            <a:r>
              <a:rPr lang="pt-BR" dirty="0"/>
              <a:t>3. Descrição das empresas</a:t>
            </a:r>
          </a:p>
          <a:p>
            <a:pPr lvl="0"/>
            <a:r>
              <a:rPr lang="pt-BR" dirty="0"/>
              <a:t>4. Endividamento</a:t>
            </a:r>
          </a:p>
          <a:p>
            <a:pPr lvl="0"/>
            <a:r>
              <a:rPr lang="pt-BR" dirty="0"/>
              <a:t>5. Informações operacionais</a:t>
            </a:r>
          </a:p>
          <a:p>
            <a:pPr lvl="0"/>
            <a:r>
              <a:rPr lang="pt-BR" dirty="0"/>
              <a:t>6. Dados financeiros- econômicos</a:t>
            </a:r>
          </a:p>
          <a:p>
            <a:pPr lvl="0"/>
            <a:r>
              <a:rPr lang="pt-BR" dirty="0"/>
              <a:t>7. Plano de Recuperação Judicial</a:t>
            </a:r>
          </a:p>
          <a:p>
            <a:pPr lvl="0"/>
            <a:r>
              <a:rPr lang="pt-BR" dirty="0"/>
              <a:t>8. Aspectos jurídicos</a:t>
            </a:r>
          </a:p>
        </p:txBody>
      </p:sp>
      <p:sp>
        <p:nvSpPr>
          <p:cNvPr id="5" name="Espaço Reservado para Texto 6">
            <a:extLst>
              <a:ext uri="{FF2B5EF4-FFF2-40B4-BE49-F238E27FC236}">
                <a16:creationId xmlns:a16="http://schemas.microsoft.com/office/drawing/2014/main" id="{88FB581A-E088-4FC3-83D6-EC13313D1CC8}"/>
              </a:ext>
            </a:extLst>
          </p:cNvPr>
          <p:cNvSpPr>
            <a:spLocks noGrp="1"/>
          </p:cNvSpPr>
          <p:nvPr>
            <p:ph type="body" sz="quarter" idx="18" hasCustomPrompt="1"/>
          </p:nvPr>
        </p:nvSpPr>
        <p:spPr>
          <a:xfrm>
            <a:off x="1322359" y="2819090"/>
            <a:ext cx="2982355" cy="1724820"/>
          </a:xfrm>
        </p:spPr>
        <p:txBody>
          <a:bodyPr wrap="square" tIns="576000" bIns="0" anchor="b">
            <a:noAutofit/>
          </a:bodyPr>
          <a:lstStyle>
            <a:lvl1pPr marL="0" indent="0">
              <a:lnSpc>
                <a:spcPct val="100000"/>
              </a:lnSpc>
              <a:spcBef>
                <a:spcPts val="0"/>
              </a:spcBef>
              <a:buNone/>
              <a:defRPr sz="5400" b="1">
                <a:solidFill>
                  <a:schemeClr val="tx1"/>
                </a:solidFill>
                <a:latin typeface="Hurme Geometric Sans 4" pitchFamily="34" charset="0"/>
              </a:defRPr>
            </a:lvl1pPr>
          </a:lstStyle>
          <a:p>
            <a:pPr lvl="0"/>
            <a:r>
              <a:rPr lang="pt-BR" dirty="0"/>
              <a:t>ÍNDICE</a:t>
            </a:r>
          </a:p>
        </p:txBody>
      </p:sp>
      <p:sp>
        <p:nvSpPr>
          <p:cNvPr id="6"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1322359" y="5570807"/>
            <a:ext cx="2625583" cy="548640"/>
          </a:xfrm>
        </p:spPr>
        <p:txBody>
          <a:bodyPr anchor="t">
            <a:noAutofit/>
          </a:bodyPr>
          <a:lstStyle>
            <a:lvl1pPr marL="0" indent="0">
              <a:lnSpc>
                <a:spcPct val="100000"/>
              </a:lnSpc>
              <a:spcBef>
                <a:spcPts val="0"/>
              </a:spcBef>
              <a:buNone/>
              <a:defRPr sz="1400" b="0" cap="all" baseline="0">
                <a:solidFill>
                  <a:schemeClr val="tx1"/>
                </a:solidFill>
                <a:latin typeface="Hurme Geometric Sans 1" pitchFamily="34" charset="0"/>
              </a:defRPr>
            </a:lvl1pPr>
          </a:lstStyle>
          <a:p>
            <a:pPr lvl="0"/>
            <a:r>
              <a:rPr lang="pt-BR" dirty="0"/>
              <a:t>Relatório</a:t>
            </a:r>
          </a:p>
          <a:p>
            <a:pPr lvl="0"/>
            <a:r>
              <a:rPr lang="pt-BR" dirty="0"/>
              <a:t>Mensal de atividades</a:t>
            </a:r>
          </a:p>
        </p:txBody>
      </p:sp>
      <p:sp>
        <p:nvSpPr>
          <p:cNvPr id="7" name="Espaço Reservado para Texto 6">
            <a:extLst>
              <a:ext uri="{FF2B5EF4-FFF2-40B4-BE49-F238E27FC236}">
                <a16:creationId xmlns:a16="http://schemas.microsoft.com/office/drawing/2014/main" id="{0E8FB4EF-5859-4D4B-8644-9174F1E36B04}"/>
              </a:ext>
            </a:extLst>
          </p:cNvPr>
          <p:cNvSpPr>
            <a:spLocks noGrp="1"/>
          </p:cNvSpPr>
          <p:nvPr>
            <p:ph type="body" sz="quarter" idx="24" hasCustomPrompt="1"/>
          </p:nvPr>
        </p:nvSpPr>
        <p:spPr>
          <a:xfrm>
            <a:off x="1322359" y="6116416"/>
            <a:ext cx="2622114" cy="233701"/>
          </a:xfrm>
        </p:spPr>
        <p:txBody>
          <a:bodyPr anchor="ctr">
            <a:noAutofit/>
          </a:bodyPr>
          <a:lstStyle>
            <a:lvl1pPr marL="0" indent="0">
              <a:buNone/>
              <a:defRPr sz="1100" b="0">
                <a:solidFill>
                  <a:schemeClr val="tx1"/>
                </a:solidFill>
                <a:latin typeface="Hurme Geometric Sans 1" pitchFamily="34" charset="0"/>
              </a:defRPr>
            </a:lvl1pPr>
          </a:lstStyle>
          <a:p>
            <a:pPr lvl="0"/>
            <a:r>
              <a:rPr lang="pt-BR" dirty="0"/>
              <a:t>Competência:</a:t>
            </a:r>
          </a:p>
        </p:txBody>
      </p:sp>
      <p:sp>
        <p:nvSpPr>
          <p:cNvPr id="8" name="Espaço Reservado para Texto 6">
            <a:extLst>
              <a:ext uri="{FF2B5EF4-FFF2-40B4-BE49-F238E27FC236}">
                <a16:creationId xmlns:a16="http://schemas.microsoft.com/office/drawing/2014/main" id="{AAD75185-3E6F-4A53-92F7-49FCF05979B1}"/>
              </a:ext>
            </a:extLst>
          </p:cNvPr>
          <p:cNvSpPr>
            <a:spLocks noGrp="1"/>
          </p:cNvSpPr>
          <p:nvPr>
            <p:ph type="body" sz="quarter" idx="25" hasCustomPrompt="1"/>
          </p:nvPr>
        </p:nvSpPr>
        <p:spPr>
          <a:xfrm>
            <a:off x="1322359" y="4523404"/>
            <a:ext cx="2968287" cy="597282"/>
          </a:xfrm>
        </p:spPr>
        <p:txBody>
          <a:bodyPr anchor="ctr">
            <a:noAutofit/>
          </a:bodyPr>
          <a:lstStyle>
            <a:lvl1pPr marL="0" indent="0">
              <a:lnSpc>
                <a:spcPct val="100000"/>
              </a:lnSpc>
              <a:spcBef>
                <a:spcPts val="0"/>
              </a:spcBef>
              <a:spcAft>
                <a:spcPts val="0"/>
              </a:spcAft>
              <a:buNone/>
              <a:defRPr sz="2000" b="0" cap="all" baseline="0">
                <a:solidFill>
                  <a:schemeClr val="tx1"/>
                </a:solidFill>
                <a:latin typeface="Hurme Geometric Sans 1" pitchFamily="34" charset="0"/>
              </a:defRPr>
            </a:lvl1pPr>
          </a:lstStyle>
          <a:p>
            <a:pPr lvl="0"/>
            <a:r>
              <a:rPr lang="pt-BR" dirty="0"/>
              <a:t>Recuperação</a:t>
            </a:r>
          </a:p>
          <a:p>
            <a:pPr lvl="0"/>
            <a:r>
              <a:rPr lang="pt-BR" dirty="0"/>
              <a:t>judicial</a:t>
            </a:r>
          </a:p>
        </p:txBody>
      </p:sp>
      <p:sp>
        <p:nvSpPr>
          <p:cNvPr id="9" name="Espaço Reservado para Texto 6">
            <a:extLst>
              <a:ext uri="{FF2B5EF4-FFF2-40B4-BE49-F238E27FC236}">
                <a16:creationId xmlns:a16="http://schemas.microsoft.com/office/drawing/2014/main" id="{EF840BBC-9C59-4802-9F5C-8F33ABC4F7C6}"/>
              </a:ext>
            </a:extLst>
          </p:cNvPr>
          <p:cNvSpPr>
            <a:spLocks noGrp="1"/>
          </p:cNvSpPr>
          <p:nvPr>
            <p:ph type="body" sz="quarter" idx="26" hasCustomPrompt="1"/>
          </p:nvPr>
        </p:nvSpPr>
        <p:spPr>
          <a:xfrm>
            <a:off x="1322359" y="6350117"/>
            <a:ext cx="2622114" cy="233701"/>
          </a:xfrm>
        </p:spPr>
        <p:txBody>
          <a:bodyPr anchor="ctr">
            <a:noAutofit/>
          </a:bodyPr>
          <a:lstStyle>
            <a:lvl1pPr marL="0" indent="0">
              <a:buNone/>
              <a:defRPr sz="1100" b="0">
                <a:solidFill>
                  <a:schemeClr val="tx1"/>
                </a:solidFill>
                <a:latin typeface="Hurme Geometric Sans 1" pitchFamily="34" charset="0"/>
              </a:defRPr>
            </a:lvl1pPr>
          </a:lstStyle>
          <a:p>
            <a:pPr lvl="0"/>
            <a:r>
              <a:rPr lang="pt-BR" dirty="0"/>
              <a:t>Cidade, dia mês e ano</a:t>
            </a:r>
          </a:p>
        </p:txBody>
      </p:sp>
      <p:pic>
        <p:nvPicPr>
          <p:cNvPr id="10" name="Imagem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87230" y="5248016"/>
            <a:ext cx="419100" cy="400050"/>
          </a:xfrm>
          <a:prstGeom prst="rect">
            <a:avLst/>
          </a:prstGeom>
        </p:spPr>
      </p:pic>
      <p:sp>
        <p:nvSpPr>
          <p:cNvPr id="3" name="Espaço Reservado para Data 2"/>
          <p:cNvSpPr>
            <a:spLocks noGrp="1"/>
          </p:cNvSpPr>
          <p:nvPr>
            <p:ph type="dt" sz="half" idx="27"/>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EC9C691B-A58C-4A63-8862-5408505A2886}"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Rodapé 3"/>
          <p:cNvSpPr>
            <a:spLocks noGrp="1"/>
          </p:cNvSpPr>
          <p:nvPr>
            <p:ph type="ftr" sz="quarter" idx="28"/>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11" name="Espaço Reservado para Número de Slide 10"/>
          <p:cNvSpPr>
            <a:spLocks noGrp="1"/>
          </p:cNvSpPr>
          <p:nvPr>
            <p:ph type="sldNum" sz="quarter" idx="29"/>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642918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Sub título com 4 textos e 4 títul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ontent Placeholder 2"/>
          <p:cNvSpPr>
            <a:spLocks noGrp="1"/>
          </p:cNvSpPr>
          <p:nvPr>
            <p:ph sz="half" idx="21"/>
          </p:nvPr>
        </p:nvSpPr>
        <p:spPr>
          <a:xfrm>
            <a:off x="1617784" y="3247975"/>
            <a:ext cx="9762978" cy="1492845"/>
          </a:xfrm>
          <a:prstGeom prst="rect">
            <a:avLst/>
          </a:prstGeom>
        </p:spPr>
        <p:txBody>
          <a:bodyPr vert="horz" lIns="106985" tIns="53492" rIns="106985" bIns="53492" rtlCol="0">
            <a:noAutofit/>
          </a:bodyPr>
          <a:lstStyle>
            <a:lvl1pPr marL="0" indent="0">
              <a:buNone/>
              <a:defRPr lang="en-US" sz="1200" dirty="0" smtClean="0">
                <a:solidFill>
                  <a:schemeClr val="tx1"/>
                </a:solidFill>
                <a:latin typeface="Hurme Geometric Sans 2" pitchFamily="34" charset="0"/>
              </a:defRPr>
            </a:lvl1pPr>
            <a:lvl2pPr marL="289759" indent="0">
              <a:buNone/>
              <a:defRPr lang="en-US" sz="1200" dirty="0" smtClean="0">
                <a:solidFill>
                  <a:schemeClr val="tx1"/>
                </a:solidFill>
                <a:latin typeface="Hurme Geometric Sans 2" pitchFamily="34" charset="0"/>
              </a:defRPr>
            </a:lvl2pPr>
            <a:lvl3pPr marL="1069848" indent="0">
              <a:buNone/>
              <a:defRPr lang="en-US" sz="1200" dirty="0" smtClean="0">
                <a:solidFill>
                  <a:schemeClr val="tx1"/>
                </a:solidFill>
                <a:latin typeface="Hurme Geometric Sans 2" pitchFamily="34" charset="0"/>
              </a:defRPr>
            </a:lvl3pPr>
            <a:lvl4pPr marL="1604772" indent="0">
              <a:buNone/>
              <a:defRPr lang="en-US" sz="1200" dirty="0" smtClean="0">
                <a:solidFill>
                  <a:schemeClr val="tx1"/>
                </a:solidFill>
                <a:latin typeface="Hurme Geometric Sans 2" pitchFamily="34" charset="0"/>
              </a:defRPr>
            </a:lvl4pPr>
            <a:lvl5pPr marL="2139696" indent="0">
              <a:buNone/>
              <a:defRPr lang="pt-BR" sz="1200" dirty="0">
                <a:solidFill>
                  <a:schemeClr val="tx1"/>
                </a:solidFill>
                <a:latin typeface="Hurme Geometric Sans 2" pitchFamily="34" charset="0"/>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3" name="Content Placeholder 2"/>
          <p:cNvSpPr>
            <a:spLocks noGrp="1"/>
          </p:cNvSpPr>
          <p:nvPr>
            <p:ph sz="half" idx="23"/>
          </p:nvPr>
        </p:nvSpPr>
        <p:spPr>
          <a:xfrm>
            <a:off x="1617784" y="5259369"/>
            <a:ext cx="9762978" cy="1494000"/>
          </a:xfrm>
          <a:prstGeom prst="rect">
            <a:avLst/>
          </a:prstGeom>
        </p:spPr>
        <p:txBody>
          <a:bodyPr vert="horz" lIns="106985" tIns="53492" rIns="106985" bIns="53492" rtlCol="0">
            <a:noAutofit/>
          </a:bodyPr>
          <a:lstStyle>
            <a:lvl1pPr marL="0" indent="0">
              <a:buNone/>
              <a:defRPr lang="en-US" sz="1200" dirty="0" smtClean="0">
                <a:solidFill>
                  <a:schemeClr val="tx1"/>
                </a:solidFill>
                <a:latin typeface="Hurme Geometric Sans 2" pitchFamily="34" charset="0"/>
              </a:defRPr>
            </a:lvl1pPr>
            <a:lvl2pPr marL="289759" indent="0">
              <a:buNone/>
              <a:defRPr lang="en-US" sz="1200" dirty="0" smtClean="0">
                <a:solidFill>
                  <a:schemeClr val="tx1"/>
                </a:solidFill>
                <a:latin typeface="Hurme Geometric Sans 2" pitchFamily="34" charset="0"/>
              </a:defRPr>
            </a:lvl2pPr>
            <a:lvl3pPr marL="1069848" indent="0">
              <a:buNone/>
              <a:defRPr lang="en-US" sz="1200" dirty="0" smtClean="0">
                <a:solidFill>
                  <a:schemeClr val="tx1"/>
                </a:solidFill>
                <a:latin typeface="Hurme Geometric Sans 2" pitchFamily="34" charset="0"/>
              </a:defRPr>
            </a:lvl3pPr>
            <a:lvl4pPr marL="1604772" indent="0">
              <a:buNone/>
              <a:defRPr lang="en-US" sz="1200" dirty="0" smtClean="0">
                <a:solidFill>
                  <a:schemeClr val="tx1"/>
                </a:solidFill>
                <a:latin typeface="Hurme Geometric Sans 2" pitchFamily="34" charset="0"/>
              </a:defRPr>
            </a:lvl4pPr>
            <a:lvl5pPr marL="2139696" indent="0">
              <a:buNone/>
              <a:defRPr lang="pt-BR" sz="1200" dirty="0">
                <a:solidFill>
                  <a:schemeClr val="tx1"/>
                </a:solidFill>
                <a:latin typeface="Hurme Geometric Sans 2" pitchFamily="34" charset="0"/>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9" name="Text Placeholder 4"/>
          <p:cNvSpPr>
            <a:spLocks noGrp="1"/>
          </p:cNvSpPr>
          <p:nvPr>
            <p:ph type="body" sz="quarter" idx="24"/>
          </p:nvPr>
        </p:nvSpPr>
        <p:spPr>
          <a:xfrm>
            <a:off x="1617784" y="2784153"/>
            <a:ext cx="9762978" cy="396917"/>
          </a:xfrm>
          <a:prstGeom prst="rect">
            <a:avLst/>
          </a:prstGeom>
          <a:noFill/>
          <a:ln>
            <a:noFill/>
          </a:ln>
        </p:spPr>
        <p:txBody>
          <a:bodyPr vert="horz" lIns="106985" tIns="53492" rIns="106985" bIns="53492" rtlCol="0" anchor="b" anchorCtr="0">
            <a:normAutofit/>
          </a:bodyPr>
          <a:lstStyle>
            <a:lvl1pPr marL="246895" indent="-246895">
              <a:buNone/>
              <a:defRPr lang="en-US" sz="1800" b="1" cap="all" baseline="0" dirty="0" smtClean="0">
                <a:solidFill>
                  <a:srgbClr val="B58B23"/>
                </a:solidFill>
                <a:latin typeface="Hurme Geometric Sans 4" pitchFamily="34" charset="0"/>
              </a:defRPr>
            </a:lvl1pPr>
          </a:lstStyle>
          <a:p>
            <a:pPr marL="0" lvl="0" indent="0" algn="ctr"/>
            <a:r>
              <a:rPr lang="en-US" dirty="0"/>
              <a:t>Click to edit Master text styles</a:t>
            </a:r>
          </a:p>
        </p:txBody>
      </p:sp>
      <p:sp>
        <p:nvSpPr>
          <p:cNvPr id="31" name="Text Placeholder 4"/>
          <p:cNvSpPr>
            <a:spLocks noGrp="1"/>
          </p:cNvSpPr>
          <p:nvPr>
            <p:ph type="body" sz="quarter" idx="26"/>
          </p:nvPr>
        </p:nvSpPr>
        <p:spPr>
          <a:xfrm>
            <a:off x="1617784" y="4801636"/>
            <a:ext cx="9762978" cy="396917"/>
          </a:xfrm>
          <a:prstGeom prst="rect">
            <a:avLst/>
          </a:prstGeom>
          <a:noFill/>
          <a:ln>
            <a:noFill/>
          </a:ln>
        </p:spPr>
        <p:txBody>
          <a:bodyPr vert="horz" lIns="106985" tIns="53492" rIns="106985" bIns="53492" rtlCol="0" anchor="b" anchorCtr="0">
            <a:normAutofit/>
          </a:bodyPr>
          <a:lstStyle>
            <a:lvl1pPr marL="246895" indent="-246895">
              <a:buNone/>
              <a:defRPr lang="en-US" sz="1800" b="1" cap="all" baseline="0" dirty="0" smtClean="0">
                <a:solidFill>
                  <a:srgbClr val="B58B23"/>
                </a:solidFill>
                <a:latin typeface="Hurme Geometric Sans 4" pitchFamily="34" charset="0"/>
              </a:defRPr>
            </a:lvl1pPr>
          </a:lstStyle>
          <a:p>
            <a:pPr marL="0" lvl="0" indent="0" algn="ctr"/>
            <a:r>
              <a:rPr lang="en-US" dirty="0"/>
              <a:t>Click to edit Master text styles</a:t>
            </a:r>
          </a:p>
        </p:txBody>
      </p:sp>
      <p:sp>
        <p:nvSpPr>
          <p:cNvPr id="2" name="Espaço Reservado para Data 1"/>
          <p:cNvSpPr>
            <a:spLocks noGrp="1"/>
          </p:cNvSpPr>
          <p:nvPr>
            <p:ph type="dt" sz="half" idx="27"/>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C76D1D3A-D2A3-48B3-91A5-E87DF0DC69BD}"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3" name="Espaço Reservado para Rodapé 2"/>
          <p:cNvSpPr>
            <a:spLocks noGrp="1"/>
          </p:cNvSpPr>
          <p:nvPr>
            <p:ph type="ftr" sz="quarter" idx="28"/>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Número de Slide 3"/>
          <p:cNvSpPr>
            <a:spLocks noGrp="1"/>
          </p:cNvSpPr>
          <p:nvPr>
            <p:ph type="sldNum" sz="quarter" idx="29"/>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025050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INTRODUÇÃO">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17" name="Espaço Reservado para Texto 6">
            <a:extLst>
              <a:ext uri="{FF2B5EF4-FFF2-40B4-BE49-F238E27FC236}">
                <a16:creationId xmlns:a16="http://schemas.microsoft.com/office/drawing/2014/main" id="{60D39CDE-1B14-4D57-A9FD-E03ADBED2BE3}"/>
              </a:ext>
            </a:extLst>
          </p:cNvPr>
          <p:cNvSpPr>
            <a:spLocks noGrp="1"/>
          </p:cNvSpPr>
          <p:nvPr>
            <p:ph type="body" sz="quarter" idx="17"/>
          </p:nvPr>
        </p:nvSpPr>
        <p:spPr>
          <a:xfrm>
            <a:off x="9362364" y="554852"/>
            <a:ext cx="3579910" cy="4931548"/>
          </a:xfrm>
        </p:spPr>
        <p:txBody>
          <a:bodyPr anchor="ctr">
            <a:normAutofit/>
          </a:bodyPr>
          <a:lstStyle>
            <a:lvl1pPr marL="0" indent="0">
              <a:lnSpc>
                <a:spcPct val="150000"/>
              </a:lnSpc>
              <a:buNone/>
              <a:defRPr sz="1200">
                <a:solidFill>
                  <a:srgbClr val="B48A20"/>
                </a:solidFill>
                <a:latin typeface="Hurme Geometric Sans 2" pitchFamily="34" charset="0"/>
              </a:defRPr>
            </a:lvl1pPr>
          </a:lstStyle>
          <a:p>
            <a:pPr lvl="0"/>
            <a:r>
              <a:rPr lang="pt-BR" dirty="0"/>
              <a:t>Clique para editar o texto mestre</a:t>
            </a:r>
          </a:p>
        </p:txBody>
      </p:sp>
      <p:sp>
        <p:nvSpPr>
          <p:cNvPr id="5" name="Espaço Reservado para Texto 6">
            <a:extLst>
              <a:ext uri="{FF2B5EF4-FFF2-40B4-BE49-F238E27FC236}">
                <a16:creationId xmlns:a16="http://schemas.microsoft.com/office/drawing/2014/main" id="{60D39CDE-1B14-4D57-A9FD-E03ADBED2BE3}"/>
              </a:ext>
            </a:extLst>
          </p:cNvPr>
          <p:cNvSpPr>
            <a:spLocks noGrp="1"/>
          </p:cNvSpPr>
          <p:nvPr>
            <p:ph type="body" sz="quarter" idx="18" hasCustomPrompt="1"/>
          </p:nvPr>
        </p:nvSpPr>
        <p:spPr>
          <a:xfrm>
            <a:off x="9362364" y="554852"/>
            <a:ext cx="3579910" cy="4931548"/>
          </a:xfrm>
        </p:spPr>
        <p:txBody>
          <a:bodyPr anchor="t">
            <a:normAutofit/>
          </a:bodyPr>
          <a:lstStyle>
            <a:lvl1pPr marL="0" indent="0">
              <a:lnSpc>
                <a:spcPct val="200000"/>
              </a:lnSpc>
              <a:buNone/>
              <a:defRPr sz="1200" cap="all" baseline="0">
                <a:solidFill>
                  <a:srgbClr val="B48A20"/>
                </a:solidFill>
                <a:latin typeface="Hurme Geometric Sans 2" pitchFamily="34" charset="0"/>
              </a:defRPr>
            </a:lvl1pPr>
          </a:lstStyle>
          <a:p>
            <a:pPr lvl="0"/>
            <a:r>
              <a:rPr lang="pt-BR" dirty="0"/>
              <a:t>1. Introdução</a:t>
            </a:r>
          </a:p>
          <a:p>
            <a:pPr lvl="0"/>
            <a:r>
              <a:rPr lang="pt-BR" dirty="0"/>
              <a:t>2. Eventos relevantes</a:t>
            </a:r>
          </a:p>
          <a:p>
            <a:pPr lvl="0"/>
            <a:r>
              <a:rPr lang="pt-BR" dirty="0"/>
              <a:t>3. Descrição das empresas</a:t>
            </a:r>
          </a:p>
          <a:p>
            <a:pPr lvl="0"/>
            <a:r>
              <a:rPr lang="pt-BR" dirty="0"/>
              <a:t>4. Endividamento</a:t>
            </a:r>
          </a:p>
          <a:p>
            <a:pPr lvl="0"/>
            <a:r>
              <a:rPr lang="pt-BR" dirty="0"/>
              <a:t>5. Informações operacionais</a:t>
            </a:r>
          </a:p>
          <a:p>
            <a:pPr lvl="0"/>
            <a:r>
              <a:rPr lang="pt-BR" dirty="0"/>
              <a:t>6. Dados financeiros- econômicos</a:t>
            </a:r>
          </a:p>
          <a:p>
            <a:pPr lvl="0"/>
            <a:r>
              <a:rPr lang="pt-BR" dirty="0"/>
              <a:t>7. Plano de Recuperação Judicial</a:t>
            </a:r>
          </a:p>
          <a:p>
            <a:pPr lvl="0"/>
            <a:r>
              <a:rPr lang="pt-BR" dirty="0"/>
              <a:t>8. Aspectos jurídicos</a:t>
            </a:r>
          </a:p>
        </p:txBody>
      </p:sp>
      <p:sp>
        <p:nvSpPr>
          <p:cNvPr id="6" name="Espaço Reservado para Texto 6">
            <a:extLst>
              <a:ext uri="{FF2B5EF4-FFF2-40B4-BE49-F238E27FC236}">
                <a16:creationId xmlns:a16="http://schemas.microsoft.com/office/drawing/2014/main" id="{88FB581A-E088-4FC3-83D6-EC13313D1CC8}"/>
              </a:ext>
            </a:extLst>
          </p:cNvPr>
          <p:cNvSpPr>
            <a:spLocks noGrp="1"/>
          </p:cNvSpPr>
          <p:nvPr>
            <p:ph type="body" sz="quarter" idx="19" hasCustomPrompt="1"/>
          </p:nvPr>
        </p:nvSpPr>
        <p:spPr>
          <a:xfrm>
            <a:off x="1322360" y="2819090"/>
            <a:ext cx="3038626" cy="1724820"/>
          </a:xfrm>
        </p:spPr>
        <p:txBody>
          <a:bodyPr wrap="square" tIns="576000" bIns="0" anchor="b">
            <a:noAutofit/>
          </a:bodyPr>
          <a:lstStyle>
            <a:lvl1pPr marL="0" indent="0">
              <a:lnSpc>
                <a:spcPct val="100000"/>
              </a:lnSpc>
              <a:spcBef>
                <a:spcPts val="0"/>
              </a:spcBef>
              <a:buNone/>
              <a:defRPr sz="5400" b="1">
                <a:solidFill>
                  <a:schemeClr val="bg1"/>
                </a:solidFill>
                <a:latin typeface="Hurme Geometric Sans 4" pitchFamily="34" charset="0"/>
              </a:defRPr>
            </a:lvl1pPr>
          </a:lstStyle>
          <a:p>
            <a:pPr lvl="0"/>
            <a:r>
              <a:rPr lang="pt-BR" dirty="0"/>
              <a:t>ÍNDICE</a:t>
            </a:r>
          </a:p>
        </p:txBody>
      </p:sp>
      <p:sp>
        <p:nvSpPr>
          <p:cNvPr id="7" name="Espaço Reservado para Texto 6">
            <a:extLst>
              <a:ext uri="{FF2B5EF4-FFF2-40B4-BE49-F238E27FC236}">
                <a16:creationId xmlns:a16="http://schemas.microsoft.com/office/drawing/2014/main" id="{AAD75185-3E6F-4A53-92F7-49FCF05979B1}"/>
              </a:ext>
            </a:extLst>
          </p:cNvPr>
          <p:cNvSpPr>
            <a:spLocks noGrp="1"/>
          </p:cNvSpPr>
          <p:nvPr>
            <p:ph type="body" sz="quarter" idx="23" hasCustomPrompt="1"/>
          </p:nvPr>
        </p:nvSpPr>
        <p:spPr>
          <a:xfrm>
            <a:off x="1322359" y="5570807"/>
            <a:ext cx="2625583" cy="548640"/>
          </a:xfrm>
        </p:spPr>
        <p:txBody>
          <a:bodyPr anchor="t">
            <a:noAutofit/>
          </a:bodyPr>
          <a:lstStyle>
            <a:lvl1pPr marL="0" indent="0">
              <a:lnSpc>
                <a:spcPct val="100000"/>
              </a:lnSpc>
              <a:spcBef>
                <a:spcPts val="0"/>
              </a:spcBef>
              <a:buNone/>
              <a:defRPr sz="1400" b="0" cap="all" baseline="0">
                <a:solidFill>
                  <a:schemeClr val="bg1"/>
                </a:solidFill>
                <a:latin typeface="Hurme Geometric Sans 1" pitchFamily="34" charset="0"/>
              </a:defRPr>
            </a:lvl1pPr>
          </a:lstStyle>
          <a:p>
            <a:pPr lvl="0"/>
            <a:r>
              <a:rPr lang="pt-BR" dirty="0"/>
              <a:t>Relatório</a:t>
            </a:r>
          </a:p>
          <a:p>
            <a:pPr lvl="0"/>
            <a:r>
              <a:rPr lang="pt-BR" dirty="0"/>
              <a:t>Mensal de atividades</a:t>
            </a:r>
          </a:p>
        </p:txBody>
      </p:sp>
      <p:sp>
        <p:nvSpPr>
          <p:cNvPr id="8" name="Espaço Reservado para Texto 6">
            <a:extLst>
              <a:ext uri="{FF2B5EF4-FFF2-40B4-BE49-F238E27FC236}">
                <a16:creationId xmlns:a16="http://schemas.microsoft.com/office/drawing/2014/main" id="{0E8FB4EF-5859-4D4B-8644-9174F1E36B04}"/>
              </a:ext>
            </a:extLst>
          </p:cNvPr>
          <p:cNvSpPr>
            <a:spLocks noGrp="1"/>
          </p:cNvSpPr>
          <p:nvPr>
            <p:ph type="body" sz="quarter" idx="24" hasCustomPrompt="1"/>
          </p:nvPr>
        </p:nvSpPr>
        <p:spPr>
          <a:xfrm>
            <a:off x="1322359" y="6116416"/>
            <a:ext cx="2622114" cy="233701"/>
          </a:xfrm>
        </p:spPr>
        <p:txBody>
          <a:bodyPr anchor="ctr">
            <a:noAutofit/>
          </a:bodyPr>
          <a:lstStyle>
            <a:lvl1pPr marL="0" indent="0">
              <a:buNone/>
              <a:defRPr sz="1100" b="0">
                <a:solidFill>
                  <a:schemeClr val="bg1"/>
                </a:solidFill>
                <a:latin typeface="Hurme Geometric Sans 1" pitchFamily="34" charset="0"/>
              </a:defRPr>
            </a:lvl1pPr>
          </a:lstStyle>
          <a:p>
            <a:pPr lvl="0"/>
            <a:r>
              <a:rPr lang="pt-BR" dirty="0"/>
              <a:t>Competência:</a:t>
            </a:r>
          </a:p>
        </p:txBody>
      </p:sp>
      <p:sp>
        <p:nvSpPr>
          <p:cNvPr id="9" name="Espaço Reservado para Texto 6">
            <a:extLst>
              <a:ext uri="{FF2B5EF4-FFF2-40B4-BE49-F238E27FC236}">
                <a16:creationId xmlns:a16="http://schemas.microsoft.com/office/drawing/2014/main" id="{AAD75185-3E6F-4A53-92F7-49FCF05979B1}"/>
              </a:ext>
            </a:extLst>
          </p:cNvPr>
          <p:cNvSpPr>
            <a:spLocks noGrp="1"/>
          </p:cNvSpPr>
          <p:nvPr>
            <p:ph type="body" sz="quarter" idx="25" hasCustomPrompt="1"/>
          </p:nvPr>
        </p:nvSpPr>
        <p:spPr>
          <a:xfrm>
            <a:off x="1322359" y="4523404"/>
            <a:ext cx="3052693" cy="597282"/>
          </a:xfrm>
        </p:spPr>
        <p:txBody>
          <a:bodyPr anchor="ctr">
            <a:noAutofit/>
          </a:bodyPr>
          <a:lstStyle>
            <a:lvl1pPr marL="0" indent="0">
              <a:lnSpc>
                <a:spcPct val="100000"/>
              </a:lnSpc>
              <a:spcBef>
                <a:spcPts val="0"/>
              </a:spcBef>
              <a:spcAft>
                <a:spcPts val="0"/>
              </a:spcAft>
              <a:buNone/>
              <a:defRPr sz="2000" b="0" cap="all" baseline="0">
                <a:solidFill>
                  <a:schemeClr val="bg1"/>
                </a:solidFill>
                <a:latin typeface="Hurme Geometric Sans 1" pitchFamily="34" charset="0"/>
              </a:defRPr>
            </a:lvl1pPr>
          </a:lstStyle>
          <a:p>
            <a:pPr lvl="0"/>
            <a:r>
              <a:rPr lang="pt-BR" dirty="0"/>
              <a:t>Recuperação</a:t>
            </a:r>
          </a:p>
          <a:p>
            <a:pPr lvl="0"/>
            <a:r>
              <a:rPr lang="pt-BR" dirty="0"/>
              <a:t>judicial</a:t>
            </a:r>
          </a:p>
        </p:txBody>
      </p:sp>
      <p:sp>
        <p:nvSpPr>
          <p:cNvPr id="10" name="Espaço Reservado para Texto 6">
            <a:extLst>
              <a:ext uri="{FF2B5EF4-FFF2-40B4-BE49-F238E27FC236}">
                <a16:creationId xmlns:a16="http://schemas.microsoft.com/office/drawing/2014/main" id="{EF840BBC-9C59-4802-9F5C-8F33ABC4F7C6}"/>
              </a:ext>
            </a:extLst>
          </p:cNvPr>
          <p:cNvSpPr>
            <a:spLocks noGrp="1"/>
          </p:cNvSpPr>
          <p:nvPr>
            <p:ph type="body" sz="quarter" idx="26" hasCustomPrompt="1"/>
          </p:nvPr>
        </p:nvSpPr>
        <p:spPr>
          <a:xfrm>
            <a:off x="1322359" y="6350117"/>
            <a:ext cx="2622114" cy="233701"/>
          </a:xfrm>
        </p:spPr>
        <p:txBody>
          <a:bodyPr anchor="ctr">
            <a:noAutofit/>
          </a:bodyPr>
          <a:lstStyle>
            <a:lvl1pPr marL="0" indent="0">
              <a:buNone/>
              <a:defRPr sz="1100" b="0">
                <a:solidFill>
                  <a:schemeClr val="bg1"/>
                </a:solidFill>
                <a:latin typeface="Hurme Geometric Sans 1" pitchFamily="34" charset="0"/>
              </a:defRPr>
            </a:lvl1pPr>
          </a:lstStyle>
          <a:p>
            <a:pPr lvl="0"/>
            <a:r>
              <a:rPr lang="pt-BR" dirty="0"/>
              <a:t>Cidade, dia mês e ano</a:t>
            </a:r>
          </a:p>
        </p:txBody>
      </p:sp>
      <p:pic>
        <p:nvPicPr>
          <p:cNvPr id="11" name="Imagem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54333" y="5282574"/>
            <a:ext cx="428625" cy="428625"/>
          </a:xfrm>
          <a:prstGeom prst="rect">
            <a:avLst/>
          </a:prstGeom>
        </p:spPr>
      </p:pic>
      <p:sp>
        <p:nvSpPr>
          <p:cNvPr id="2" name="Espaço Reservado para Data 1"/>
          <p:cNvSpPr>
            <a:spLocks noGrp="1"/>
          </p:cNvSpPr>
          <p:nvPr>
            <p:ph type="dt" sz="half" idx="27"/>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2A969648-3066-422B-AD85-B184FCE6CBFF}"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Rodapé 3"/>
          <p:cNvSpPr>
            <a:spLocks noGrp="1"/>
          </p:cNvSpPr>
          <p:nvPr>
            <p:ph type="ftr" sz="quarter" idx="28"/>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12" name="Espaço Reservado para Número de Slide 11"/>
          <p:cNvSpPr>
            <a:spLocks noGrp="1"/>
          </p:cNvSpPr>
          <p:nvPr>
            <p:ph type="sldNum" sz="quarter" idx="29"/>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69143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Sub título com 3 textos sem títulos na horizontal">
    <p:spTree>
      <p:nvGrpSpPr>
        <p:cNvPr id="1" name=""/>
        <p:cNvGrpSpPr/>
        <p:nvPr/>
      </p:nvGrpSpPr>
      <p:grpSpPr>
        <a:xfrm>
          <a:off x="0" y="0"/>
          <a:ext cx="0" cy="0"/>
          <a:chOff x="0" y="0"/>
          <a:chExt cx="0" cy="0"/>
        </a:xfrm>
      </p:grpSpPr>
      <p:sp>
        <p:nvSpPr>
          <p:cNvPr id="13" name="Título 9">
            <a:extLst>
              <a:ext uri="{FF2B5EF4-FFF2-40B4-BE49-F238E27FC236}">
                <a16:creationId xmlns:a16="http://schemas.microsoft.com/office/drawing/2014/main" id="{754A4C79-C7DA-4ADB-A3E8-8F87EE0023B9}"/>
              </a:ext>
            </a:extLst>
          </p:cNvPr>
          <p:cNvSpPr txBox="1">
            <a:spLocks/>
          </p:cNvSpPr>
          <p:nvPr userDrawn="1"/>
        </p:nvSpPr>
        <p:spPr>
          <a:xfrm>
            <a:off x="3664082" y="550788"/>
            <a:ext cx="9358313" cy="555625"/>
          </a:xfrm>
          <a:prstGeom prst="rect">
            <a:avLst/>
          </a:prstGeom>
        </p:spPr>
        <p:txBody>
          <a:bodyPr vert="horz" lIns="106985" tIns="53492" rIns="106985" bIns="53492" rtlCol="0" anchor="ctr">
            <a:normAutofit/>
          </a:bodyPr>
          <a:lstStyle>
            <a:lvl1pPr algn="l" defTabSz="1069848" rtl="0" eaLnBrk="1" latinLnBrk="0" hangingPunct="1">
              <a:lnSpc>
                <a:spcPct val="90000"/>
              </a:lnSpc>
              <a:spcBef>
                <a:spcPct val="0"/>
              </a:spcBef>
              <a:buNone/>
              <a:defRPr sz="5100" kern="1200">
                <a:solidFill>
                  <a:schemeClr val="tx1"/>
                </a:solidFill>
                <a:latin typeface="+mj-lt"/>
                <a:ea typeface="+mj-ea"/>
                <a:cs typeface="+mj-cs"/>
              </a:defRPr>
            </a:lvl1pPr>
          </a:lstStyle>
          <a:p>
            <a:pPr marL="0" marR="0" lvl="0" indent="0" algn="r" defTabSz="1069848" rtl="0" eaLnBrk="1" fontAlgn="auto" latinLnBrk="0" hangingPunct="1">
              <a:lnSpc>
                <a:spcPct val="90000"/>
              </a:lnSpc>
              <a:spcBef>
                <a:spcPct val="0"/>
              </a:spcBef>
              <a:spcAft>
                <a:spcPts val="0"/>
              </a:spcAft>
              <a:buClrTx/>
              <a:buSzTx/>
              <a:buFontTx/>
              <a:buNone/>
              <a:tabLst/>
              <a:defRPr/>
            </a:pPr>
            <a:endParaRPr kumimoji="0" lang="pt-BR" sz="1800" b="1" i="0" u="none" strike="noStrike" kern="1200" cap="all" spc="0" normalizeH="0" baseline="0" noProof="0" dirty="0">
              <a:ln>
                <a:noFill/>
              </a:ln>
              <a:solidFill>
                <a:srgbClr val="B48A20"/>
              </a:solidFill>
              <a:effectLst/>
              <a:uLnTx/>
              <a:uFillTx/>
              <a:latin typeface="Hurme Geometric Sans 2" pitchFamily="34" charset="0"/>
              <a:ea typeface="+mj-ea"/>
              <a:cs typeface="+mj-cs"/>
            </a:endParaRPr>
          </a:p>
        </p:txBody>
      </p:sp>
      <p:sp>
        <p:nvSpPr>
          <p:cNvPr id="6" name="Espaço Reservado para Texto 6">
            <a:extLst>
              <a:ext uri="{FF2B5EF4-FFF2-40B4-BE49-F238E27FC236}">
                <a16:creationId xmlns:a16="http://schemas.microsoft.com/office/drawing/2014/main" id="{B3B2C026-67D8-495F-A063-B6BAF2A6C4A4}"/>
              </a:ext>
            </a:extLst>
          </p:cNvPr>
          <p:cNvSpPr>
            <a:spLocks noGrp="1"/>
          </p:cNvSpPr>
          <p:nvPr>
            <p:ph type="body" sz="quarter" idx="17"/>
          </p:nvPr>
        </p:nvSpPr>
        <p:spPr>
          <a:xfrm>
            <a:off x="6006904" y="828600"/>
            <a:ext cx="7015491" cy="6181874"/>
          </a:xfrm>
        </p:spPr>
        <p:txBody>
          <a:bodyPr anchor="ctr">
            <a:normAutofit/>
          </a:bodyPr>
          <a:lstStyle>
            <a:lvl1pPr marL="0" indent="0">
              <a:lnSpc>
                <a:spcPct val="150000"/>
              </a:lnSpc>
              <a:buNone/>
              <a:defRPr sz="1200">
                <a:solidFill>
                  <a:srgbClr val="B48A20"/>
                </a:solidFill>
                <a:latin typeface="Hurme Geometric Sans 2" pitchFamily="34" charset="0"/>
              </a:defRPr>
            </a:lvl1pPr>
          </a:lstStyle>
          <a:p>
            <a:pPr lvl="0"/>
            <a:r>
              <a:rPr lang="pt-BR" dirty="0"/>
              <a:t>Clique para editar o texto mestre</a:t>
            </a:r>
          </a:p>
        </p:txBody>
      </p:sp>
      <p:sp>
        <p:nvSpPr>
          <p:cNvPr id="2" name="Espaço Reservado para Data 1"/>
          <p:cNvSpPr>
            <a:spLocks noGrp="1"/>
          </p:cNvSpPr>
          <p:nvPr>
            <p:ph type="dt" sz="half" idx="18"/>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88CE3CD6-BBCF-4344-8563-4079F1C3331A}"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3" name="Espaço Reservado para Rodapé 2"/>
          <p:cNvSpPr>
            <a:spLocks noGrp="1"/>
          </p:cNvSpPr>
          <p:nvPr>
            <p:ph type="ftr" sz="quarter" idx="19"/>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Número de Slide 3"/>
          <p:cNvSpPr>
            <a:spLocks noGrp="1"/>
          </p:cNvSpPr>
          <p:nvPr>
            <p:ph type="sldNum" sz="quarter" idx="20"/>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070682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Sub título com 3 textos sem títulos na horizontal">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13" name="Título 9">
            <a:extLst>
              <a:ext uri="{FF2B5EF4-FFF2-40B4-BE49-F238E27FC236}">
                <a16:creationId xmlns:a16="http://schemas.microsoft.com/office/drawing/2014/main" id="{754A4C79-C7DA-4ADB-A3E8-8F87EE0023B9}"/>
              </a:ext>
            </a:extLst>
          </p:cNvPr>
          <p:cNvSpPr txBox="1">
            <a:spLocks/>
          </p:cNvSpPr>
          <p:nvPr userDrawn="1"/>
        </p:nvSpPr>
        <p:spPr>
          <a:xfrm>
            <a:off x="3664082" y="550788"/>
            <a:ext cx="9358313" cy="555625"/>
          </a:xfrm>
          <a:prstGeom prst="rect">
            <a:avLst/>
          </a:prstGeom>
        </p:spPr>
        <p:txBody>
          <a:bodyPr vert="horz" lIns="106985" tIns="53492" rIns="106985" bIns="53492" rtlCol="0" anchor="ctr">
            <a:normAutofit/>
          </a:bodyPr>
          <a:lstStyle>
            <a:lvl1pPr algn="l" defTabSz="1069848" rtl="0" eaLnBrk="1" latinLnBrk="0" hangingPunct="1">
              <a:lnSpc>
                <a:spcPct val="90000"/>
              </a:lnSpc>
              <a:spcBef>
                <a:spcPct val="0"/>
              </a:spcBef>
              <a:buNone/>
              <a:defRPr sz="5100" kern="1200">
                <a:solidFill>
                  <a:schemeClr val="tx1"/>
                </a:solidFill>
                <a:latin typeface="+mj-lt"/>
                <a:ea typeface="+mj-ea"/>
                <a:cs typeface="+mj-cs"/>
              </a:defRPr>
            </a:lvl1pPr>
          </a:lstStyle>
          <a:p>
            <a:pPr marL="0" marR="0" lvl="0" indent="0" algn="r" defTabSz="1069848" rtl="0" eaLnBrk="1" fontAlgn="auto" latinLnBrk="0" hangingPunct="1">
              <a:lnSpc>
                <a:spcPct val="90000"/>
              </a:lnSpc>
              <a:spcBef>
                <a:spcPct val="0"/>
              </a:spcBef>
              <a:spcAft>
                <a:spcPts val="0"/>
              </a:spcAft>
              <a:buClrTx/>
              <a:buSzTx/>
              <a:buFontTx/>
              <a:buNone/>
              <a:tabLst/>
              <a:defRPr/>
            </a:pPr>
            <a:endParaRPr kumimoji="0" lang="pt-BR" sz="1800" b="1" i="0" u="none" strike="noStrike" kern="1200" cap="all" spc="0" normalizeH="0" baseline="0" noProof="0" dirty="0">
              <a:ln>
                <a:noFill/>
              </a:ln>
              <a:solidFill>
                <a:srgbClr val="B48A20"/>
              </a:solidFill>
              <a:effectLst/>
              <a:uLnTx/>
              <a:uFillTx/>
              <a:latin typeface="Hurme Geometric Sans 2" pitchFamily="34" charset="0"/>
              <a:ea typeface="+mj-ea"/>
              <a:cs typeface="+mj-cs"/>
            </a:endParaRPr>
          </a:p>
        </p:txBody>
      </p:sp>
      <p:sp>
        <p:nvSpPr>
          <p:cNvPr id="4" name="Título 9">
            <a:extLst>
              <a:ext uri="{FF2B5EF4-FFF2-40B4-BE49-F238E27FC236}">
                <a16:creationId xmlns:a16="http://schemas.microsoft.com/office/drawing/2014/main" id="{754A4C79-C7DA-4ADB-A3E8-8F87EE0023B9}"/>
              </a:ext>
            </a:extLst>
          </p:cNvPr>
          <p:cNvSpPr>
            <a:spLocks noGrp="1"/>
          </p:cNvSpPr>
          <p:nvPr>
            <p:ph type="title" idx="4294967295"/>
          </p:nvPr>
        </p:nvSpPr>
        <p:spPr>
          <a:xfrm>
            <a:off x="3449930" y="536273"/>
            <a:ext cx="9128368" cy="555625"/>
          </a:xfrm>
        </p:spPr>
        <p:txBody>
          <a:bodyPr>
            <a:normAutofit/>
          </a:bodyPr>
          <a:lstStyle/>
          <a:p>
            <a:pPr algn="r"/>
            <a:r>
              <a:rPr lang="pt-BR" sz="1800" b="1" cap="all" dirty="0">
                <a:solidFill>
                  <a:srgbClr val="B48A20"/>
                </a:solidFill>
                <a:latin typeface="Hurme Geometric Sans 2" pitchFamily="34" charset="0"/>
              </a:rPr>
              <a:t>3. Descrição das empresas – Produtos</a:t>
            </a:r>
          </a:p>
        </p:txBody>
      </p:sp>
      <p:sp>
        <p:nvSpPr>
          <p:cNvPr id="5" name="Slide Number Placeholder 4"/>
          <p:cNvSpPr txBox="1">
            <a:spLocks/>
          </p:cNvSpPr>
          <p:nvPr userDrawn="1"/>
        </p:nvSpPr>
        <p:spPr>
          <a:xfrm>
            <a:off x="210150" y="7111189"/>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F87827A-47FB-4E08-AEC0-DB25F8645543}" type="slidenum">
              <a:rPr kumimoji="0" lang="en-US" sz="1500" b="1" i="0" u="none" strike="noStrike" kern="1200" cap="none" spc="0" normalizeH="0" baseline="0" noProof="0" smtClean="0">
                <a:ln>
                  <a:noFill/>
                </a:ln>
                <a:solidFill>
                  <a:srgbClr val="B58B23"/>
                </a:solidFill>
                <a:effectLst/>
                <a:uLnTx/>
                <a:uFillTx/>
                <a:latin typeface="Tautz-Regular3"/>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‹nº›</a:t>
            </a:fld>
            <a:endParaRPr kumimoji="0" lang="en-US" sz="1500" b="1" i="0" u="none" strike="noStrike" kern="1200" cap="none" spc="0" normalizeH="0" baseline="0" noProof="0" dirty="0">
              <a:ln>
                <a:noFill/>
              </a:ln>
              <a:solidFill>
                <a:srgbClr val="B58B23"/>
              </a:solidFill>
              <a:effectLst/>
              <a:uLnTx/>
              <a:uFillTx/>
              <a:latin typeface="Tautz-Regular3"/>
              <a:ea typeface="+mn-ea"/>
              <a:cs typeface="+mn-cs"/>
            </a:endParaRPr>
          </a:p>
        </p:txBody>
      </p:sp>
      <p:sp>
        <p:nvSpPr>
          <p:cNvPr id="2" name="Espaço Reservado para Data 1"/>
          <p:cNvSpPr>
            <a:spLocks noGrp="1"/>
          </p:cNvSpPr>
          <p:nvPr>
            <p:ph type="dt" sz="half" idx="10"/>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B9DAB814-E957-4129-A9EF-7343A3B1E144}"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6" name="Espaço Reservado para Rodapé 5"/>
          <p:cNvSpPr>
            <a:spLocks noGrp="1"/>
          </p:cNvSpPr>
          <p:nvPr>
            <p:ph type="ftr" sz="quarter" idx="11"/>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7" name="Espaço Reservado para Número de Slide 6"/>
          <p:cNvSpPr>
            <a:spLocks noGrp="1"/>
          </p:cNvSpPr>
          <p:nvPr>
            <p:ph type="sldNum" sz="quarter" idx="12"/>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839246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_Sub título com texto">
    <p:spTree>
      <p:nvGrpSpPr>
        <p:cNvPr id="1" name=""/>
        <p:cNvGrpSpPr/>
        <p:nvPr/>
      </p:nvGrpSpPr>
      <p:grpSpPr>
        <a:xfrm>
          <a:off x="0" y="0"/>
          <a:ext cx="0" cy="0"/>
          <a:chOff x="0" y="0"/>
          <a:chExt cx="0" cy="0"/>
        </a:xfrm>
      </p:grpSpPr>
      <p:sp>
        <p:nvSpPr>
          <p:cNvPr id="6" name="Content Placeholder 2"/>
          <p:cNvSpPr>
            <a:spLocks noGrp="1"/>
          </p:cNvSpPr>
          <p:nvPr>
            <p:ph sz="half" idx="13"/>
          </p:nvPr>
        </p:nvSpPr>
        <p:spPr>
          <a:xfrm>
            <a:off x="5912425" y="2162895"/>
            <a:ext cx="6706295" cy="5233181"/>
          </a:xfrm>
          <a:prstGeom prst="rect">
            <a:avLst/>
          </a:prstGeom>
        </p:spPr>
        <p:txBody>
          <a:bodyPr vert="horz" lIns="106985" tIns="53492" rIns="106985" bIns="53492" rtlCol="0">
            <a:noAutofit/>
          </a:bodyPr>
          <a:lstStyle>
            <a:lvl1pPr>
              <a:defRPr lang="en-US" sz="1400" dirty="0" smtClean="0">
                <a:solidFill>
                  <a:srgbClr val="1E1E1E"/>
                </a:solidFill>
                <a:latin typeface="Hurme Geometric Sans 2" pitchFamily="34" charset="0"/>
              </a:defRPr>
            </a:lvl1pPr>
            <a:lvl2pPr>
              <a:defRPr lang="en-US" sz="1400" dirty="0" smtClean="0">
                <a:solidFill>
                  <a:srgbClr val="1E1E1E"/>
                </a:solidFill>
                <a:latin typeface="Hurme Geometric Sans 2" pitchFamily="34" charset="0"/>
              </a:defRPr>
            </a:lvl2pPr>
            <a:lvl3pPr>
              <a:defRPr lang="en-US" sz="1400" dirty="0" smtClean="0">
                <a:solidFill>
                  <a:srgbClr val="1E1E1E"/>
                </a:solidFill>
                <a:latin typeface="Hurme Geometric Sans 2" pitchFamily="34" charset="0"/>
              </a:defRPr>
            </a:lvl3pPr>
            <a:lvl4pPr>
              <a:defRPr lang="en-US" sz="1400" dirty="0" smtClean="0">
                <a:solidFill>
                  <a:srgbClr val="1E1E1E"/>
                </a:solidFill>
                <a:latin typeface="Hurme Geometric Sans 2" pitchFamily="34" charset="0"/>
              </a:defRPr>
            </a:lvl4pPr>
            <a:lvl5pPr>
              <a:defRPr lang="pt-BR" sz="1400" dirty="0">
                <a:solidFill>
                  <a:srgbClr val="1E1E1E"/>
                </a:solidFill>
                <a:latin typeface="Hurme Geometric Sans 2" pitchFamily="34" charset="0"/>
              </a:defRPr>
            </a:lvl5pPr>
          </a:lstStyle>
          <a:p>
            <a:pPr marL="267475" lvl="0" indent="-267475"/>
            <a:r>
              <a:rPr lang="en-US" dirty="0"/>
              <a:t>Click to edit Master text styles</a:t>
            </a:r>
          </a:p>
          <a:p>
            <a:pPr marL="451067" lvl="1" indent="-1835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4" name="Espaço Reservado para Texto 6">
            <a:extLst>
              <a:ext uri="{FF2B5EF4-FFF2-40B4-BE49-F238E27FC236}">
                <a16:creationId xmlns:a16="http://schemas.microsoft.com/office/drawing/2014/main" id="{10705EDF-6BB6-451A-884E-A1CF35C1F0AB}"/>
              </a:ext>
            </a:extLst>
          </p:cNvPr>
          <p:cNvSpPr>
            <a:spLocks noGrp="1"/>
          </p:cNvSpPr>
          <p:nvPr>
            <p:ph type="body" sz="quarter" idx="17" hasCustomPrompt="1"/>
          </p:nvPr>
        </p:nvSpPr>
        <p:spPr>
          <a:xfrm>
            <a:off x="5912425" y="1491174"/>
            <a:ext cx="6706295" cy="506534"/>
          </a:xfrm>
        </p:spPr>
        <p:txBody>
          <a:bodyPr anchor="ctr">
            <a:normAutofit/>
          </a:bodyPr>
          <a:lstStyle>
            <a:lvl1pPr marL="0" indent="0" algn="l">
              <a:buNone/>
              <a:defRPr sz="1800" b="1">
                <a:solidFill>
                  <a:srgbClr val="B58B23"/>
                </a:solidFill>
                <a:latin typeface="Hurme Geometric Sans 2" pitchFamily="34" charset="0"/>
              </a:defRPr>
            </a:lvl1pPr>
          </a:lstStyle>
          <a:p>
            <a:pPr lvl="0"/>
            <a:r>
              <a:rPr lang="en-US" dirty="0"/>
              <a:t>Click to edit Master text styles</a:t>
            </a:r>
          </a:p>
        </p:txBody>
      </p:sp>
      <p:sp>
        <p:nvSpPr>
          <p:cNvPr id="5" name="Content Placeholder 2">
            <a:extLst>
              <a:ext uri="{FF2B5EF4-FFF2-40B4-BE49-F238E27FC236}">
                <a16:creationId xmlns:a16="http://schemas.microsoft.com/office/drawing/2014/main" id="{62866EB1-14F0-4AEC-92A2-D226039D76BC}"/>
              </a:ext>
            </a:extLst>
          </p:cNvPr>
          <p:cNvSpPr>
            <a:spLocks noGrp="1"/>
          </p:cNvSpPr>
          <p:nvPr>
            <p:ph sz="half" idx="15"/>
          </p:nvPr>
        </p:nvSpPr>
        <p:spPr>
          <a:xfrm>
            <a:off x="1805520" y="2122805"/>
            <a:ext cx="2743202" cy="1252026"/>
          </a:xfrm>
          <a:prstGeom prst="rect">
            <a:avLst/>
          </a:prstGeom>
        </p:spPr>
        <p:txBody>
          <a:bodyPr vert="horz" lIns="106985" tIns="53492" rIns="106985" bIns="53492" rtlCol="0">
            <a:noAutofit/>
          </a:bodyPr>
          <a:lstStyle>
            <a:lvl1pPr marL="0" indent="0">
              <a:buNone/>
              <a:defRPr lang="en-US" sz="16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 name="Triângulo Retângulo 10">
            <a:extLst>
              <a:ext uri="{FF2B5EF4-FFF2-40B4-BE49-F238E27FC236}">
                <a16:creationId xmlns:a16="http://schemas.microsoft.com/office/drawing/2014/main" id="{CE95FA64-45F8-44AD-81C2-048A332EFF1E}"/>
              </a:ext>
            </a:extLst>
          </p:cNvPr>
          <p:cNvSpPr/>
          <p:nvPr userDrawn="1"/>
        </p:nvSpPr>
        <p:spPr>
          <a:xfrm>
            <a:off x="1847622" y="1899157"/>
            <a:ext cx="180000" cy="180000"/>
          </a:xfrm>
          <a:prstGeom prst="rtTriangle">
            <a:avLst/>
          </a:prstGeom>
          <a:solidFill>
            <a:srgbClr val="B58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21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Espaço Reservado para Data 1"/>
          <p:cNvSpPr>
            <a:spLocks noGrp="1"/>
          </p:cNvSpPr>
          <p:nvPr>
            <p:ph type="dt" sz="half" idx="18"/>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AFA2E1F9-8232-4127-A406-AE4EEBB895DA}"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3" name="Espaço Reservado para Rodapé 2"/>
          <p:cNvSpPr>
            <a:spLocks noGrp="1"/>
          </p:cNvSpPr>
          <p:nvPr>
            <p:ph type="ftr" sz="quarter" idx="19"/>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Número de Slide 3"/>
          <p:cNvSpPr>
            <a:spLocks noGrp="1"/>
          </p:cNvSpPr>
          <p:nvPr>
            <p:ph type="sldNum" sz="quarter" idx="20"/>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030784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Somente título">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990" cy="7560872"/>
          </a:xfrm>
          <a:prstGeom prst="rect">
            <a:avLst/>
          </a:prstGeom>
        </p:spPr>
      </p:pic>
      <p:sp>
        <p:nvSpPr>
          <p:cNvPr id="18" name="Espaço Reservado para Texto 6">
            <a:extLst>
              <a:ext uri="{FF2B5EF4-FFF2-40B4-BE49-F238E27FC236}">
                <a16:creationId xmlns:a16="http://schemas.microsoft.com/office/drawing/2014/main" id="{DE19D338-374C-4BBE-A10D-2B8DEBA34A0E}"/>
              </a:ext>
            </a:extLst>
          </p:cNvPr>
          <p:cNvSpPr>
            <a:spLocks noGrp="1"/>
          </p:cNvSpPr>
          <p:nvPr>
            <p:ph type="body" sz="quarter" idx="17"/>
          </p:nvPr>
        </p:nvSpPr>
        <p:spPr>
          <a:xfrm>
            <a:off x="1426553" y="1987412"/>
            <a:ext cx="5158740" cy="4291468"/>
          </a:xfrm>
        </p:spPr>
        <p:txBody>
          <a:bodyPr anchor="ctr">
            <a:normAutofit/>
          </a:bodyPr>
          <a:lstStyle>
            <a:lvl1pPr marL="0" indent="0">
              <a:lnSpc>
                <a:spcPct val="150000"/>
              </a:lnSpc>
              <a:buNone/>
              <a:defRPr sz="1400">
                <a:solidFill>
                  <a:schemeClr val="tx1"/>
                </a:solidFill>
                <a:latin typeface="Hurme Geometric Sans 2" pitchFamily="34" charset="0"/>
              </a:defRPr>
            </a:lvl1pPr>
          </a:lstStyle>
          <a:p>
            <a:pPr lvl="0"/>
            <a:r>
              <a:rPr lang="pt-BR" dirty="0"/>
              <a:t>Clique para editar o texto mestre</a:t>
            </a:r>
          </a:p>
        </p:txBody>
      </p:sp>
      <p:sp>
        <p:nvSpPr>
          <p:cNvPr id="10" name="Espaço Reservado para Texto 6">
            <a:extLst>
              <a:ext uri="{FF2B5EF4-FFF2-40B4-BE49-F238E27FC236}">
                <a16:creationId xmlns:a16="http://schemas.microsoft.com/office/drawing/2014/main" id="{DE19D338-374C-4BBE-A10D-2B8DEBA34A0E}"/>
              </a:ext>
            </a:extLst>
          </p:cNvPr>
          <p:cNvSpPr>
            <a:spLocks noGrp="1"/>
          </p:cNvSpPr>
          <p:nvPr>
            <p:ph type="body" sz="quarter" idx="18"/>
          </p:nvPr>
        </p:nvSpPr>
        <p:spPr>
          <a:xfrm>
            <a:off x="6775793" y="1987412"/>
            <a:ext cx="5158740" cy="4291468"/>
          </a:xfrm>
        </p:spPr>
        <p:txBody>
          <a:bodyPr anchor="ctr">
            <a:normAutofit/>
          </a:bodyPr>
          <a:lstStyle>
            <a:lvl1pPr marL="0" indent="0">
              <a:lnSpc>
                <a:spcPct val="150000"/>
              </a:lnSpc>
              <a:buNone/>
              <a:defRPr sz="1400">
                <a:solidFill>
                  <a:schemeClr val="tx1"/>
                </a:solidFill>
                <a:latin typeface="Hurme Geometric Sans 2" pitchFamily="34" charset="0"/>
              </a:defRPr>
            </a:lvl1pPr>
          </a:lstStyle>
          <a:p>
            <a:pPr lvl="0"/>
            <a:r>
              <a:rPr lang="pt-BR" dirty="0"/>
              <a:t>Clique para editar o texto mestre</a:t>
            </a:r>
          </a:p>
        </p:txBody>
      </p:sp>
      <p:sp>
        <p:nvSpPr>
          <p:cNvPr id="6" name="Espaço Reservado para Texto 6">
            <a:extLst>
              <a:ext uri="{FF2B5EF4-FFF2-40B4-BE49-F238E27FC236}">
                <a16:creationId xmlns:a16="http://schemas.microsoft.com/office/drawing/2014/main" id="{AAD75185-3E6F-4A53-92F7-49FCF05979B1}"/>
              </a:ext>
            </a:extLst>
          </p:cNvPr>
          <p:cNvSpPr>
            <a:spLocks noGrp="1"/>
          </p:cNvSpPr>
          <p:nvPr>
            <p:ph type="body" sz="quarter" idx="25" hasCustomPrompt="1"/>
          </p:nvPr>
        </p:nvSpPr>
        <p:spPr>
          <a:xfrm>
            <a:off x="4980061" y="879826"/>
            <a:ext cx="3362178" cy="414402"/>
          </a:xfrm>
        </p:spPr>
        <p:txBody>
          <a:bodyPr anchor="ctr">
            <a:noAutofit/>
          </a:bodyPr>
          <a:lstStyle>
            <a:lvl1pPr marL="0" indent="0" algn="ctr">
              <a:lnSpc>
                <a:spcPct val="100000"/>
              </a:lnSpc>
              <a:spcBef>
                <a:spcPts val="0"/>
              </a:spcBef>
              <a:spcAft>
                <a:spcPts val="0"/>
              </a:spcAft>
              <a:buNone/>
              <a:defRPr sz="2000" b="1" cap="all" baseline="0">
                <a:solidFill>
                  <a:srgbClr val="1E1E1E"/>
                </a:solidFill>
                <a:latin typeface="Hurme Geometric Sans 1" pitchFamily="34" charset="0"/>
              </a:defRPr>
            </a:lvl1pPr>
          </a:lstStyle>
          <a:p>
            <a:pPr lvl="0"/>
            <a:r>
              <a:rPr lang="pt-BR" dirty="0"/>
              <a:t>Título</a:t>
            </a:r>
          </a:p>
        </p:txBody>
      </p:sp>
      <p:pic>
        <p:nvPicPr>
          <p:cNvPr id="4" name="Imagem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8900000">
            <a:off x="6546568" y="1161640"/>
            <a:ext cx="229165" cy="229165"/>
          </a:xfrm>
          <a:prstGeom prst="rect">
            <a:avLst/>
          </a:prstGeom>
        </p:spPr>
      </p:pic>
      <p:sp>
        <p:nvSpPr>
          <p:cNvPr id="3" name="Espaço Reservado para Data 2"/>
          <p:cNvSpPr>
            <a:spLocks noGrp="1"/>
          </p:cNvSpPr>
          <p:nvPr>
            <p:ph type="dt" sz="half" idx="26"/>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2B6C90F8-BB45-4E74-B31A-8959E16063D8}"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5" name="Espaço Reservado para Rodapé 4"/>
          <p:cNvSpPr>
            <a:spLocks noGrp="1"/>
          </p:cNvSpPr>
          <p:nvPr>
            <p:ph type="ftr" sz="quarter" idx="27"/>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7" name="Espaço Reservado para Número de Slide 6"/>
          <p:cNvSpPr>
            <a:spLocks noGrp="1"/>
          </p:cNvSpPr>
          <p:nvPr>
            <p:ph type="sldNum" sz="quarter" idx="28"/>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684455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Sub título com 4 textos e 4 títulos">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4" y="195"/>
            <a:ext cx="13322989" cy="7560872"/>
          </a:xfrm>
          <a:prstGeom prst="rect">
            <a:avLst/>
          </a:prstGeom>
        </p:spPr>
      </p:pic>
      <p:sp>
        <p:nvSpPr>
          <p:cNvPr id="10" name="Content Placeholder 2"/>
          <p:cNvSpPr>
            <a:spLocks noGrp="1"/>
          </p:cNvSpPr>
          <p:nvPr>
            <p:ph sz="half" idx="20"/>
          </p:nvPr>
        </p:nvSpPr>
        <p:spPr>
          <a:xfrm>
            <a:off x="343737" y="1704716"/>
            <a:ext cx="6210000" cy="2160000"/>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1" name="Content Placeholder 2"/>
          <p:cNvSpPr>
            <a:spLocks noGrp="1"/>
          </p:cNvSpPr>
          <p:nvPr>
            <p:ph sz="half" idx="21"/>
          </p:nvPr>
        </p:nvSpPr>
        <p:spPr>
          <a:xfrm>
            <a:off x="6750821" y="1704716"/>
            <a:ext cx="6210000" cy="2160000"/>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2" name="Content Placeholder 2"/>
          <p:cNvSpPr>
            <a:spLocks noGrp="1"/>
          </p:cNvSpPr>
          <p:nvPr>
            <p:ph sz="half" idx="22"/>
          </p:nvPr>
        </p:nvSpPr>
        <p:spPr>
          <a:xfrm>
            <a:off x="343735" y="4674920"/>
            <a:ext cx="6210000" cy="2160000"/>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3" name="Content Placeholder 2"/>
          <p:cNvSpPr>
            <a:spLocks noGrp="1"/>
          </p:cNvSpPr>
          <p:nvPr>
            <p:ph sz="half" idx="23"/>
          </p:nvPr>
        </p:nvSpPr>
        <p:spPr>
          <a:xfrm>
            <a:off x="6780710" y="4682125"/>
            <a:ext cx="6210000" cy="2160000"/>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cxnSp>
        <p:nvCxnSpPr>
          <p:cNvPr id="18" name="Conector reto 17"/>
          <p:cNvCxnSpPr>
            <a:cxnSpLocks/>
          </p:cNvCxnSpPr>
          <p:nvPr userDrawn="1"/>
        </p:nvCxnSpPr>
        <p:spPr>
          <a:xfrm>
            <a:off x="343735" y="1655874"/>
            <a:ext cx="621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cxnSp>
        <p:nvCxnSpPr>
          <p:cNvPr id="20" name="Conector reto 19"/>
          <p:cNvCxnSpPr/>
          <p:nvPr userDrawn="1"/>
        </p:nvCxnSpPr>
        <p:spPr>
          <a:xfrm>
            <a:off x="343735" y="4631343"/>
            <a:ext cx="621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cxnSp>
        <p:nvCxnSpPr>
          <p:cNvPr id="21" name="Conector reto 20"/>
          <p:cNvCxnSpPr/>
          <p:nvPr userDrawn="1"/>
        </p:nvCxnSpPr>
        <p:spPr>
          <a:xfrm>
            <a:off x="6780710" y="4631343"/>
            <a:ext cx="621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sp>
        <p:nvSpPr>
          <p:cNvPr id="28" name="Text Placeholder 4"/>
          <p:cNvSpPr>
            <a:spLocks noGrp="1"/>
          </p:cNvSpPr>
          <p:nvPr>
            <p:ph type="body" sz="quarter" idx="15"/>
          </p:nvPr>
        </p:nvSpPr>
        <p:spPr>
          <a:xfrm>
            <a:off x="343735" y="1155291"/>
            <a:ext cx="6210000" cy="474358"/>
          </a:xfrm>
          <a:prstGeom prst="rect">
            <a:avLst/>
          </a:prstGeom>
          <a:noFill/>
          <a:ln>
            <a:noFill/>
          </a:ln>
        </p:spPr>
        <p:txBody>
          <a:bodyPr vert="horz" lIns="106985" tIns="53492" rIns="106985" bIns="53492" rtlCol="0" anchor="b" anchorCtr="0">
            <a:normAutofit/>
          </a:bodyPr>
          <a:lstStyle>
            <a:lvl1pPr marL="246895" indent="-246895">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29" name="Text Placeholder 4"/>
          <p:cNvSpPr>
            <a:spLocks noGrp="1"/>
          </p:cNvSpPr>
          <p:nvPr>
            <p:ph type="body" sz="quarter" idx="24"/>
          </p:nvPr>
        </p:nvSpPr>
        <p:spPr>
          <a:xfrm>
            <a:off x="6750821" y="1155291"/>
            <a:ext cx="6210000" cy="474358"/>
          </a:xfrm>
          <a:prstGeom prst="rect">
            <a:avLst/>
          </a:prstGeom>
          <a:noFill/>
          <a:ln>
            <a:noFill/>
          </a:ln>
        </p:spPr>
        <p:txBody>
          <a:bodyPr vert="horz" lIns="106985" tIns="53492" rIns="106985" bIns="53492" rtlCol="0" anchor="b" anchorCtr="0">
            <a:normAutofit/>
          </a:bodyPr>
          <a:lstStyle>
            <a:lvl1pPr marL="246895" indent="-246895">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0" name="Text Placeholder 4"/>
          <p:cNvSpPr>
            <a:spLocks noGrp="1"/>
          </p:cNvSpPr>
          <p:nvPr>
            <p:ph type="body" sz="quarter" idx="25"/>
          </p:nvPr>
        </p:nvSpPr>
        <p:spPr>
          <a:xfrm>
            <a:off x="343735" y="4094949"/>
            <a:ext cx="6210000" cy="475200"/>
          </a:xfrm>
          <a:prstGeom prst="rect">
            <a:avLst/>
          </a:prstGeom>
          <a:noFill/>
          <a:ln>
            <a:noFill/>
          </a:ln>
        </p:spPr>
        <p:txBody>
          <a:bodyPr vert="horz" lIns="106985" tIns="53492" rIns="106985" bIns="53492" rtlCol="0" anchor="b" anchorCtr="0">
            <a:normAutofit/>
          </a:bodyPr>
          <a:lstStyle>
            <a:lvl1pPr marL="246895" indent="-246895">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1" name="Text Placeholder 4"/>
          <p:cNvSpPr>
            <a:spLocks noGrp="1"/>
          </p:cNvSpPr>
          <p:nvPr>
            <p:ph type="body" sz="quarter" idx="26"/>
          </p:nvPr>
        </p:nvSpPr>
        <p:spPr>
          <a:xfrm>
            <a:off x="6768565" y="4090961"/>
            <a:ext cx="6210000" cy="475200"/>
          </a:xfrm>
          <a:prstGeom prst="rect">
            <a:avLst/>
          </a:prstGeom>
          <a:noFill/>
          <a:ln>
            <a:noFill/>
          </a:ln>
        </p:spPr>
        <p:txBody>
          <a:bodyPr vert="horz" lIns="106985" tIns="53492" rIns="106985" bIns="53492" rtlCol="0" anchor="b" anchorCtr="0">
            <a:normAutofit/>
          </a:bodyPr>
          <a:lstStyle>
            <a:lvl1pPr marL="246895" indent="-246895">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24" name="Line 64">
            <a:extLst>
              <a:ext uri="{FF2B5EF4-FFF2-40B4-BE49-F238E27FC236}">
                <a16:creationId xmlns:a16="http://schemas.microsoft.com/office/drawing/2014/main" id="{95690691-072C-4E39-8C14-EBA286A39EE5}"/>
              </a:ext>
            </a:extLst>
          </p:cNvPr>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pPr marL="0" marR="0" lvl="0" indent="0" algn="l" defTabSz="534924" rtl="0" eaLnBrk="1" fontAlgn="auto" latinLnBrk="0" hangingPunct="1">
              <a:lnSpc>
                <a:spcPct val="100000"/>
              </a:lnSpc>
              <a:spcBef>
                <a:spcPts val="0"/>
              </a:spcBef>
              <a:spcAft>
                <a:spcPts val="0"/>
              </a:spcAft>
              <a:buClrTx/>
              <a:buSzTx/>
              <a:buFontTx/>
              <a:buNone/>
              <a:tabLst/>
              <a:defRPr/>
            </a:pPr>
            <a:endParaRPr kumimoji="0" lang="pt-BR"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Espaço Reservado para Texto 3">
            <a:extLst>
              <a:ext uri="{FF2B5EF4-FFF2-40B4-BE49-F238E27FC236}">
                <a16:creationId xmlns:a16="http://schemas.microsoft.com/office/drawing/2014/main" id="{36A88377-96AC-4557-B502-3F59CFFA14B3}"/>
              </a:ext>
            </a:extLst>
          </p:cNvPr>
          <p:cNvSpPr>
            <a:spLocks noGrp="1"/>
          </p:cNvSpPr>
          <p:nvPr>
            <p:ph type="body" sz="quarter" idx="12" hasCustomPrompt="1"/>
          </p:nvPr>
        </p:nvSpPr>
        <p:spPr>
          <a:xfrm>
            <a:off x="345623" y="6905863"/>
            <a:ext cx="3262731" cy="217647"/>
          </a:xfrm>
        </p:spPr>
        <p:txBody>
          <a:bodyPr>
            <a:noAutofit/>
          </a:bodyPr>
          <a:lstStyle>
            <a:lvl1pPr marL="0" indent="0">
              <a:buNone/>
              <a:defRPr sz="1100">
                <a:solidFill>
                  <a:srgbClr val="1E1E1E"/>
                </a:solidFill>
                <a:latin typeface="Candara" panose="020E0502030303020204" pitchFamily="34" charset="0"/>
              </a:defRPr>
            </a:lvl1pPr>
          </a:lstStyle>
          <a:p>
            <a:pPr lvl="0"/>
            <a:r>
              <a:rPr lang="pt-BR" dirty="0"/>
              <a:t>Adicionar Fonte</a:t>
            </a:r>
          </a:p>
        </p:txBody>
      </p:sp>
      <p:cxnSp>
        <p:nvCxnSpPr>
          <p:cNvPr id="37" name="Conector reto 36">
            <a:extLst>
              <a:ext uri="{FF2B5EF4-FFF2-40B4-BE49-F238E27FC236}">
                <a16:creationId xmlns:a16="http://schemas.microsoft.com/office/drawing/2014/main" id="{649CB122-CD14-4AF6-B8A3-AB74F89B27CD}"/>
              </a:ext>
            </a:extLst>
          </p:cNvPr>
          <p:cNvCxnSpPr>
            <a:cxnSpLocks/>
          </p:cNvCxnSpPr>
          <p:nvPr userDrawn="1"/>
        </p:nvCxnSpPr>
        <p:spPr>
          <a:xfrm>
            <a:off x="6750821" y="1656203"/>
            <a:ext cx="621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sp>
        <p:nvSpPr>
          <p:cNvPr id="38" name="Title 1">
            <a:extLst>
              <a:ext uri="{FF2B5EF4-FFF2-40B4-BE49-F238E27FC236}">
                <a16:creationId xmlns:a16="http://schemas.microsoft.com/office/drawing/2014/main" id="{61490F4B-1D74-4842-8498-DEF0E9B5887E}"/>
              </a:ext>
            </a:extLst>
          </p:cNvPr>
          <p:cNvSpPr>
            <a:spLocks noGrp="1"/>
          </p:cNvSpPr>
          <p:nvPr>
            <p:ph type="title"/>
          </p:nvPr>
        </p:nvSpPr>
        <p:spPr>
          <a:xfrm>
            <a:off x="5188017" y="603908"/>
            <a:ext cx="7734276" cy="468000"/>
          </a:xfrm>
        </p:spPr>
        <p:txBody>
          <a:bodyPr>
            <a:normAutofit/>
          </a:bodyPr>
          <a:lstStyle>
            <a:lvl1pPr algn="r">
              <a:defRPr sz="1800" b="1">
                <a:solidFill>
                  <a:srgbClr val="B58B23"/>
                </a:solidFill>
                <a:latin typeface="Hurme Geometric Sans 1"/>
              </a:defRPr>
            </a:lvl1pPr>
          </a:lstStyle>
          <a:p>
            <a:r>
              <a:rPr lang="en-US" dirty="0"/>
              <a:t>Click to edit Master title style</a:t>
            </a:r>
          </a:p>
        </p:txBody>
      </p:sp>
      <p:sp>
        <p:nvSpPr>
          <p:cNvPr id="3" name="Espaço Reservado para Data 2"/>
          <p:cNvSpPr>
            <a:spLocks noGrp="1"/>
          </p:cNvSpPr>
          <p:nvPr>
            <p:ph type="dt" sz="half" idx="27"/>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65CF0CB4-5961-497E-8C2F-130215D54967}"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Rodapé 3"/>
          <p:cNvSpPr>
            <a:spLocks noGrp="1"/>
          </p:cNvSpPr>
          <p:nvPr>
            <p:ph type="ftr" sz="quarter" idx="28"/>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5" name="Espaço Reservado para Número de Slide 4"/>
          <p:cNvSpPr>
            <a:spLocks noGrp="1"/>
          </p:cNvSpPr>
          <p:nvPr>
            <p:ph type="sldNum" sz="quarter" idx="29"/>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640128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3_Sub título com 4 textos e 4 títulos">
    <p:spTree>
      <p:nvGrpSpPr>
        <p:cNvPr id="1" name=""/>
        <p:cNvGrpSpPr/>
        <p:nvPr/>
      </p:nvGrpSpPr>
      <p:grpSpPr>
        <a:xfrm>
          <a:off x="0" y="0"/>
          <a:ext cx="0" cy="0"/>
          <a:chOff x="0" y="0"/>
          <a:chExt cx="0" cy="0"/>
        </a:xfrm>
      </p:grpSpPr>
      <p:sp>
        <p:nvSpPr>
          <p:cNvPr id="11" name="Content Placeholder 2"/>
          <p:cNvSpPr>
            <a:spLocks noGrp="1"/>
          </p:cNvSpPr>
          <p:nvPr>
            <p:ph sz="half" idx="21"/>
          </p:nvPr>
        </p:nvSpPr>
        <p:spPr>
          <a:xfrm>
            <a:off x="414598" y="1841205"/>
            <a:ext cx="5760000" cy="1492845"/>
          </a:xfrm>
          <a:prstGeom prst="rect">
            <a:avLst/>
          </a:prstGeom>
        </p:spPr>
        <p:txBody>
          <a:bodyPr vert="horz" lIns="106985" tIns="53492" rIns="106985" bIns="53492" rtlCol="0">
            <a:noAutofit/>
          </a:bodyPr>
          <a:lstStyle>
            <a:lvl1pPr>
              <a:defRPr lang="en-US" sz="1400" dirty="0" smtClean="0">
                <a:solidFill>
                  <a:srgbClr val="1E1E1E"/>
                </a:solidFill>
                <a:latin typeface="Hurme Geometric Sans 1"/>
              </a:defRPr>
            </a:lvl1pPr>
            <a:lvl2pPr>
              <a:defRPr lang="en-US" sz="1400" dirty="0" smtClean="0">
                <a:solidFill>
                  <a:srgbClr val="1E1E1E"/>
                </a:solidFill>
                <a:latin typeface="Hurme Geometric Sans 1"/>
              </a:defRPr>
            </a:lvl2pPr>
            <a:lvl3pPr>
              <a:defRPr lang="en-US" sz="1400" dirty="0" smtClean="0">
                <a:solidFill>
                  <a:srgbClr val="1E1E1E"/>
                </a:solidFill>
                <a:latin typeface="Hurme Geometric Sans 1"/>
              </a:defRPr>
            </a:lvl3pPr>
            <a:lvl4pPr>
              <a:defRPr lang="en-US" sz="1400" dirty="0" smtClean="0">
                <a:solidFill>
                  <a:srgbClr val="1E1E1E"/>
                </a:solidFill>
                <a:latin typeface="Hurme Geometric Sans 1"/>
              </a:defRPr>
            </a:lvl4pPr>
            <a:lvl5pPr>
              <a:defRPr lang="pt-BR" sz="14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3" name="Content Placeholder 2"/>
          <p:cNvSpPr>
            <a:spLocks noGrp="1"/>
          </p:cNvSpPr>
          <p:nvPr>
            <p:ph sz="half" idx="23"/>
          </p:nvPr>
        </p:nvSpPr>
        <p:spPr>
          <a:xfrm>
            <a:off x="414598" y="3852599"/>
            <a:ext cx="5760000" cy="1494000"/>
          </a:xfrm>
          <a:prstGeom prst="rect">
            <a:avLst/>
          </a:prstGeom>
        </p:spPr>
        <p:txBody>
          <a:bodyPr vert="horz" lIns="106985" tIns="53492" rIns="106985" bIns="53492" rtlCol="0">
            <a:noAutofit/>
          </a:bodyPr>
          <a:lstStyle>
            <a:lvl1pPr>
              <a:defRPr lang="en-US" sz="1400" dirty="0" smtClean="0">
                <a:solidFill>
                  <a:srgbClr val="1E1E1E"/>
                </a:solidFill>
                <a:latin typeface="Hurme Geometric Sans 1"/>
              </a:defRPr>
            </a:lvl1pPr>
            <a:lvl2pPr>
              <a:defRPr lang="en-US" sz="1400" dirty="0" smtClean="0">
                <a:solidFill>
                  <a:srgbClr val="1E1E1E"/>
                </a:solidFill>
                <a:latin typeface="Hurme Geometric Sans 1"/>
              </a:defRPr>
            </a:lvl2pPr>
            <a:lvl3pPr>
              <a:defRPr lang="en-US" sz="1400" dirty="0" smtClean="0">
                <a:solidFill>
                  <a:srgbClr val="1E1E1E"/>
                </a:solidFill>
                <a:latin typeface="Hurme Geometric Sans 1"/>
              </a:defRPr>
            </a:lvl3pPr>
            <a:lvl4pPr>
              <a:defRPr lang="en-US" sz="1400" dirty="0" smtClean="0">
                <a:solidFill>
                  <a:srgbClr val="1E1E1E"/>
                </a:solidFill>
                <a:latin typeface="Hurme Geometric Sans 1"/>
              </a:defRPr>
            </a:lvl4pPr>
            <a:lvl5pPr>
              <a:defRPr lang="pt-BR" sz="14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9" name="Text Placeholder 4"/>
          <p:cNvSpPr>
            <a:spLocks noGrp="1"/>
          </p:cNvSpPr>
          <p:nvPr>
            <p:ph type="body" sz="quarter" idx="24"/>
          </p:nvPr>
        </p:nvSpPr>
        <p:spPr>
          <a:xfrm>
            <a:off x="414599" y="1377383"/>
            <a:ext cx="5760000" cy="396917"/>
          </a:xfrm>
          <a:prstGeom prst="rect">
            <a:avLst/>
          </a:prstGeom>
          <a:noFill/>
          <a:ln>
            <a:noFill/>
          </a:ln>
        </p:spPr>
        <p:txBody>
          <a:bodyPr vert="horz" lIns="106985" tIns="53492" rIns="106985" bIns="53492" rtlCol="0" anchor="b" anchorCtr="0">
            <a:normAutofit/>
          </a:bodyPr>
          <a:lstStyle>
            <a:lvl1pPr marL="246895" indent="-246895">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31" name="Text Placeholder 4"/>
          <p:cNvSpPr>
            <a:spLocks noGrp="1"/>
          </p:cNvSpPr>
          <p:nvPr>
            <p:ph type="body" sz="quarter" idx="26"/>
          </p:nvPr>
        </p:nvSpPr>
        <p:spPr>
          <a:xfrm>
            <a:off x="414598" y="3394866"/>
            <a:ext cx="5760000" cy="396917"/>
          </a:xfrm>
          <a:prstGeom prst="rect">
            <a:avLst/>
          </a:prstGeom>
          <a:noFill/>
          <a:ln>
            <a:noFill/>
          </a:ln>
        </p:spPr>
        <p:txBody>
          <a:bodyPr vert="horz" lIns="106985" tIns="53492" rIns="106985" bIns="53492" rtlCol="0" anchor="b" anchorCtr="0">
            <a:normAutofit/>
          </a:bodyPr>
          <a:lstStyle>
            <a:lvl1pPr marL="246895" indent="-246895">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23" name="Content Placeholder 2">
            <a:extLst>
              <a:ext uri="{FF2B5EF4-FFF2-40B4-BE49-F238E27FC236}">
                <a16:creationId xmlns:a16="http://schemas.microsoft.com/office/drawing/2014/main" id="{04723850-BC21-4779-8228-B7ED67D7E893}"/>
              </a:ext>
            </a:extLst>
          </p:cNvPr>
          <p:cNvSpPr>
            <a:spLocks noGrp="1"/>
          </p:cNvSpPr>
          <p:nvPr>
            <p:ph sz="half" idx="27"/>
          </p:nvPr>
        </p:nvSpPr>
        <p:spPr>
          <a:xfrm>
            <a:off x="414598" y="5851014"/>
            <a:ext cx="5760000" cy="1494000"/>
          </a:xfrm>
          <a:prstGeom prst="rect">
            <a:avLst/>
          </a:prstGeom>
        </p:spPr>
        <p:txBody>
          <a:bodyPr vert="horz" lIns="106985" tIns="53492" rIns="106985" bIns="53492" rtlCol="0">
            <a:noAutofit/>
          </a:bodyPr>
          <a:lstStyle>
            <a:lvl1pPr>
              <a:defRPr lang="en-US" sz="1400" dirty="0" smtClean="0">
                <a:solidFill>
                  <a:srgbClr val="1E1E1E"/>
                </a:solidFill>
                <a:latin typeface="Hurme Geometric Sans 1"/>
              </a:defRPr>
            </a:lvl1pPr>
            <a:lvl2pPr>
              <a:defRPr lang="en-US" sz="1400" dirty="0" smtClean="0">
                <a:solidFill>
                  <a:srgbClr val="1E1E1E"/>
                </a:solidFill>
                <a:latin typeface="Hurme Geometric Sans 1"/>
              </a:defRPr>
            </a:lvl2pPr>
            <a:lvl3pPr>
              <a:defRPr lang="en-US" sz="1400" dirty="0" smtClean="0">
                <a:solidFill>
                  <a:srgbClr val="1E1E1E"/>
                </a:solidFill>
                <a:latin typeface="Hurme Geometric Sans 1"/>
              </a:defRPr>
            </a:lvl3pPr>
            <a:lvl4pPr>
              <a:defRPr lang="en-US" sz="1400" dirty="0" smtClean="0">
                <a:solidFill>
                  <a:srgbClr val="1E1E1E"/>
                </a:solidFill>
                <a:latin typeface="Hurme Geometric Sans 1"/>
              </a:defRPr>
            </a:lvl4pPr>
            <a:lvl5pPr>
              <a:defRPr lang="pt-BR" sz="14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5" name="Text Placeholder 4">
            <a:extLst>
              <a:ext uri="{FF2B5EF4-FFF2-40B4-BE49-F238E27FC236}">
                <a16:creationId xmlns:a16="http://schemas.microsoft.com/office/drawing/2014/main" id="{FE8A44D0-007B-498E-8111-9804AD9A4C23}"/>
              </a:ext>
            </a:extLst>
          </p:cNvPr>
          <p:cNvSpPr>
            <a:spLocks noGrp="1"/>
          </p:cNvSpPr>
          <p:nvPr>
            <p:ph type="body" sz="quarter" idx="28"/>
          </p:nvPr>
        </p:nvSpPr>
        <p:spPr>
          <a:xfrm>
            <a:off x="414598" y="5398997"/>
            <a:ext cx="5760000" cy="396917"/>
          </a:xfrm>
          <a:prstGeom prst="rect">
            <a:avLst/>
          </a:prstGeom>
          <a:noFill/>
          <a:ln>
            <a:noFill/>
          </a:ln>
        </p:spPr>
        <p:txBody>
          <a:bodyPr vert="horz" lIns="106985" tIns="53492" rIns="106985" bIns="53492" rtlCol="0" anchor="b" anchorCtr="0">
            <a:normAutofit/>
          </a:bodyPr>
          <a:lstStyle>
            <a:lvl1pPr marL="246895" indent="-246895">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9" name="Content Placeholder 2">
            <a:extLst>
              <a:ext uri="{FF2B5EF4-FFF2-40B4-BE49-F238E27FC236}">
                <a16:creationId xmlns:a16="http://schemas.microsoft.com/office/drawing/2014/main" id="{48DC9002-5A7C-4B29-8BE0-9EF19E1D0CBE}"/>
              </a:ext>
            </a:extLst>
          </p:cNvPr>
          <p:cNvSpPr>
            <a:spLocks noGrp="1"/>
          </p:cNvSpPr>
          <p:nvPr>
            <p:ph sz="half" idx="29"/>
          </p:nvPr>
        </p:nvSpPr>
        <p:spPr>
          <a:xfrm>
            <a:off x="7729086" y="1377383"/>
            <a:ext cx="5486400" cy="5052293"/>
          </a:xfrm>
          <a:prstGeom prst="rect">
            <a:avLst/>
          </a:prstGeom>
          <a:ln>
            <a:solidFill>
              <a:schemeClr val="accent1"/>
            </a:solidFill>
          </a:ln>
        </p:spPr>
        <p:txBody>
          <a:bodyPr vert="horz" lIns="106985" tIns="53492" rIns="106985" bIns="53492" rtlCol="0">
            <a:noAutofit/>
          </a:bodyPr>
          <a:lstStyle>
            <a:lvl1pPr>
              <a:defRPr lang="en-US" sz="1700" dirty="0" smtClean="0">
                <a:solidFill>
                  <a:srgbClr val="1E1E1E"/>
                </a:solidFill>
                <a:latin typeface="Candara" panose="020E0502030303020204"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 name="Espaço Reservado para Data 1"/>
          <p:cNvSpPr>
            <a:spLocks noGrp="1"/>
          </p:cNvSpPr>
          <p:nvPr>
            <p:ph type="dt" sz="half" idx="30"/>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B61F8DDE-83CA-4E0C-8FE1-B9E9718CB279}"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3" name="Espaço Reservado para Rodapé 2"/>
          <p:cNvSpPr>
            <a:spLocks noGrp="1"/>
          </p:cNvSpPr>
          <p:nvPr>
            <p:ph type="ftr" sz="quarter" idx="31"/>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Número de Slide 3"/>
          <p:cNvSpPr>
            <a:spLocks noGrp="1"/>
          </p:cNvSpPr>
          <p:nvPr>
            <p:ph type="sldNum" sz="quarter" idx="32"/>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949367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Sub título com 4 textos e 4 títulos">
    <p:spTree>
      <p:nvGrpSpPr>
        <p:cNvPr id="1" name=""/>
        <p:cNvGrpSpPr/>
        <p:nvPr/>
      </p:nvGrpSpPr>
      <p:grpSpPr>
        <a:xfrm>
          <a:off x="0" y="0"/>
          <a:ext cx="0" cy="0"/>
          <a:chOff x="0" y="0"/>
          <a:chExt cx="0" cy="0"/>
        </a:xfrm>
      </p:grpSpPr>
      <p:sp>
        <p:nvSpPr>
          <p:cNvPr id="11" name="Content Placeholder 2"/>
          <p:cNvSpPr>
            <a:spLocks noGrp="1"/>
          </p:cNvSpPr>
          <p:nvPr>
            <p:ph sz="half" idx="21"/>
          </p:nvPr>
        </p:nvSpPr>
        <p:spPr>
          <a:xfrm>
            <a:off x="1617784" y="3247975"/>
            <a:ext cx="9762978" cy="1492845"/>
          </a:xfrm>
          <a:prstGeom prst="rect">
            <a:avLst/>
          </a:prstGeom>
        </p:spPr>
        <p:txBody>
          <a:bodyPr vert="horz" lIns="106985" tIns="53492" rIns="106985" bIns="53492" rtlCol="0">
            <a:noAutofit/>
          </a:bodyPr>
          <a:lstStyle>
            <a:lvl1pPr marL="0" indent="0">
              <a:buNone/>
              <a:defRPr lang="en-US" sz="1200" dirty="0" smtClean="0">
                <a:solidFill>
                  <a:schemeClr val="tx1"/>
                </a:solidFill>
                <a:latin typeface="Hurme Geometric Sans 2" pitchFamily="34" charset="0"/>
              </a:defRPr>
            </a:lvl1pPr>
            <a:lvl2pPr marL="289759" indent="0">
              <a:buNone/>
              <a:defRPr lang="en-US" sz="1200" dirty="0" smtClean="0">
                <a:solidFill>
                  <a:schemeClr val="tx1"/>
                </a:solidFill>
                <a:latin typeface="Hurme Geometric Sans 2" pitchFamily="34" charset="0"/>
              </a:defRPr>
            </a:lvl2pPr>
            <a:lvl3pPr marL="1069848" indent="0">
              <a:buNone/>
              <a:defRPr lang="en-US" sz="1200" dirty="0" smtClean="0">
                <a:solidFill>
                  <a:schemeClr val="tx1"/>
                </a:solidFill>
                <a:latin typeface="Hurme Geometric Sans 2" pitchFamily="34" charset="0"/>
              </a:defRPr>
            </a:lvl3pPr>
            <a:lvl4pPr marL="1604772" indent="0">
              <a:buNone/>
              <a:defRPr lang="en-US" sz="1200" dirty="0" smtClean="0">
                <a:solidFill>
                  <a:schemeClr val="tx1"/>
                </a:solidFill>
                <a:latin typeface="Hurme Geometric Sans 2" pitchFamily="34" charset="0"/>
              </a:defRPr>
            </a:lvl4pPr>
            <a:lvl5pPr marL="2139696" indent="0">
              <a:buNone/>
              <a:defRPr lang="pt-BR" sz="1200" dirty="0">
                <a:solidFill>
                  <a:schemeClr val="tx1"/>
                </a:solidFill>
                <a:latin typeface="Hurme Geometric Sans 2" pitchFamily="34" charset="0"/>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3" name="Content Placeholder 2"/>
          <p:cNvSpPr>
            <a:spLocks noGrp="1"/>
          </p:cNvSpPr>
          <p:nvPr>
            <p:ph sz="half" idx="23"/>
          </p:nvPr>
        </p:nvSpPr>
        <p:spPr>
          <a:xfrm>
            <a:off x="1617784" y="5259369"/>
            <a:ext cx="9762978" cy="1494000"/>
          </a:xfrm>
          <a:prstGeom prst="rect">
            <a:avLst/>
          </a:prstGeom>
        </p:spPr>
        <p:txBody>
          <a:bodyPr vert="horz" lIns="106985" tIns="53492" rIns="106985" bIns="53492" rtlCol="0">
            <a:noAutofit/>
          </a:bodyPr>
          <a:lstStyle>
            <a:lvl1pPr marL="0" indent="0">
              <a:buNone/>
              <a:defRPr lang="en-US" sz="1200" dirty="0" smtClean="0">
                <a:solidFill>
                  <a:schemeClr val="tx1"/>
                </a:solidFill>
                <a:latin typeface="Hurme Geometric Sans 2" pitchFamily="34" charset="0"/>
              </a:defRPr>
            </a:lvl1pPr>
            <a:lvl2pPr marL="289759" indent="0">
              <a:buNone/>
              <a:defRPr lang="en-US" sz="1200" dirty="0" smtClean="0">
                <a:solidFill>
                  <a:schemeClr val="tx1"/>
                </a:solidFill>
                <a:latin typeface="Hurme Geometric Sans 2" pitchFamily="34" charset="0"/>
              </a:defRPr>
            </a:lvl2pPr>
            <a:lvl3pPr marL="1069848" indent="0">
              <a:buNone/>
              <a:defRPr lang="en-US" sz="1200" dirty="0" smtClean="0">
                <a:solidFill>
                  <a:schemeClr val="tx1"/>
                </a:solidFill>
                <a:latin typeface="Hurme Geometric Sans 2" pitchFamily="34" charset="0"/>
              </a:defRPr>
            </a:lvl3pPr>
            <a:lvl4pPr marL="1604772" indent="0">
              <a:buNone/>
              <a:defRPr lang="en-US" sz="1200" dirty="0" smtClean="0">
                <a:solidFill>
                  <a:schemeClr val="tx1"/>
                </a:solidFill>
                <a:latin typeface="Hurme Geometric Sans 2" pitchFamily="34" charset="0"/>
              </a:defRPr>
            </a:lvl4pPr>
            <a:lvl5pPr marL="2139696" indent="0">
              <a:buNone/>
              <a:defRPr lang="pt-BR" sz="1200" dirty="0">
                <a:solidFill>
                  <a:schemeClr val="tx1"/>
                </a:solidFill>
                <a:latin typeface="Hurme Geometric Sans 2" pitchFamily="34" charset="0"/>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9" name="Text Placeholder 4"/>
          <p:cNvSpPr>
            <a:spLocks noGrp="1"/>
          </p:cNvSpPr>
          <p:nvPr>
            <p:ph type="body" sz="quarter" idx="24"/>
          </p:nvPr>
        </p:nvSpPr>
        <p:spPr>
          <a:xfrm>
            <a:off x="1617784" y="2784153"/>
            <a:ext cx="9762978" cy="396917"/>
          </a:xfrm>
          <a:prstGeom prst="rect">
            <a:avLst/>
          </a:prstGeom>
          <a:noFill/>
          <a:ln>
            <a:noFill/>
          </a:ln>
        </p:spPr>
        <p:txBody>
          <a:bodyPr vert="horz" lIns="106985" tIns="53492" rIns="106985" bIns="53492" rtlCol="0" anchor="b" anchorCtr="0">
            <a:normAutofit/>
          </a:bodyPr>
          <a:lstStyle>
            <a:lvl1pPr marL="246895" indent="-246895">
              <a:buNone/>
              <a:defRPr lang="en-US" sz="1800" b="1" cap="all" baseline="0" dirty="0" smtClean="0">
                <a:solidFill>
                  <a:srgbClr val="B58B23"/>
                </a:solidFill>
                <a:latin typeface="Hurme Geometric Sans 4" pitchFamily="34" charset="0"/>
              </a:defRPr>
            </a:lvl1pPr>
          </a:lstStyle>
          <a:p>
            <a:pPr marL="0" lvl="0" indent="0" algn="ctr"/>
            <a:r>
              <a:rPr lang="en-US" dirty="0"/>
              <a:t>Click to edit Master text styles</a:t>
            </a:r>
          </a:p>
        </p:txBody>
      </p:sp>
      <p:sp>
        <p:nvSpPr>
          <p:cNvPr id="31" name="Text Placeholder 4"/>
          <p:cNvSpPr>
            <a:spLocks noGrp="1"/>
          </p:cNvSpPr>
          <p:nvPr>
            <p:ph type="body" sz="quarter" idx="26"/>
          </p:nvPr>
        </p:nvSpPr>
        <p:spPr>
          <a:xfrm>
            <a:off x="1617784" y="4801636"/>
            <a:ext cx="9762978" cy="396917"/>
          </a:xfrm>
          <a:prstGeom prst="rect">
            <a:avLst/>
          </a:prstGeom>
          <a:noFill/>
          <a:ln>
            <a:noFill/>
          </a:ln>
        </p:spPr>
        <p:txBody>
          <a:bodyPr vert="horz" lIns="106985" tIns="53492" rIns="106985" bIns="53492" rtlCol="0" anchor="b" anchorCtr="0">
            <a:normAutofit/>
          </a:bodyPr>
          <a:lstStyle>
            <a:lvl1pPr marL="246895" indent="-246895">
              <a:buNone/>
              <a:defRPr lang="en-US" sz="1800" b="1" cap="all" baseline="0" dirty="0" smtClean="0">
                <a:solidFill>
                  <a:srgbClr val="B58B23"/>
                </a:solidFill>
                <a:latin typeface="Hurme Geometric Sans 4" pitchFamily="34" charset="0"/>
              </a:defRPr>
            </a:lvl1pPr>
          </a:lstStyle>
          <a:p>
            <a:pPr marL="0" lvl="0" indent="0" algn="ctr"/>
            <a:r>
              <a:rPr lang="en-US" dirty="0"/>
              <a:t>Click to edit Master text styles</a:t>
            </a:r>
          </a:p>
        </p:txBody>
      </p:sp>
      <p:sp>
        <p:nvSpPr>
          <p:cNvPr id="2" name="Espaço Reservado para Data 1"/>
          <p:cNvSpPr>
            <a:spLocks noGrp="1"/>
          </p:cNvSpPr>
          <p:nvPr>
            <p:ph type="dt" sz="half" idx="27"/>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0B325BD3-32CA-4F36-8C1E-E360E5B0335B}"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3" name="Espaço Reservado para Rodapé 2"/>
          <p:cNvSpPr>
            <a:spLocks noGrp="1"/>
          </p:cNvSpPr>
          <p:nvPr>
            <p:ph type="ftr" sz="quarter" idx="28"/>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Número de Slide 3"/>
          <p:cNvSpPr>
            <a:spLocks noGrp="1"/>
          </p:cNvSpPr>
          <p:nvPr>
            <p:ph type="sldNum" sz="quarter" idx="29"/>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776810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Sub título com texto">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988" cy="7560871"/>
          </a:xfrm>
          <a:prstGeom prst="rect">
            <a:avLst/>
          </a:prstGeom>
        </p:spPr>
      </p:pic>
      <p:sp>
        <p:nvSpPr>
          <p:cNvPr id="6" name="Content Placeholder 2"/>
          <p:cNvSpPr>
            <a:spLocks noGrp="1"/>
          </p:cNvSpPr>
          <p:nvPr>
            <p:ph sz="half" idx="13"/>
          </p:nvPr>
        </p:nvSpPr>
        <p:spPr>
          <a:xfrm>
            <a:off x="6991643" y="2658790"/>
            <a:ext cx="5627077" cy="4582538"/>
          </a:xfrm>
          <a:prstGeom prst="rect">
            <a:avLst/>
          </a:prstGeom>
          <a:solidFill>
            <a:schemeClr val="bg1"/>
          </a:solidFill>
        </p:spPr>
        <p:txBody>
          <a:bodyPr vert="horz" lIns="106985" tIns="53492" rIns="106985" bIns="53492" rtlCol="0">
            <a:noAutofit/>
          </a:bodyPr>
          <a:lstStyle>
            <a:lvl1pPr>
              <a:defRPr lang="en-US" sz="1400" dirty="0" smtClean="0">
                <a:solidFill>
                  <a:schemeClr val="tx1"/>
                </a:solidFill>
                <a:latin typeface="Hurme Geometric Sans 2" pitchFamily="34" charset="0"/>
              </a:defRPr>
            </a:lvl1pPr>
            <a:lvl2pPr>
              <a:defRPr lang="en-US" sz="1400" dirty="0" smtClean="0">
                <a:solidFill>
                  <a:schemeClr val="tx1"/>
                </a:solidFill>
                <a:latin typeface="Hurme Geometric Sans 2" pitchFamily="34" charset="0"/>
              </a:defRPr>
            </a:lvl2pPr>
            <a:lvl3pPr>
              <a:defRPr lang="en-US" sz="1400" dirty="0" smtClean="0">
                <a:solidFill>
                  <a:schemeClr val="tx1"/>
                </a:solidFill>
                <a:latin typeface="Hurme Geometric Sans 2" pitchFamily="34" charset="0"/>
              </a:defRPr>
            </a:lvl3pPr>
            <a:lvl4pPr>
              <a:defRPr lang="en-US" sz="1400" dirty="0" smtClean="0">
                <a:solidFill>
                  <a:schemeClr val="tx1"/>
                </a:solidFill>
                <a:latin typeface="Hurme Geometric Sans 2" pitchFamily="34" charset="0"/>
              </a:defRPr>
            </a:lvl4pPr>
            <a:lvl5pPr>
              <a:defRPr lang="pt-BR" sz="1400" dirty="0">
                <a:solidFill>
                  <a:schemeClr val="tx1"/>
                </a:solidFill>
                <a:latin typeface="Hurme Geometric Sans 2" pitchFamily="34" charset="0"/>
              </a:defRPr>
            </a:lvl5pPr>
          </a:lstStyle>
          <a:p>
            <a:pPr marL="267475" lvl="0" indent="-267475"/>
            <a:r>
              <a:rPr lang="en-US" dirty="0"/>
              <a:t>Click to edit Master text styles</a:t>
            </a:r>
          </a:p>
          <a:p>
            <a:pPr marL="451067" lvl="1" indent="-1835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4" name="Espaço Reservado para Texto 6">
            <a:extLst>
              <a:ext uri="{FF2B5EF4-FFF2-40B4-BE49-F238E27FC236}">
                <a16:creationId xmlns:a16="http://schemas.microsoft.com/office/drawing/2014/main" id="{10705EDF-6BB6-451A-884E-A1CF35C1F0AB}"/>
              </a:ext>
            </a:extLst>
          </p:cNvPr>
          <p:cNvSpPr>
            <a:spLocks noGrp="1"/>
          </p:cNvSpPr>
          <p:nvPr>
            <p:ph type="body" sz="quarter" idx="17" hasCustomPrompt="1"/>
          </p:nvPr>
        </p:nvSpPr>
        <p:spPr>
          <a:xfrm>
            <a:off x="6991643" y="2067962"/>
            <a:ext cx="5627077" cy="506534"/>
          </a:xfrm>
          <a:solidFill>
            <a:schemeClr val="bg1"/>
          </a:solidFill>
        </p:spPr>
        <p:txBody>
          <a:bodyPr anchor="ctr">
            <a:normAutofit/>
          </a:bodyPr>
          <a:lstStyle>
            <a:lvl1pPr marL="0" indent="0" algn="l">
              <a:buNone/>
              <a:defRPr sz="1800" b="1">
                <a:solidFill>
                  <a:srgbClr val="B58B23"/>
                </a:solidFill>
                <a:latin typeface="Hurme Geometric Sans 2" pitchFamily="34" charset="0"/>
              </a:defRPr>
            </a:lvl1pPr>
          </a:lstStyle>
          <a:p>
            <a:pPr lvl="0"/>
            <a:r>
              <a:rPr lang="en-US" dirty="0"/>
              <a:t>Click to edit Master text styles</a:t>
            </a:r>
          </a:p>
        </p:txBody>
      </p:sp>
      <p:sp>
        <p:nvSpPr>
          <p:cNvPr id="9" name="Content Placeholder 2"/>
          <p:cNvSpPr>
            <a:spLocks noGrp="1"/>
          </p:cNvSpPr>
          <p:nvPr>
            <p:ph sz="half" idx="18"/>
          </p:nvPr>
        </p:nvSpPr>
        <p:spPr>
          <a:xfrm>
            <a:off x="759656" y="2658790"/>
            <a:ext cx="5627077" cy="4582538"/>
          </a:xfrm>
          <a:prstGeom prst="rect">
            <a:avLst/>
          </a:prstGeom>
          <a:solidFill>
            <a:schemeClr val="bg1"/>
          </a:solidFill>
        </p:spPr>
        <p:txBody>
          <a:bodyPr vert="horz" lIns="106985" tIns="53492" rIns="106985" bIns="53492" rtlCol="0">
            <a:noAutofit/>
          </a:bodyPr>
          <a:lstStyle>
            <a:lvl1pPr>
              <a:defRPr lang="en-US" sz="1400" dirty="0" smtClean="0">
                <a:solidFill>
                  <a:schemeClr val="tx1"/>
                </a:solidFill>
                <a:latin typeface="Hurme Geometric Sans 2" pitchFamily="34" charset="0"/>
              </a:defRPr>
            </a:lvl1pPr>
            <a:lvl2pPr>
              <a:defRPr lang="en-US" sz="1400" dirty="0" smtClean="0">
                <a:solidFill>
                  <a:schemeClr val="tx1"/>
                </a:solidFill>
                <a:latin typeface="Hurme Geometric Sans 2" pitchFamily="34" charset="0"/>
              </a:defRPr>
            </a:lvl2pPr>
            <a:lvl3pPr>
              <a:defRPr lang="en-US" sz="1400" dirty="0" smtClean="0">
                <a:solidFill>
                  <a:schemeClr val="tx1"/>
                </a:solidFill>
                <a:latin typeface="Hurme Geometric Sans 2" pitchFamily="34" charset="0"/>
              </a:defRPr>
            </a:lvl3pPr>
            <a:lvl4pPr>
              <a:defRPr lang="en-US" sz="1400" dirty="0" smtClean="0">
                <a:solidFill>
                  <a:schemeClr val="tx1"/>
                </a:solidFill>
                <a:latin typeface="Hurme Geometric Sans 2" pitchFamily="34" charset="0"/>
              </a:defRPr>
            </a:lvl4pPr>
            <a:lvl5pPr>
              <a:defRPr lang="pt-BR" sz="1400" dirty="0">
                <a:solidFill>
                  <a:schemeClr val="tx1"/>
                </a:solidFill>
                <a:latin typeface="Hurme Geometric Sans 2" pitchFamily="34" charset="0"/>
              </a:defRPr>
            </a:lvl5pPr>
          </a:lstStyle>
          <a:p>
            <a:pPr marL="267475" lvl="0" indent="-267475"/>
            <a:r>
              <a:rPr lang="en-US" dirty="0"/>
              <a:t>Click to edit Master text styles</a:t>
            </a:r>
          </a:p>
          <a:p>
            <a:pPr marL="451067" lvl="1" indent="-1835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0" name="Espaço Reservado para Texto 6">
            <a:extLst>
              <a:ext uri="{FF2B5EF4-FFF2-40B4-BE49-F238E27FC236}">
                <a16:creationId xmlns:a16="http://schemas.microsoft.com/office/drawing/2014/main" id="{10705EDF-6BB6-451A-884E-A1CF35C1F0AB}"/>
              </a:ext>
            </a:extLst>
          </p:cNvPr>
          <p:cNvSpPr>
            <a:spLocks noGrp="1"/>
          </p:cNvSpPr>
          <p:nvPr>
            <p:ph type="body" sz="quarter" idx="19" hasCustomPrompt="1"/>
          </p:nvPr>
        </p:nvSpPr>
        <p:spPr>
          <a:xfrm>
            <a:off x="759656" y="2067962"/>
            <a:ext cx="5627077" cy="506534"/>
          </a:xfrm>
          <a:solidFill>
            <a:schemeClr val="bg1"/>
          </a:solidFill>
        </p:spPr>
        <p:txBody>
          <a:bodyPr anchor="ctr">
            <a:normAutofit/>
          </a:bodyPr>
          <a:lstStyle>
            <a:lvl1pPr marL="0" indent="0" algn="l">
              <a:buNone/>
              <a:defRPr sz="1800" b="1">
                <a:solidFill>
                  <a:srgbClr val="B58B23"/>
                </a:solidFill>
                <a:latin typeface="Hurme Geometric Sans 2" pitchFamily="34" charset="0"/>
              </a:defRPr>
            </a:lvl1pPr>
          </a:lstStyle>
          <a:p>
            <a:pPr lvl="0"/>
            <a:r>
              <a:rPr lang="en-US" dirty="0"/>
              <a:t>Click to edit Master text styles</a:t>
            </a:r>
          </a:p>
        </p:txBody>
      </p:sp>
      <p:sp>
        <p:nvSpPr>
          <p:cNvPr id="7" name="Slide Number Placeholder 4"/>
          <p:cNvSpPr txBox="1">
            <a:spLocks/>
          </p:cNvSpPr>
          <p:nvPr userDrawn="1"/>
        </p:nvSpPr>
        <p:spPr>
          <a:xfrm>
            <a:off x="143475" y="7130239"/>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F87827A-47FB-4E08-AEC0-DB25F8645543}" type="slidenum">
              <a:rPr kumimoji="0" lang="en-US" sz="1500" b="1" i="0" u="none" strike="noStrike" kern="1200" cap="none" spc="0" normalizeH="0" baseline="0" noProof="0" smtClean="0">
                <a:ln>
                  <a:noFill/>
                </a:ln>
                <a:solidFill>
                  <a:srgbClr val="B58B23"/>
                </a:solidFill>
                <a:effectLst/>
                <a:uLnTx/>
                <a:uFillTx/>
                <a:latin typeface="Tautz-Regular3"/>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‹nº›</a:t>
            </a:fld>
            <a:endParaRPr kumimoji="0" lang="en-US" sz="1500" b="1" i="0" u="none" strike="noStrike" kern="1200" cap="none" spc="0" normalizeH="0" baseline="0" noProof="0" dirty="0">
              <a:ln>
                <a:noFill/>
              </a:ln>
              <a:solidFill>
                <a:srgbClr val="B58B23"/>
              </a:solidFill>
              <a:effectLst/>
              <a:uLnTx/>
              <a:uFillTx/>
              <a:latin typeface="Tautz-Regular3"/>
              <a:ea typeface="+mn-ea"/>
              <a:cs typeface="+mn-cs"/>
            </a:endParaRPr>
          </a:p>
        </p:txBody>
      </p:sp>
      <p:sp>
        <p:nvSpPr>
          <p:cNvPr id="2" name="Espaço Reservado para Data 1"/>
          <p:cNvSpPr>
            <a:spLocks noGrp="1"/>
          </p:cNvSpPr>
          <p:nvPr>
            <p:ph type="dt" sz="half" idx="20"/>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CA16AB43-E1E4-4F11-B0B0-35F6372827F6}"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Rodapé 3"/>
          <p:cNvSpPr>
            <a:spLocks noGrp="1"/>
          </p:cNvSpPr>
          <p:nvPr>
            <p:ph type="ftr" sz="quarter" idx="21"/>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5" name="Espaço Reservado para Número de Slide 4"/>
          <p:cNvSpPr>
            <a:spLocks noGrp="1"/>
          </p:cNvSpPr>
          <p:nvPr>
            <p:ph type="sldNum" sz="quarter" idx="22"/>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584298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Layout Personalizado">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3" name="Content Placeholder 2">
            <a:extLst>
              <a:ext uri="{FF2B5EF4-FFF2-40B4-BE49-F238E27FC236}">
                <a16:creationId xmlns:a16="http://schemas.microsoft.com/office/drawing/2014/main" id="{CF6A4E87-0BFD-4B24-B4C6-967CD3715D1A}"/>
              </a:ext>
            </a:extLst>
          </p:cNvPr>
          <p:cNvSpPr>
            <a:spLocks noGrp="1"/>
          </p:cNvSpPr>
          <p:nvPr>
            <p:ph sz="half" idx="27"/>
          </p:nvPr>
        </p:nvSpPr>
        <p:spPr>
          <a:xfrm>
            <a:off x="594269" y="2771337"/>
            <a:ext cx="5813657" cy="4334973"/>
          </a:xfrm>
          <a:prstGeom prst="rect">
            <a:avLst/>
          </a:prstGeom>
          <a:solidFill>
            <a:schemeClr val="bg1"/>
          </a:solidFill>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4" name="Content Placeholder 2">
            <a:extLst>
              <a:ext uri="{FF2B5EF4-FFF2-40B4-BE49-F238E27FC236}">
                <a16:creationId xmlns:a16="http://schemas.microsoft.com/office/drawing/2014/main" id="{7E867530-CB8D-4148-9161-14062AC2ECD0}"/>
              </a:ext>
            </a:extLst>
          </p:cNvPr>
          <p:cNvSpPr>
            <a:spLocks noGrp="1"/>
          </p:cNvSpPr>
          <p:nvPr>
            <p:ph sz="half" idx="28"/>
          </p:nvPr>
        </p:nvSpPr>
        <p:spPr>
          <a:xfrm>
            <a:off x="6901986" y="2774826"/>
            <a:ext cx="5813657" cy="4334973"/>
          </a:xfrm>
          <a:prstGeom prst="rect">
            <a:avLst/>
          </a:prstGeom>
          <a:solidFill>
            <a:schemeClr val="bg1"/>
          </a:solidFill>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6" name="Espaço Reservado para Texto 6">
            <a:extLst>
              <a:ext uri="{FF2B5EF4-FFF2-40B4-BE49-F238E27FC236}">
                <a16:creationId xmlns:a16="http://schemas.microsoft.com/office/drawing/2014/main" id="{AAD75185-3E6F-4A53-92F7-49FCF05979B1}"/>
              </a:ext>
            </a:extLst>
          </p:cNvPr>
          <p:cNvSpPr>
            <a:spLocks noGrp="1"/>
          </p:cNvSpPr>
          <p:nvPr>
            <p:ph type="body" sz="quarter" idx="25" hasCustomPrompt="1"/>
          </p:nvPr>
        </p:nvSpPr>
        <p:spPr>
          <a:xfrm>
            <a:off x="583907" y="2075580"/>
            <a:ext cx="12154486" cy="414402"/>
          </a:xfrm>
        </p:spPr>
        <p:txBody>
          <a:bodyPr anchor="ctr">
            <a:noAutofit/>
          </a:bodyPr>
          <a:lstStyle>
            <a:lvl1pPr marL="0" indent="0" algn="ctr">
              <a:lnSpc>
                <a:spcPct val="100000"/>
              </a:lnSpc>
              <a:spcBef>
                <a:spcPts val="0"/>
              </a:spcBef>
              <a:spcAft>
                <a:spcPts val="0"/>
              </a:spcAft>
              <a:buNone/>
              <a:defRPr sz="2000" b="1" cap="all" baseline="0">
                <a:solidFill>
                  <a:srgbClr val="B48A20"/>
                </a:solidFill>
                <a:latin typeface="Hurme Geometric Sans 1" pitchFamily="34" charset="0"/>
              </a:defRPr>
            </a:lvl1pPr>
          </a:lstStyle>
          <a:p>
            <a:pPr lvl="0"/>
            <a:r>
              <a:rPr lang="pt-BR" dirty="0"/>
              <a:t>Título</a:t>
            </a:r>
          </a:p>
        </p:txBody>
      </p:sp>
      <p:sp>
        <p:nvSpPr>
          <p:cNvPr id="7" name="Slide Number Placeholder 4"/>
          <p:cNvSpPr txBox="1">
            <a:spLocks/>
          </p:cNvSpPr>
          <p:nvPr userDrawn="1"/>
        </p:nvSpPr>
        <p:spPr>
          <a:xfrm>
            <a:off x="143475" y="7130239"/>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F87827A-47FB-4E08-AEC0-DB25F8645543}" type="slidenum">
              <a:rPr kumimoji="0" lang="en-US" sz="1500" b="1" i="0" u="none" strike="noStrike" kern="1200" cap="none" spc="0" normalizeH="0" baseline="0" noProof="0" smtClean="0">
                <a:ln>
                  <a:noFill/>
                </a:ln>
                <a:solidFill>
                  <a:srgbClr val="B58B23"/>
                </a:solidFill>
                <a:effectLst/>
                <a:uLnTx/>
                <a:uFillTx/>
                <a:latin typeface="Tautz-Regular3"/>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‹nº›</a:t>
            </a:fld>
            <a:endParaRPr kumimoji="0" lang="en-US" sz="1500" b="1" i="0" u="none" strike="noStrike" kern="1200" cap="none" spc="0" normalizeH="0" baseline="0" noProof="0" dirty="0">
              <a:ln>
                <a:noFill/>
              </a:ln>
              <a:solidFill>
                <a:srgbClr val="B58B23"/>
              </a:solidFill>
              <a:effectLst/>
              <a:uLnTx/>
              <a:uFillTx/>
              <a:latin typeface="Tautz-Regular3"/>
              <a:ea typeface="+mn-ea"/>
              <a:cs typeface="+mn-cs"/>
            </a:endParaRPr>
          </a:p>
        </p:txBody>
      </p:sp>
      <p:sp>
        <p:nvSpPr>
          <p:cNvPr id="5" name="Espaço Reservado para Data 4"/>
          <p:cNvSpPr>
            <a:spLocks noGrp="1"/>
          </p:cNvSpPr>
          <p:nvPr>
            <p:ph type="dt" sz="half" idx="29"/>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4FA51B6C-9250-412C-ADB9-78AE84485560}"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8" name="Espaço Reservado para Rodapé 7"/>
          <p:cNvSpPr>
            <a:spLocks noGrp="1"/>
          </p:cNvSpPr>
          <p:nvPr>
            <p:ph type="ftr" sz="quarter" idx="30"/>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9" name="Espaço Reservado para Número de Slide 8"/>
          <p:cNvSpPr>
            <a:spLocks noGrp="1"/>
          </p:cNvSpPr>
          <p:nvPr>
            <p:ph type="sldNum" sz="quarter" idx="31"/>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950041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Layout Personalizado">
    <p:spTree>
      <p:nvGrpSpPr>
        <p:cNvPr id="1" name=""/>
        <p:cNvGrpSpPr/>
        <p:nvPr/>
      </p:nvGrpSpPr>
      <p:grpSpPr>
        <a:xfrm>
          <a:off x="0" y="0"/>
          <a:ext cx="0" cy="0"/>
          <a:chOff x="0" y="0"/>
          <a:chExt cx="0" cy="0"/>
        </a:xfrm>
      </p:grpSpPr>
      <p:sp>
        <p:nvSpPr>
          <p:cNvPr id="2" name="Título 9">
            <a:extLst>
              <a:ext uri="{FF2B5EF4-FFF2-40B4-BE49-F238E27FC236}">
                <a16:creationId xmlns:a16="http://schemas.microsoft.com/office/drawing/2014/main" id="{9EB59B95-FFC1-4D0F-9B57-0A5C9A34E45F}"/>
              </a:ext>
            </a:extLst>
          </p:cNvPr>
          <p:cNvSpPr>
            <a:spLocks noGrp="1"/>
          </p:cNvSpPr>
          <p:nvPr>
            <p:ph type="title" idx="4294967295"/>
          </p:nvPr>
        </p:nvSpPr>
        <p:spPr>
          <a:xfrm>
            <a:off x="3165230" y="785737"/>
            <a:ext cx="9803637" cy="555625"/>
          </a:xfrm>
        </p:spPr>
        <p:txBody>
          <a:bodyPr>
            <a:normAutofit/>
          </a:bodyPr>
          <a:lstStyle/>
          <a:p>
            <a:pPr algn="r"/>
            <a:r>
              <a:rPr lang="pt-BR" sz="1800" b="1" cap="all" dirty="0">
                <a:solidFill>
                  <a:srgbClr val="B48A20"/>
                </a:solidFill>
                <a:latin typeface="Hurme Geometric Sans 2" pitchFamily="34" charset="0"/>
              </a:rPr>
              <a:t>3. Descrição das empresas – Produtos</a:t>
            </a:r>
          </a:p>
        </p:txBody>
      </p:sp>
      <p:sp>
        <p:nvSpPr>
          <p:cNvPr id="3" name="Content Placeholder 2">
            <a:extLst>
              <a:ext uri="{FF2B5EF4-FFF2-40B4-BE49-F238E27FC236}">
                <a16:creationId xmlns:a16="http://schemas.microsoft.com/office/drawing/2014/main" id="{CF6A4E87-0BFD-4B24-B4C6-967CD3715D1A}"/>
              </a:ext>
            </a:extLst>
          </p:cNvPr>
          <p:cNvSpPr>
            <a:spLocks noGrp="1"/>
          </p:cNvSpPr>
          <p:nvPr>
            <p:ph sz="half" idx="27"/>
          </p:nvPr>
        </p:nvSpPr>
        <p:spPr>
          <a:xfrm>
            <a:off x="847493" y="1714395"/>
            <a:ext cx="5813657" cy="5307507"/>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4" name="Content Placeholder 2">
            <a:extLst>
              <a:ext uri="{FF2B5EF4-FFF2-40B4-BE49-F238E27FC236}">
                <a16:creationId xmlns:a16="http://schemas.microsoft.com/office/drawing/2014/main" id="{7E867530-CB8D-4148-9161-14062AC2ECD0}"/>
              </a:ext>
            </a:extLst>
          </p:cNvPr>
          <p:cNvSpPr>
            <a:spLocks noGrp="1"/>
          </p:cNvSpPr>
          <p:nvPr>
            <p:ph sz="half" idx="28"/>
          </p:nvPr>
        </p:nvSpPr>
        <p:spPr>
          <a:xfrm>
            <a:off x="7155210" y="1717884"/>
            <a:ext cx="5813657" cy="5307507"/>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5" name="Espaço Reservado para Data 4"/>
          <p:cNvSpPr>
            <a:spLocks noGrp="1"/>
          </p:cNvSpPr>
          <p:nvPr>
            <p:ph type="dt" sz="half" idx="29"/>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5C9B91CA-DFD2-43FD-A91E-1F30238FC9A8}"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6" name="Espaço Reservado para Rodapé 5"/>
          <p:cNvSpPr>
            <a:spLocks noGrp="1"/>
          </p:cNvSpPr>
          <p:nvPr>
            <p:ph type="ftr" sz="quarter" idx="30"/>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7" name="Espaço Reservado para Número de Slide 6"/>
          <p:cNvSpPr>
            <a:spLocks noGrp="1"/>
          </p:cNvSpPr>
          <p:nvPr>
            <p:ph type="sldNum" sz="quarter" idx="31"/>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424158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Sub título com 4 textos e 4 títulos">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02348" cy="7549158"/>
          </a:xfrm>
          <a:prstGeom prst="rect">
            <a:avLst/>
          </a:prstGeom>
        </p:spPr>
      </p:pic>
      <p:sp>
        <p:nvSpPr>
          <p:cNvPr id="12" name="Content Placeholder 2"/>
          <p:cNvSpPr>
            <a:spLocks noGrp="1"/>
          </p:cNvSpPr>
          <p:nvPr>
            <p:ph sz="half" idx="22"/>
          </p:nvPr>
        </p:nvSpPr>
        <p:spPr>
          <a:xfrm>
            <a:off x="343735" y="4674920"/>
            <a:ext cx="6210000" cy="2160000"/>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3" name="Content Placeholder 2"/>
          <p:cNvSpPr>
            <a:spLocks noGrp="1"/>
          </p:cNvSpPr>
          <p:nvPr>
            <p:ph sz="half" idx="23"/>
          </p:nvPr>
        </p:nvSpPr>
        <p:spPr>
          <a:xfrm>
            <a:off x="6780710" y="4682125"/>
            <a:ext cx="6210000" cy="2160000"/>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cxnSp>
        <p:nvCxnSpPr>
          <p:cNvPr id="18" name="Conector reto 17"/>
          <p:cNvCxnSpPr>
            <a:cxnSpLocks/>
          </p:cNvCxnSpPr>
          <p:nvPr userDrawn="1"/>
        </p:nvCxnSpPr>
        <p:spPr>
          <a:xfrm>
            <a:off x="343735" y="1655874"/>
            <a:ext cx="125568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cxnSp>
        <p:nvCxnSpPr>
          <p:cNvPr id="20" name="Conector reto 19"/>
          <p:cNvCxnSpPr/>
          <p:nvPr userDrawn="1"/>
        </p:nvCxnSpPr>
        <p:spPr>
          <a:xfrm>
            <a:off x="343735" y="4631343"/>
            <a:ext cx="621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cxnSp>
        <p:nvCxnSpPr>
          <p:cNvPr id="21" name="Conector reto 20"/>
          <p:cNvCxnSpPr/>
          <p:nvPr userDrawn="1"/>
        </p:nvCxnSpPr>
        <p:spPr>
          <a:xfrm>
            <a:off x="6780710" y="4631343"/>
            <a:ext cx="6210000" cy="0"/>
          </a:xfrm>
          <a:prstGeom prst="line">
            <a:avLst/>
          </a:prstGeom>
          <a:ln>
            <a:solidFill>
              <a:srgbClr val="1E1E1E"/>
            </a:solidFill>
          </a:ln>
        </p:spPr>
        <p:style>
          <a:lnRef idx="1">
            <a:schemeClr val="accent1"/>
          </a:lnRef>
          <a:fillRef idx="0">
            <a:schemeClr val="accent1"/>
          </a:fillRef>
          <a:effectRef idx="0">
            <a:schemeClr val="accent1"/>
          </a:effectRef>
          <a:fontRef idx="minor">
            <a:schemeClr val="tx1"/>
          </a:fontRef>
        </p:style>
      </p:cxnSp>
      <p:sp>
        <p:nvSpPr>
          <p:cNvPr id="28" name="Text Placeholder 4"/>
          <p:cNvSpPr>
            <a:spLocks noGrp="1"/>
          </p:cNvSpPr>
          <p:nvPr>
            <p:ph type="body" sz="quarter" idx="15"/>
          </p:nvPr>
        </p:nvSpPr>
        <p:spPr>
          <a:xfrm>
            <a:off x="343734" y="1155291"/>
            <a:ext cx="12555841" cy="474358"/>
          </a:xfrm>
          <a:prstGeom prst="rect">
            <a:avLst/>
          </a:prstGeom>
          <a:noFill/>
          <a:ln>
            <a:noFill/>
          </a:ln>
        </p:spPr>
        <p:txBody>
          <a:bodyPr vert="horz" lIns="106985" tIns="53492" rIns="106985" bIns="53492" rtlCol="0" anchor="b" anchorCtr="0">
            <a:normAutofit/>
          </a:bodyPr>
          <a:lstStyle>
            <a:lvl1pPr marL="246895" indent="-246895">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30" name="Text Placeholder 4"/>
          <p:cNvSpPr>
            <a:spLocks noGrp="1"/>
          </p:cNvSpPr>
          <p:nvPr>
            <p:ph type="body" sz="quarter" idx="25"/>
          </p:nvPr>
        </p:nvSpPr>
        <p:spPr>
          <a:xfrm>
            <a:off x="343735" y="4094949"/>
            <a:ext cx="6210000" cy="475200"/>
          </a:xfrm>
          <a:prstGeom prst="rect">
            <a:avLst/>
          </a:prstGeom>
          <a:noFill/>
          <a:ln>
            <a:noFill/>
          </a:ln>
        </p:spPr>
        <p:txBody>
          <a:bodyPr vert="horz" lIns="106985" tIns="53492" rIns="106985" bIns="53492" rtlCol="0" anchor="b" anchorCtr="0">
            <a:normAutofit/>
          </a:bodyPr>
          <a:lstStyle>
            <a:lvl1pPr marL="246895" indent="-246895">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1" name="Text Placeholder 4"/>
          <p:cNvSpPr>
            <a:spLocks noGrp="1"/>
          </p:cNvSpPr>
          <p:nvPr>
            <p:ph type="body" sz="quarter" idx="26"/>
          </p:nvPr>
        </p:nvSpPr>
        <p:spPr>
          <a:xfrm>
            <a:off x="6768565" y="4090961"/>
            <a:ext cx="6210000" cy="475200"/>
          </a:xfrm>
          <a:prstGeom prst="rect">
            <a:avLst/>
          </a:prstGeom>
          <a:noFill/>
          <a:ln>
            <a:noFill/>
          </a:ln>
        </p:spPr>
        <p:txBody>
          <a:bodyPr vert="horz" lIns="106985" tIns="53492" rIns="106985" bIns="53492" rtlCol="0" anchor="b" anchorCtr="0">
            <a:normAutofit/>
          </a:bodyPr>
          <a:lstStyle>
            <a:lvl1pPr marL="246895" indent="-246895">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24" name="Line 64">
            <a:extLst>
              <a:ext uri="{FF2B5EF4-FFF2-40B4-BE49-F238E27FC236}">
                <a16:creationId xmlns:a16="http://schemas.microsoft.com/office/drawing/2014/main" id="{95690691-072C-4E39-8C14-EBA286A39EE5}"/>
              </a:ext>
            </a:extLst>
          </p:cNvPr>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pPr marL="0" marR="0" lvl="0" indent="0" algn="l" defTabSz="534924" rtl="0" eaLnBrk="1" fontAlgn="auto" latinLnBrk="0" hangingPunct="1">
              <a:lnSpc>
                <a:spcPct val="100000"/>
              </a:lnSpc>
              <a:spcBef>
                <a:spcPts val="0"/>
              </a:spcBef>
              <a:spcAft>
                <a:spcPts val="0"/>
              </a:spcAft>
              <a:buClrTx/>
              <a:buSzTx/>
              <a:buFontTx/>
              <a:buNone/>
              <a:tabLst/>
              <a:defRPr/>
            </a:pPr>
            <a:endParaRPr kumimoji="0" lang="pt-BR"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Espaço Reservado para Texto 3">
            <a:extLst>
              <a:ext uri="{FF2B5EF4-FFF2-40B4-BE49-F238E27FC236}">
                <a16:creationId xmlns:a16="http://schemas.microsoft.com/office/drawing/2014/main" id="{36A88377-96AC-4557-B502-3F59CFFA14B3}"/>
              </a:ext>
            </a:extLst>
          </p:cNvPr>
          <p:cNvSpPr>
            <a:spLocks noGrp="1"/>
          </p:cNvSpPr>
          <p:nvPr>
            <p:ph type="body" sz="quarter" idx="12" hasCustomPrompt="1"/>
          </p:nvPr>
        </p:nvSpPr>
        <p:spPr>
          <a:xfrm>
            <a:off x="345623" y="6905863"/>
            <a:ext cx="3262731" cy="217647"/>
          </a:xfrm>
        </p:spPr>
        <p:txBody>
          <a:bodyPr>
            <a:noAutofit/>
          </a:bodyPr>
          <a:lstStyle>
            <a:lvl1pPr marL="0" indent="0">
              <a:buNone/>
              <a:defRPr sz="1100">
                <a:solidFill>
                  <a:srgbClr val="1E1E1E"/>
                </a:solidFill>
                <a:latin typeface="Candara" panose="020E0502030303020204" pitchFamily="34" charset="0"/>
              </a:defRPr>
            </a:lvl1pPr>
          </a:lstStyle>
          <a:p>
            <a:pPr lvl="0"/>
            <a:r>
              <a:rPr lang="pt-BR" dirty="0"/>
              <a:t>Adicionar Fonte</a:t>
            </a:r>
          </a:p>
        </p:txBody>
      </p:sp>
      <p:sp>
        <p:nvSpPr>
          <p:cNvPr id="38" name="Title 1">
            <a:extLst>
              <a:ext uri="{FF2B5EF4-FFF2-40B4-BE49-F238E27FC236}">
                <a16:creationId xmlns:a16="http://schemas.microsoft.com/office/drawing/2014/main" id="{61490F4B-1D74-4842-8498-DEF0E9B5887E}"/>
              </a:ext>
            </a:extLst>
          </p:cNvPr>
          <p:cNvSpPr>
            <a:spLocks noGrp="1"/>
          </p:cNvSpPr>
          <p:nvPr>
            <p:ph type="title"/>
          </p:nvPr>
        </p:nvSpPr>
        <p:spPr>
          <a:xfrm>
            <a:off x="5188017" y="603908"/>
            <a:ext cx="7734276" cy="468000"/>
          </a:xfrm>
        </p:spPr>
        <p:txBody>
          <a:bodyPr>
            <a:normAutofit/>
          </a:bodyPr>
          <a:lstStyle>
            <a:lvl1pPr algn="r">
              <a:defRPr sz="1800" b="1">
                <a:solidFill>
                  <a:srgbClr val="B58B23"/>
                </a:solidFill>
                <a:latin typeface="Hurme Geometric Sans 1"/>
              </a:defRPr>
            </a:lvl1pPr>
          </a:lstStyle>
          <a:p>
            <a:r>
              <a:rPr lang="en-US" dirty="0"/>
              <a:t>Click to edit Master title style</a:t>
            </a:r>
          </a:p>
        </p:txBody>
      </p:sp>
      <p:sp>
        <p:nvSpPr>
          <p:cNvPr id="19" name="Content Placeholder 2">
            <a:extLst>
              <a:ext uri="{FF2B5EF4-FFF2-40B4-BE49-F238E27FC236}">
                <a16:creationId xmlns:a16="http://schemas.microsoft.com/office/drawing/2014/main" id="{0BC3A3F4-2DE5-4084-A00C-615599287966}"/>
              </a:ext>
            </a:extLst>
          </p:cNvPr>
          <p:cNvSpPr>
            <a:spLocks noGrp="1"/>
          </p:cNvSpPr>
          <p:nvPr>
            <p:ph sz="half" idx="27"/>
          </p:nvPr>
        </p:nvSpPr>
        <p:spPr>
          <a:xfrm>
            <a:off x="329400" y="1714396"/>
            <a:ext cx="12555841" cy="2160000"/>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59" lvl="0" indent="-289759"/>
            <a:r>
              <a:rPr lang="en-US" dirty="0"/>
              <a:t>Click to edit Master text styles</a:t>
            </a:r>
          </a:p>
          <a:p>
            <a:pPr marL="488646" lvl="1" indent="-198887">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5" name="Slide Number Placeholder 4"/>
          <p:cNvSpPr txBox="1">
            <a:spLocks/>
          </p:cNvSpPr>
          <p:nvPr userDrawn="1"/>
        </p:nvSpPr>
        <p:spPr>
          <a:xfrm>
            <a:off x="229200" y="7062510"/>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F87827A-47FB-4E08-AEC0-DB25F8645543}" type="slidenum">
              <a:rPr kumimoji="0" lang="en-US" sz="1500" b="1" i="0" u="none" strike="noStrike" kern="1200" cap="none" spc="0" normalizeH="0" baseline="0" noProof="0" smtClean="0">
                <a:ln>
                  <a:noFill/>
                </a:ln>
                <a:solidFill>
                  <a:srgbClr val="B58B23"/>
                </a:solidFill>
                <a:effectLst/>
                <a:uLnTx/>
                <a:uFillTx/>
                <a:latin typeface="Tautz-Regular3"/>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‹nº›</a:t>
            </a:fld>
            <a:endParaRPr kumimoji="0" lang="en-US" sz="1500" b="1" i="0" u="none" strike="noStrike" kern="1200" cap="none" spc="0" normalizeH="0" baseline="0" noProof="0" dirty="0">
              <a:ln>
                <a:noFill/>
              </a:ln>
              <a:solidFill>
                <a:srgbClr val="B58B23"/>
              </a:solidFill>
              <a:effectLst/>
              <a:uLnTx/>
              <a:uFillTx/>
              <a:latin typeface="Tautz-Regular3"/>
              <a:ea typeface="+mn-ea"/>
              <a:cs typeface="+mn-cs"/>
            </a:endParaRPr>
          </a:p>
        </p:txBody>
      </p:sp>
      <p:sp>
        <p:nvSpPr>
          <p:cNvPr id="3" name="Espaço Reservado para Data 2"/>
          <p:cNvSpPr>
            <a:spLocks noGrp="1"/>
          </p:cNvSpPr>
          <p:nvPr>
            <p:ph type="dt" sz="half" idx="28"/>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EA2C20A8-0240-4A27-AE45-CB966C226176}"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Rodapé 3"/>
          <p:cNvSpPr>
            <a:spLocks noGrp="1"/>
          </p:cNvSpPr>
          <p:nvPr>
            <p:ph type="ftr" sz="quarter" idx="29"/>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5" name="Espaço Reservado para Número de Slide 4"/>
          <p:cNvSpPr>
            <a:spLocks noGrp="1"/>
          </p:cNvSpPr>
          <p:nvPr>
            <p:ph type="sldNum" sz="quarter" idx="30"/>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510741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7_Sub título com 2 títulos e 2 textos na horizontal">
    <p:spTree>
      <p:nvGrpSpPr>
        <p:cNvPr id="1" name=""/>
        <p:cNvGrpSpPr/>
        <p:nvPr/>
      </p:nvGrpSpPr>
      <p:grpSpPr>
        <a:xfrm>
          <a:off x="0" y="0"/>
          <a:ext cx="0" cy="0"/>
          <a:chOff x="0" y="0"/>
          <a:chExt cx="0" cy="0"/>
        </a:xfrm>
      </p:grpSpPr>
      <p:sp>
        <p:nvSpPr>
          <p:cNvPr id="22" name="Content Placeholder 2"/>
          <p:cNvSpPr>
            <a:spLocks noGrp="1"/>
          </p:cNvSpPr>
          <p:nvPr>
            <p:ph sz="half" idx="25"/>
          </p:nvPr>
        </p:nvSpPr>
        <p:spPr>
          <a:xfrm>
            <a:off x="1022496" y="2872492"/>
            <a:ext cx="11268000" cy="1567841"/>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3" name="Text Placeholder 4"/>
          <p:cNvSpPr>
            <a:spLocks noGrp="1"/>
          </p:cNvSpPr>
          <p:nvPr>
            <p:ph type="body" sz="quarter" idx="26"/>
          </p:nvPr>
        </p:nvSpPr>
        <p:spPr>
          <a:xfrm>
            <a:off x="1018569" y="2406366"/>
            <a:ext cx="11276354"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6" name="Espaço Reservado para Texto 6">
            <a:extLst>
              <a:ext uri="{FF2B5EF4-FFF2-40B4-BE49-F238E27FC236}">
                <a16:creationId xmlns:a16="http://schemas.microsoft.com/office/drawing/2014/main" id="{8776BCF7-FD3A-484E-A297-A5389DCD835F}"/>
              </a:ext>
            </a:extLst>
          </p:cNvPr>
          <p:cNvSpPr>
            <a:spLocks noGrp="1"/>
          </p:cNvSpPr>
          <p:nvPr>
            <p:ph type="body" sz="quarter" idx="17"/>
          </p:nvPr>
        </p:nvSpPr>
        <p:spPr>
          <a:xfrm>
            <a:off x="1018569" y="1835036"/>
            <a:ext cx="11268220" cy="556593"/>
          </a:xfrm>
        </p:spPr>
        <p:txBody>
          <a:bodyPr anchor="ctr">
            <a:normAutofit/>
          </a:bodyPr>
          <a:lstStyle>
            <a:lvl1pPr marL="0" indent="0">
              <a:buNone/>
              <a:defRPr sz="1800">
                <a:solidFill>
                  <a:srgbClr val="B58B23"/>
                </a:solidFill>
                <a:latin typeface="Hurme Geometric Sans 4" pitchFamily="34" charset="0"/>
              </a:defRPr>
            </a:lvl1pPr>
          </a:lstStyle>
          <a:p>
            <a:pPr lvl="0"/>
            <a:r>
              <a:rPr lang="pt-BR" dirty="0"/>
              <a:t>Clique para editar o texto mestre</a:t>
            </a:r>
          </a:p>
        </p:txBody>
      </p:sp>
      <p:sp>
        <p:nvSpPr>
          <p:cNvPr id="17" name="Content Placeholder 2"/>
          <p:cNvSpPr>
            <a:spLocks noGrp="1"/>
          </p:cNvSpPr>
          <p:nvPr>
            <p:ph sz="half" idx="27"/>
          </p:nvPr>
        </p:nvSpPr>
        <p:spPr>
          <a:xfrm>
            <a:off x="1032636" y="5072116"/>
            <a:ext cx="11268000" cy="1567841"/>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9" name="Text Placeholder 4"/>
          <p:cNvSpPr>
            <a:spLocks noGrp="1"/>
          </p:cNvSpPr>
          <p:nvPr>
            <p:ph type="body" sz="quarter" idx="28"/>
          </p:nvPr>
        </p:nvSpPr>
        <p:spPr>
          <a:xfrm>
            <a:off x="1026923" y="4600926"/>
            <a:ext cx="11268000"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20" name="Título 9">
            <a:extLst>
              <a:ext uri="{FF2B5EF4-FFF2-40B4-BE49-F238E27FC236}">
                <a16:creationId xmlns:a16="http://schemas.microsoft.com/office/drawing/2014/main" id="{754A4C79-C7DA-4ADB-A3E8-8F87EE0023B9}"/>
              </a:ext>
            </a:extLst>
          </p:cNvPr>
          <p:cNvSpPr>
            <a:spLocks noGrp="1"/>
          </p:cNvSpPr>
          <p:nvPr>
            <p:ph type="title" idx="4294967295"/>
          </p:nvPr>
        </p:nvSpPr>
        <p:spPr>
          <a:xfrm>
            <a:off x="3165231" y="560654"/>
            <a:ext cx="9128368" cy="555625"/>
          </a:xfrm>
        </p:spPr>
        <p:txBody>
          <a:bodyPr>
            <a:normAutofit/>
          </a:bodyPr>
          <a:lstStyle/>
          <a:p>
            <a:pPr algn="r"/>
            <a:r>
              <a:rPr lang="pt-BR" sz="1800" b="1" cap="all" dirty="0">
                <a:solidFill>
                  <a:srgbClr val="B48A20"/>
                </a:solidFill>
                <a:latin typeface="Hurme Geometric Sans 2" pitchFamily="34" charset="0"/>
              </a:rPr>
              <a:t>3. Descrição das empresas – Produtos</a:t>
            </a:r>
          </a:p>
        </p:txBody>
      </p:sp>
      <p:sp>
        <p:nvSpPr>
          <p:cNvPr id="2" name="Espaço Reservado para Data 1"/>
          <p:cNvSpPr>
            <a:spLocks noGrp="1"/>
          </p:cNvSpPr>
          <p:nvPr>
            <p:ph type="dt" sz="half" idx="29"/>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40DB7614-D4CE-48D9-8760-A184C209E260}"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3" name="Espaço Reservado para Rodapé 2"/>
          <p:cNvSpPr>
            <a:spLocks noGrp="1"/>
          </p:cNvSpPr>
          <p:nvPr>
            <p:ph type="ftr" sz="quarter" idx="30"/>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Número de Slide 3"/>
          <p:cNvSpPr>
            <a:spLocks noGrp="1"/>
          </p:cNvSpPr>
          <p:nvPr>
            <p:ph type="sldNum" sz="quarter" idx="31"/>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329619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Sub título com 2 títulos e 2 textos na horizontal">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22" name="Content Placeholder 2"/>
          <p:cNvSpPr>
            <a:spLocks noGrp="1"/>
          </p:cNvSpPr>
          <p:nvPr>
            <p:ph sz="half" idx="25"/>
          </p:nvPr>
        </p:nvSpPr>
        <p:spPr>
          <a:xfrm>
            <a:off x="1022496" y="2872492"/>
            <a:ext cx="11268000" cy="1567841"/>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3" name="Text Placeholder 4"/>
          <p:cNvSpPr>
            <a:spLocks noGrp="1"/>
          </p:cNvSpPr>
          <p:nvPr>
            <p:ph type="body" sz="quarter" idx="26"/>
          </p:nvPr>
        </p:nvSpPr>
        <p:spPr>
          <a:xfrm>
            <a:off x="1018569" y="2406366"/>
            <a:ext cx="11276354"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6" name="Espaço Reservado para Texto 6">
            <a:extLst>
              <a:ext uri="{FF2B5EF4-FFF2-40B4-BE49-F238E27FC236}">
                <a16:creationId xmlns:a16="http://schemas.microsoft.com/office/drawing/2014/main" id="{8776BCF7-FD3A-484E-A297-A5389DCD835F}"/>
              </a:ext>
            </a:extLst>
          </p:cNvPr>
          <p:cNvSpPr>
            <a:spLocks noGrp="1"/>
          </p:cNvSpPr>
          <p:nvPr>
            <p:ph type="body" sz="quarter" idx="17"/>
          </p:nvPr>
        </p:nvSpPr>
        <p:spPr>
          <a:xfrm>
            <a:off x="1018569" y="1835036"/>
            <a:ext cx="11268220" cy="556593"/>
          </a:xfrm>
        </p:spPr>
        <p:txBody>
          <a:bodyPr anchor="ctr">
            <a:normAutofit/>
          </a:bodyPr>
          <a:lstStyle>
            <a:lvl1pPr marL="0" indent="0">
              <a:buNone/>
              <a:defRPr sz="1800">
                <a:solidFill>
                  <a:srgbClr val="B58B23"/>
                </a:solidFill>
                <a:latin typeface="Hurme Geometric Sans 4" pitchFamily="34" charset="0"/>
              </a:defRPr>
            </a:lvl1pPr>
          </a:lstStyle>
          <a:p>
            <a:pPr lvl="0"/>
            <a:r>
              <a:rPr lang="pt-BR" dirty="0"/>
              <a:t>Clique para editar o texto mestre</a:t>
            </a:r>
          </a:p>
        </p:txBody>
      </p:sp>
      <p:sp>
        <p:nvSpPr>
          <p:cNvPr id="17" name="Content Placeholder 2"/>
          <p:cNvSpPr>
            <a:spLocks noGrp="1"/>
          </p:cNvSpPr>
          <p:nvPr>
            <p:ph sz="half" idx="27"/>
          </p:nvPr>
        </p:nvSpPr>
        <p:spPr>
          <a:xfrm>
            <a:off x="1032636" y="5072116"/>
            <a:ext cx="11268000" cy="1567841"/>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9" name="Text Placeholder 4"/>
          <p:cNvSpPr>
            <a:spLocks noGrp="1"/>
          </p:cNvSpPr>
          <p:nvPr>
            <p:ph type="body" sz="quarter" idx="28"/>
          </p:nvPr>
        </p:nvSpPr>
        <p:spPr>
          <a:xfrm>
            <a:off x="1026923" y="4600926"/>
            <a:ext cx="11268000"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20" name="Título 9">
            <a:extLst>
              <a:ext uri="{FF2B5EF4-FFF2-40B4-BE49-F238E27FC236}">
                <a16:creationId xmlns:a16="http://schemas.microsoft.com/office/drawing/2014/main" id="{754A4C79-C7DA-4ADB-A3E8-8F87EE0023B9}"/>
              </a:ext>
            </a:extLst>
          </p:cNvPr>
          <p:cNvSpPr>
            <a:spLocks noGrp="1"/>
          </p:cNvSpPr>
          <p:nvPr>
            <p:ph type="title" idx="4294967295"/>
          </p:nvPr>
        </p:nvSpPr>
        <p:spPr>
          <a:xfrm>
            <a:off x="3165231" y="785737"/>
            <a:ext cx="9128368" cy="555625"/>
          </a:xfrm>
        </p:spPr>
        <p:txBody>
          <a:bodyPr>
            <a:normAutofit/>
          </a:bodyPr>
          <a:lstStyle/>
          <a:p>
            <a:pPr algn="r"/>
            <a:r>
              <a:rPr lang="pt-BR" sz="1800" b="1" cap="all" dirty="0">
                <a:solidFill>
                  <a:srgbClr val="B48A20"/>
                </a:solidFill>
                <a:latin typeface="Hurme Geometric Sans 2" pitchFamily="34" charset="0"/>
              </a:rPr>
              <a:t>3. Descrição das empresas – Produtos</a:t>
            </a:r>
          </a:p>
        </p:txBody>
      </p:sp>
      <p:sp>
        <p:nvSpPr>
          <p:cNvPr id="2" name="Espaço Reservado para Data 1"/>
          <p:cNvSpPr>
            <a:spLocks noGrp="1"/>
          </p:cNvSpPr>
          <p:nvPr>
            <p:ph type="dt" sz="half" idx="29"/>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D33354DF-09C4-4B0E-A001-52C866E7839D}"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Rodapé 3"/>
          <p:cNvSpPr>
            <a:spLocks noGrp="1"/>
          </p:cNvSpPr>
          <p:nvPr>
            <p:ph type="ftr" sz="quarter" idx="30"/>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5" name="Espaço Reservado para Número de Slide 4"/>
          <p:cNvSpPr>
            <a:spLocks noGrp="1"/>
          </p:cNvSpPr>
          <p:nvPr>
            <p:ph type="sldNum" sz="quarter" idx="31"/>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109269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_Sub título com 2 títulos e 2 text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22" name="Content Placeholder 2"/>
          <p:cNvSpPr>
            <a:spLocks noGrp="1"/>
          </p:cNvSpPr>
          <p:nvPr>
            <p:ph sz="half" idx="25"/>
          </p:nvPr>
        </p:nvSpPr>
        <p:spPr>
          <a:xfrm>
            <a:off x="1032636" y="2955753"/>
            <a:ext cx="11240086" cy="1567841"/>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3" name="Text Placeholder 4"/>
          <p:cNvSpPr>
            <a:spLocks noGrp="1"/>
          </p:cNvSpPr>
          <p:nvPr>
            <p:ph type="body" sz="quarter" idx="26"/>
          </p:nvPr>
        </p:nvSpPr>
        <p:spPr>
          <a:xfrm>
            <a:off x="1026923" y="2406366"/>
            <a:ext cx="11251512"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6" name="Espaço Reservado para Texto 6">
            <a:extLst>
              <a:ext uri="{FF2B5EF4-FFF2-40B4-BE49-F238E27FC236}">
                <a16:creationId xmlns:a16="http://schemas.microsoft.com/office/drawing/2014/main" id="{8776BCF7-FD3A-484E-A297-A5389DCD835F}"/>
              </a:ext>
            </a:extLst>
          </p:cNvPr>
          <p:cNvSpPr>
            <a:spLocks noGrp="1"/>
          </p:cNvSpPr>
          <p:nvPr>
            <p:ph type="body" sz="quarter" idx="17"/>
          </p:nvPr>
        </p:nvSpPr>
        <p:spPr>
          <a:xfrm>
            <a:off x="1027040" y="1595567"/>
            <a:ext cx="11268220" cy="556593"/>
          </a:xfrm>
        </p:spPr>
        <p:txBody>
          <a:bodyPr anchor="ctr">
            <a:normAutofit/>
          </a:bodyPr>
          <a:lstStyle>
            <a:lvl1pPr marL="0" indent="0">
              <a:buNone/>
              <a:defRPr sz="2800">
                <a:solidFill>
                  <a:srgbClr val="B58B23"/>
                </a:solidFill>
                <a:latin typeface="Hurme Geometric Sans 4" pitchFamily="34" charset="0"/>
              </a:defRPr>
            </a:lvl1pPr>
          </a:lstStyle>
          <a:p>
            <a:pPr lvl="0"/>
            <a:r>
              <a:rPr lang="pt-BR" dirty="0"/>
              <a:t>Clique para editar o texto mestre</a:t>
            </a:r>
          </a:p>
        </p:txBody>
      </p:sp>
      <p:sp>
        <p:nvSpPr>
          <p:cNvPr id="17" name="Content Placeholder 2"/>
          <p:cNvSpPr>
            <a:spLocks noGrp="1"/>
          </p:cNvSpPr>
          <p:nvPr>
            <p:ph sz="half" idx="27"/>
          </p:nvPr>
        </p:nvSpPr>
        <p:spPr>
          <a:xfrm>
            <a:off x="1026923" y="5154331"/>
            <a:ext cx="11240086" cy="1567841"/>
          </a:xfrm>
          <a:prstGeom prst="rect">
            <a:avLst/>
          </a:prstGeom>
        </p:spPr>
        <p:txBody>
          <a:bodyPr vert="horz" lIns="106985" tIns="53492" rIns="106985" bIns="53492" rtlCol="0">
            <a:noAutofit/>
          </a:bodyPr>
          <a:lstStyle>
            <a:lvl1pPr>
              <a:defRPr lang="en-US" sz="1700" dirty="0" smtClean="0">
                <a:solidFill>
                  <a:srgbClr val="1E1E1E"/>
                </a:solidFill>
                <a:latin typeface="Hurme Geometric Sans 1"/>
              </a:defRPr>
            </a:lvl1pPr>
            <a:lvl2pPr>
              <a:defRPr lang="en-US" sz="1500" dirty="0" smtClean="0">
                <a:solidFill>
                  <a:srgbClr val="1E1E1E"/>
                </a:solidFill>
                <a:latin typeface="Hurme Geometric Sans 1"/>
              </a:defRPr>
            </a:lvl2pPr>
            <a:lvl3pPr>
              <a:defRPr lang="en-US" sz="1300" dirty="0" smtClean="0">
                <a:solidFill>
                  <a:srgbClr val="1E1E1E"/>
                </a:solidFill>
                <a:latin typeface="Hurme Geometric Sans 1"/>
              </a:defRPr>
            </a:lvl3pPr>
            <a:lvl4pPr>
              <a:defRPr lang="en-US" sz="1200" dirty="0" smtClean="0">
                <a:solidFill>
                  <a:srgbClr val="1E1E1E"/>
                </a:solidFill>
                <a:latin typeface="Hurme Geometric Sans 1"/>
              </a:defRPr>
            </a:lvl4pPr>
            <a:lvl5pPr>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9" name="Text Placeholder 4"/>
          <p:cNvSpPr>
            <a:spLocks noGrp="1"/>
          </p:cNvSpPr>
          <p:nvPr>
            <p:ph type="body" sz="quarter" idx="28"/>
          </p:nvPr>
        </p:nvSpPr>
        <p:spPr>
          <a:xfrm>
            <a:off x="1026923" y="4600926"/>
            <a:ext cx="11251512" cy="429988"/>
          </a:xfrm>
          <a:prstGeom prst="rect">
            <a:avLst/>
          </a:prstGeom>
          <a:noFill/>
          <a:ln>
            <a:noFill/>
          </a:ln>
        </p:spPr>
        <p:txBody>
          <a:bodyPr vert="horz" lIns="106985" tIns="53492" rIns="106985" bIns="53492" rtlCol="0" anchor="b" anchorCtr="0">
            <a:normAutofit/>
          </a:bodyPr>
          <a:lstStyle>
            <a:lvl1pPr marL="246900" indent="-246900">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20" name="Título 9">
            <a:extLst>
              <a:ext uri="{FF2B5EF4-FFF2-40B4-BE49-F238E27FC236}">
                <a16:creationId xmlns:a16="http://schemas.microsoft.com/office/drawing/2014/main" id="{754A4C79-C7DA-4ADB-A3E8-8F87EE0023B9}"/>
              </a:ext>
            </a:extLst>
          </p:cNvPr>
          <p:cNvSpPr>
            <a:spLocks noGrp="1"/>
          </p:cNvSpPr>
          <p:nvPr>
            <p:ph type="title" idx="4294967295"/>
          </p:nvPr>
        </p:nvSpPr>
        <p:spPr>
          <a:xfrm>
            <a:off x="3165231" y="785737"/>
            <a:ext cx="9128368" cy="555625"/>
          </a:xfrm>
        </p:spPr>
        <p:txBody>
          <a:bodyPr>
            <a:normAutofit/>
          </a:bodyPr>
          <a:lstStyle/>
          <a:p>
            <a:pPr algn="r"/>
            <a:r>
              <a:rPr lang="pt-BR" sz="1800" b="1" cap="all" dirty="0">
                <a:solidFill>
                  <a:srgbClr val="B48A20"/>
                </a:solidFill>
                <a:latin typeface="Hurme Geometric Sans 2" pitchFamily="34" charset="0"/>
              </a:rPr>
              <a:t>3. Descrição das empresas – Produtos</a:t>
            </a:r>
          </a:p>
        </p:txBody>
      </p:sp>
      <p:sp>
        <p:nvSpPr>
          <p:cNvPr id="9" name="Slide Number Placeholder 4"/>
          <p:cNvSpPr txBox="1">
            <a:spLocks/>
          </p:cNvSpPr>
          <p:nvPr userDrawn="1"/>
        </p:nvSpPr>
        <p:spPr>
          <a:xfrm>
            <a:off x="238725" y="7101664"/>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F87827A-47FB-4E08-AEC0-DB25F8645543}" type="slidenum">
              <a:rPr kumimoji="0" lang="en-US" sz="1500" b="1" i="0" u="none" strike="noStrike" kern="1200" cap="none" spc="0" normalizeH="0" baseline="0" noProof="0" smtClean="0">
                <a:ln>
                  <a:noFill/>
                </a:ln>
                <a:solidFill>
                  <a:srgbClr val="B58B23"/>
                </a:solidFill>
                <a:effectLst/>
                <a:uLnTx/>
                <a:uFillTx/>
                <a:latin typeface="Tautz-Regular3"/>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‹nº›</a:t>
            </a:fld>
            <a:endParaRPr kumimoji="0" lang="en-US" sz="1500" b="1" i="0" u="none" strike="noStrike" kern="1200" cap="none" spc="0" normalizeH="0" baseline="0" noProof="0" dirty="0">
              <a:ln>
                <a:noFill/>
              </a:ln>
              <a:solidFill>
                <a:srgbClr val="B58B23"/>
              </a:solidFill>
              <a:effectLst/>
              <a:uLnTx/>
              <a:uFillTx/>
              <a:latin typeface="Tautz-Regular3"/>
              <a:ea typeface="+mn-ea"/>
              <a:cs typeface="+mn-cs"/>
            </a:endParaRPr>
          </a:p>
        </p:txBody>
      </p:sp>
      <p:sp>
        <p:nvSpPr>
          <p:cNvPr id="3" name="Espaço Reservado para Data 2"/>
          <p:cNvSpPr>
            <a:spLocks noGrp="1"/>
          </p:cNvSpPr>
          <p:nvPr>
            <p:ph type="dt" sz="half" idx="29"/>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0048E9CD-9374-43DC-B020-698FB6B4FF40}"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Rodapé 3"/>
          <p:cNvSpPr>
            <a:spLocks noGrp="1"/>
          </p:cNvSpPr>
          <p:nvPr>
            <p:ph type="ftr" sz="quarter" idx="30"/>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5" name="Espaço Reservado para Número de Slide 4"/>
          <p:cNvSpPr>
            <a:spLocks noGrp="1"/>
          </p:cNvSpPr>
          <p:nvPr>
            <p:ph type="sldNum" sz="quarter" idx="31"/>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779368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_Sub título com 3 títulos e text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4" y="195"/>
            <a:ext cx="13322989" cy="7560872"/>
          </a:xfrm>
          <a:prstGeom prst="rect">
            <a:avLst/>
          </a:prstGeom>
        </p:spPr>
      </p:pic>
      <p:sp>
        <p:nvSpPr>
          <p:cNvPr id="8" name="Content Placeholder 2"/>
          <p:cNvSpPr>
            <a:spLocks noGrp="1"/>
          </p:cNvSpPr>
          <p:nvPr>
            <p:ph sz="half" idx="13"/>
          </p:nvPr>
        </p:nvSpPr>
        <p:spPr>
          <a:xfrm>
            <a:off x="3121796" y="1274214"/>
            <a:ext cx="9833293" cy="1798685"/>
          </a:xfrm>
          <a:prstGeom prst="rect">
            <a:avLst/>
          </a:prstGeom>
          <a:solidFill>
            <a:schemeClr val="accent2">
              <a:lumMod val="20000"/>
              <a:lumOff val="80000"/>
            </a:schemeClr>
          </a:solidFill>
          <a:ln>
            <a:noFill/>
          </a:ln>
        </p:spPr>
        <p:txBody>
          <a:bodyPr vert="horz" lIns="106985" tIns="53492" rIns="106985" bIns="53492" rtlCol="0">
            <a:noAutofit/>
          </a:bodyPr>
          <a:lstStyle>
            <a:lvl1pPr algn="just">
              <a:defRPr lang="en-US" sz="1200" dirty="0" smtClean="0">
                <a:solidFill>
                  <a:srgbClr val="1E1E1E"/>
                </a:solidFill>
                <a:latin typeface="Hurme Geometric Sans 1"/>
              </a:defRPr>
            </a:lvl1pPr>
            <a:lvl2pPr algn="just">
              <a:defRPr lang="en-US" sz="1200" dirty="0" smtClean="0">
                <a:solidFill>
                  <a:srgbClr val="1E1E1E"/>
                </a:solidFill>
                <a:latin typeface="Hurme Geometric Sans 1"/>
              </a:defRPr>
            </a:lvl2pPr>
            <a:lvl3pPr algn="just">
              <a:defRPr lang="en-US" sz="1200" dirty="0" smtClean="0">
                <a:solidFill>
                  <a:srgbClr val="1E1E1E"/>
                </a:solidFill>
                <a:latin typeface="Hurme Geometric Sans 1"/>
              </a:defRPr>
            </a:lvl3pPr>
            <a:lvl4pPr algn="just">
              <a:defRPr lang="en-US" sz="1200" dirty="0" smtClean="0">
                <a:solidFill>
                  <a:srgbClr val="1E1E1E"/>
                </a:solidFill>
                <a:latin typeface="Hurme Geometric Sans 1"/>
              </a:defRPr>
            </a:lvl4pPr>
            <a:lvl5pPr algn="just">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1" name="Slide Number Placeholder 4"/>
          <p:cNvSpPr txBox="1">
            <a:spLocks/>
          </p:cNvSpPr>
          <p:nvPr userDrawn="1"/>
        </p:nvSpPr>
        <p:spPr>
          <a:xfrm>
            <a:off x="282254" y="7245898"/>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dirty="0">
              <a:ln>
                <a:noFill/>
              </a:ln>
              <a:solidFill>
                <a:srgbClr val="B58B23"/>
              </a:solidFill>
              <a:effectLst/>
              <a:uLnTx/>
              <a:uFillTx/>
              <a:latin typeface="Tautz-Regular3"/>
              <a:ea typeface="+mn-ea"/>
              <a:cs typeface="+mn-cs"/>
            </a:endParaRPr>
          </a:p>
        </p:txBody>
      </p:sp>
      <p:sp>
        <p:nvSpPr>
          <p:cNvPr id="28" name="Text Placeholder 4"/>
          <p:cNvSpPr>
            <a:spLocks noGrp="1"/>
          </p:cNvSpPr>
          <p:nvPr>
            <p:ph type="body" sz="quarter" idx="15"/>
          </p:nvPr>
        </p:nvSpPr>
        <p:spPr>
          <a:xfrm>
            <a:off x="334091" y="1281221"/>
            <a:ext cx="2628628" cy="1796740"/>
          </a:xfrm>
          <a:prstGeom prst="rect">
            <a:avLst/>
          </a:prstGeom>
          <a:solidFill>
            <a:srgbClr val="EEEEEE"/>
          </a:solidFill>
          <a:ln>
            <a:solidFill>
              <a:srgbClr val="1E1E1E"/>
            </a:solidFill>
          </a:ln>
        </p:spPr>
        <p:txBody>
          <a:bodyPr vert="horz" lIns="106985" tIns="53492" rIns="106985" bIns="53492" rtlCol="0" anchor="ctr" anchorCtr="0">
            <a:normAutofit/>
          </a:bodyPr>
          <a:lstStyle>
            <a:lvl1pPr marL="246900" indent="-246900" algn="ctr">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34" name="Content Placeholder 2"/>
          <p:cNvSpPr>
            <a:spLocks noGrp="1"/>
          </p:cNvSpPr>
          <p:nvPr>
            <p:ph sz="half" idx="18"/>
          </p:nvPr>
        </p:nvSpPr>
        <p:spPr>
          <a:xfrm>
            <a:off x="3121796" y="3172037"/>
            <a:ext cx="9833293" cy="1798685"/>
          </a:xfrm>
          <a:prstGeom prst="rect">
            <a:avLst/>
          </a:prstGeom>
          <a:solidFill>
            <a:schemeClr val="accent2">
              <a:lumMod val="20000"/>
              <a:lumOff val="80000"/>
            </a:schemeClr>
          </a:solidFill>
          <a:ln>
            <a:noFill/>
          </a:ln>
        </p:spPr>
        <p:txBody>
          <a:bodyPr vert="horz" lIns="106985" tIns="53492" rIns="106985" bIns="53492" rtlCol="0">
            <a:noAutofit/>
          </a:bodyPr>
          <a:lstStyle>
            <a:lvl1pPr algn="just">
              <a:defRPr lang="en-US" sz="1200" dirty="0" smtClean="0">
                <a:solidFill>
                  <a:srgbClr val="1E1E1E"/>
                </a:solidFill>
                <a:latin typeface="Hurme Geometric Sans 1"/>
              </a:defRPr>
            </a:lvl1pPr>
            <a:lvl2pPr algn="just">
              <a:defRPr lang="en-US" sz="1200" dirty="0" smtClean="0">
                <a:solidFill>
                  <a:srgbClr val="1E1E1E"/>
                </a:solidFill>
                <a:latin typeface="Hurme Geometric Sans 1"/>
              </a:defRPr>
            </a:lvl2pPr>
            <a:lvl3pPr algn="just">
              <a:defRPr lang="en-US" sz="1200" dirty="0" smtClean="0">
                <a:solidFill>
                  <a:srgbClr val="1E1E1E"/>
                </a:solidFill>
                <a:latin typeface="Hurme Geometric Sans 1"/>
              </a:defRPr>
            </a:lvl3pPr>
            <a:lvl4pPr algn="just">
              <a:defRPr lang="en-US" sz="1200" dirty="0" smtClean="0">
                <a:solidFill>
                  <a:srgbClr val="1E1E1E"/>
                </a:solidFill>
                <a:latin typeface="Hurme Geometric Sans 1"/>
              </a:defRPr>
            </a:lvl4pPr>
            <a:lvl5pPr algn="just">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5" name="Text Placeholder 4"/>
          <p:cNvSpPr>
            <a:spLocks noGrp="1"/>
          </p:cNvSpPr>
          <p:nvPr>
            <p:ph type="body" sz="quarter" idx="19"/>
          </p:nvPr>
        </p:nvSpPr>
        <p:spPr>
          <a:xfrm>
            <a:off x="334091" y="3169709"/>
            <a:ext cx="2628628" cy="1796740"/>
          </a:xfrm>
          <a:prstGeom prst="rect">
            <a:avLst/>
          </a:prstGeom>
          <a:solidFill>
            <a:srgbClr val="EEEEEE"/>
          </a:solidFill>
          <a:ln>
            <a:solidFill>
              <a:srgbClr val="1E1E1E"/>
            </a:solidFill>
          </a:ln>
        </p:spPr>
        <p:txBody>
          <a:bodyPr vert="horz" lIns="106985" tIns="53492" rIns="106985" bIns="53492" rtlCol="0" anchor="ctr" anchorCtr="0">
            <a:normAutofit/>
          </a:bodyPr>
          <a:lstStyle>
            <a:lvl1pPr marL="246900" indent="-246900" algn="ctr">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38" name="Content Placeholder 2"/>
          <p:cNvSpPr>
            <a:spLocks noGrp="1"/>
          </p:cNvSpPr>
          <p:nvPr>
            <p:ph sz="half" idx="20"/>
          </p:nvPr>
        </p:nvSpPr>
        <p:spPr>
          <a:xfrm>
            <a:off x="3121796" y="5076466"/>
            <a:ext cx="9833293" cy="1798685"/>
          </a:xfrm>
          <a:prstGeom prst="rect">
            <a:avLst/>
          </a:prstGeom>
          <a:solidFill>
            <a:schemeClr val="accent2">
              <a:lumMod val="20000"/>
              <a:lumOff val="80000"/>
            </a:schemeClr>
          </a:solidFill>
          <a:ln>
            <a:noFill/>
          </a:ln>
        </p:spPr>
        <p:txBody>
          <a:bodyPr vert="horz" lIns="106985" tIns="53492" rIns="106985" bIns="53492" rtlCol="0">
            <a:noAutofit/>
          </a:bodyPr>
          <a:lstStyle>
            <a:lvl1pPr algn="just">
              <a:defRPr lang="en-US" sz="1200" dirty="0" smtClean="0">
                <a:solidFill>
                  <a:srgbClr val="1E1E1E"/>
                </a:solidFill>
                <a:latin typeface="Hurme Geometric Sans 1"/>
              </a:defRPr>
            </a:lvl1pPr>
            <a:lvl2pPr algn="just">
              <a:defRPr lang="en-US" sz="1200" dirty="0" smtClean="0">
                <a:solidFill>
                  <a:srgbClr val="1E1E1E"/>
                </a:solidFill>
                <a:latin typeface="Hurme Geometric Sans 1"/>
              </a:defRPr>
            </a:lvl2pPr>
            <a:lvl3pPr algn="just">
              <a:defRPr lang="en-US" sz="1200" dirty="0" smtClean="0">
                <a:solidFill>
                  <a:srgbClr val="1E1E1E"/>
                </a:solidFill>
                <a:latin typeface="Hurme Geometric Sans 1"/>
              </a:defRPr>
            </a:lvl3pPr>
            <a:lvl4pPr algn="just">
              <a:defRPr lang="en-US" sz="1200" dirty="0" smtClean="0">
                <a:solidFill>
                  <a:srgbClr val="1E1E1E"/>
                </a:solidFill>
                <a:latin typeface="Hurme Geometric Sans 1"/>
              </a:defRPr>
            </a:lvl4pPr>
            <a:lvl5pPr algn="just">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9" name="Text Placeholder 4"/>
          <p:cNvSpPr>
            <a:spLocks noGrp="1"/>
          </p:cNvSpPr>
          <p:nvPr>
            <p:ph type="body" sz="quarter" idx="21"/>
          </p:nvPr>
        </p:nvSpPr>
        <p:spPr>
          <a:xfrm>
            <a:off x="334091" y="5077758"/>
            <a:ext cx="2628628" cy="1796740"/>
          </a:xfrm>
          <a:prstGeom prst="rect">
            <a:avLst/>
          </a:prstGeom>
          <a:solidFill>
            <a:srgbClr val="EEEEEE"/>
          </a:solidFill>
          <a:ln>
            <a:solidFill>
              <a:srgbClr val="1E1E1E"/>
            </a:solidFill>
          </a:ln>
        </p:spPr>
        <p:txBody>
          <a:bodyPr vert="horz" lIns="106985" tIns="53492" rIns="106985" bIns="53492" rtlCol="0" anchor="ctr" anchorCtr="0">
            <a:normAutofit/>
          </a:bodyPr>
          <a:lstStyle>
            <a:lvl1pPr marL="246900" indent="-246900" algn="ctr">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17" name="Título 9">
            <a:extLst>
              <a:ext uri="{FF2B5EF4-FFF2-40B4-BE49-F238E27FC236}">
                <a16:creationId xmlns:a16="http://schemas.microsoft.com/office/drawing/2014/main" id="{BA6327CC-3434-4961-A58C-4ACCDC5DCC95}"/>
              </a:ext>
            </a:extLst>
          </p:cNvPr>
          <p:cNvSpPr>
            <a:spLocks noGrp="1"/>
          </p:cNvSpPr>
          <p:nvPr>
            <p:ph type="title" idx="4294967295"/>
          </p:nvPr>
        </p:nvSpPr>
        <p:spPr>
          <a:xfrm>
            <a:off x="3793926" y="537332"/>
            <a:ext cx="9128368" cy="555625"/>
          </a:xfrm>
        </p:spPr>
        <p:txBody>
          <a:bodyPr>
            <a:normAutofit/>
          </a:bodyPr>
          <a:lstStyle/>
          <a:p>
            <a:pPr algn="r"/>
            <a:endParaRPr lang="pt-BR" sz="1800" b="1" cap="all" dirty="0">
              <a:solidFill>
                <a:srgbClr val="B48A20"/>
              </a:solidFill>
              <a:latin typeface="Hurme Geometric Sans 2" pitchFamily="34" charset="0"/>
            </a:endParaRPr>
          </a:p>
        </p:txBody>
      </p:sp>
      <p:sp>
        <p:nvSpPr>
          <p:cNvPr id="11" name="Slide Number Placeholder 4"/>
          <p:cNvSpPr txBox="1">
            <a:spLocks/>
          </p:cNvSpPr>
          <p:nvPr userDrawn="1"/>
        </p:nvSpPr>
        <p:spPr>
          <a:xfrm>
            <a:off x="206054" y="7112765"/>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F87827A-47FB-4E08-AEC0-DB25F8645543}" type="slidenum">
              <a:rPr kumimoji="0" lang="en-US" sz="1500" b="1" i="0" u="none" strike="noStrike" kern="1200" cap="none" spc="0" normalizeH="0" baseline="0" noProof="0" smtClean="0">
                <a:ln>
                  <a:noFill/>
                </a:ln>
                <a:solidFill>
                  <a:srgbClr val="B58B23"/>
                </a:solidFill>
                <a:effectLst/>
                <a:uLnTx/>
                <a:uFillTx/>
                <a:latin typeface="Tautz-Regular3"/>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‹nº›</a:t>
            </a:fld>
            <a:endParaRPr kumimoji="0" lang="en-US" sz="1500" b="1" i="0" u="none" strike="noStrike" kern="1200" cap="none" spc="0" normalizeH="0" baseline="0" noProof="0" dirty="0">
              <a:ln>
                <a:noFill/>
              </a:ln>
              <a:solidFill>
                <a:srgbClr val="B58B23"/>
              </a:solidFill>
              <a:effectLst/>
              <a:uLnTx/>
              <a:uFillTx/>
              <a:latin typeface="Tautz-Regular3"/>
              <a:ea typeface="+mn-ea"/>
              <a:cs typeface="+mn-cs"/>
            </a:endParaRPr>
          </a:p>
        </p:txBody>
      </p:sp>
      <p:sp>
        <p:nvSpPr>
          <p:cNvPr id="3" name="Espaço Reservado para Data 2"/>
          <p:cNvSpPr>
            <a:spLocks noGrp="1"/>
          </p:cNvSpPr>
          <p:nvPr>
            <p:ph type="dt" sz="half" idx="22"/>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FDBBE5F8-B57B-4240-B1D7-7595BF4418B0}"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Rodapé 3"/>
          <p:cNvSpPr>
            <a:spLocks noGrp="1"/>
          </p:cNvSpPr>
          <p:nvPr>
            <p:ph type="ftr" sz="quarter" idx="23"/>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5" name="Espaço Reservado para Número de Slide 4"/>
          <p:cNvSpPr>
            <a:spLocks noGrp="1"/>
          </p:cNvSpPr>
          <p:nvPr>
            <p:ph type="sldNum" sz="quarter" idx="24"/>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454075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6_Sub título com 3 títulos e text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4" y="195"/>
            <a:ext cx="13322989" cy="7560872"/>
          </a:xfrm>
          <a:prstGeom prst="rect">
            <a:avLst/>
          </a:prstGeom>
        </p:spPr>
      </p:pic>
      <p:sp>
        <p:nvSpPr>
          <p:cNvPr id="8" name="Content Placeholder 2"/>
          <p:cNvSpPr>
            <a:spLocks noGrp="1"/>
          </p:cNvSpPr>
          <p:nvPr>
            <p:ph sz="half" idx="13"/>
          </p:nvPr>
        </p:nvSpPr>
        <p:spPr>
          <a:xfrm>
            <a:off x="3121796" y="1274214"/>
            <a:ext cx="9833293" cy="1798685"/>
          </a:xfrm>
          <a:prstGeom prst="rect">
            <a:avLst/>
          </a:prstGeom>
          <a:solidFill>
            <a:srgbClr val="DDDDDD"/>
          </a:solidFill>
          <a:ln>
            <a:noFill/>
          </a:ln>
        </p:spPr>
        <p:txBody>
          <a:bodyPr vert="horz" lIns="106985" tIns="53492" rIns="106985" bIns="53492" rtlCol="0">
            <a:noAutofit/>
          </a:bodyPr>
          <a:lstStyle>
            <a:lvl1pPr algn="just">
              <a:defRPr lang="en-US" sz="1200" dirty="0" smtClean="0">
                <a:solidFill>
                  <a:srgbClr val="1E1E1E"/>
                </a:solidFill>
                <a:latin typeface="Hurme Geometric Sans 1"/>
              </a:defRPr>
            </a:lvl1pPr>
            <a:lvl2pPr algn="just">
              <a:defRPr lang="en-US" sz="1200" dirty="0" smtClean="0">
                <a:solidFill>
                  <a:srgbClr val="1E1E1E"/>
                </a:solidFill>
                <a:latin typeface="Hurme Geometric Sans 1"/>
              </a:defRPr>
            </a:lvl2pPr>
            <a:lvl3pPr algn="just">
              <a:defRPr lang="en-US" sz="1200" dirty="0" smtClean="0">
                <a:solidFill>
                  <a:srgbClr val="1E1E1E"/>
                </a:solidFill>
                <a:latin typeface="Hurme Geometric Sans 1"/>
              </a:defRPr>
            </a:lvl3pPr>
            <a:lvl4pPr algn="just">
              <a:defRPr lang="en-US" sz="1200" dirty="0" smtClean="0">
                <a:solidFill>
                  <a:srgbClr val="1E1E1E"/>
                </a:solidFill>
                <a:latin typeface="Hurme Geometric Sans 1"/>
              </a:defRPr>
            </a:lvl4pPr>
            <a:lvl5pPr algn="just">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1" name="Slide Number Placeholder 4"/>
          <p:cNvSpPr txBox="1">
            <a:spLocks/>
          </p:cNvSpPr>
          <p:nvPr userDrawn="1"/>
        </p:nvSpPr>
        <p:spPr>
          <a:xfrm>
            <a:off x="282254" y="7245898"/>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dirty="0">
              <a:ln>
                <a:noFill/>
              </a:ln>
              <a:solidFill>
                <a:srgbClr val="B58B23"/>
              </a:solidFill>
              <a:effectLst/>
              <a:uLnTx/>
              <a:uFillTx/>
              <a:latin typeface="Tautz-Regular3"/>
              <a:ea typeface="+mn-ea"/>
              <a:cs typeface="+mn-cs"/>
            </a:endParaRPr>
          </a:p>
        </p:txBody>
      </p:sp>
      <p:sp>
        <p:nvSpPr>
          <p:cNvPr id="28" name="Text Placeholder 4"/>
          <p:cNvSpPr>
            <a:spLocks noGrp="1"/>
          </p:cNvSpPr>
          <p:nvPr>
            <p:ph type="body" sz="quarter" idx="15"/>
          </p:nvPr>
        </p:nvSpPr>
        <p:spPr>
          <a:xfrm>
            <a:off x="334091" y="1281221"/>
            <a:ext cx="2628628" cy="1796740"/>
          </a:xfrm>
          <a:prstGeom prst="rect">
            <a:avLst/>
          </a:prstGeom>
          <a:solidFill>
            <a:srgbClr val="1E1E1E"/>
          </a:solidFill>
          <a:ln>
            <a:solidFill>
              <a:srgbClr val="1E1E1E"/>
            </a:solidFill>
          </a:ln>
        </p:spPr>
        <p:txBody>
          <a:bodyPr vert="horz" lIns="106985" tIns="53492" rIns="106985" bIns="53492" rtlCol="0" anchor="ctr" anchorCtr="0">
            <a:normAutofit/>
          </a:bodyPr>
          <a:lstStyle>
            <a:lvl1pPr marL="246900" indent="-246900" algn="ctr">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34" name="Content Placeholder 2"/>
          <p:cNvSpPr>
            <a:spLocks noGrp="1"/>
          </p:cNvSpPr>
          <p:nvPr>
            <p:ph sz="half" idx="18"/>
          </p:nvPr>
        </p:nvSpPr>
        <p:spPr>
          <a:xfrm>
            <a:off x="3121796" y="3172037"/>
            <a:ext cx="9833293" cy="1798685"/>
          </a:xfrm>
          <a:prstGeom prst="rect">
            <a:avLst/>
          </a:prstGeom>
          <a:solidFill>
            <a:srgbClr val="DDDDDD"/>
          </a:solidFill>
          <a:ln>
            <a:noFill/>
          </a:ln>
        </p:spPr>
        <p:txBody>
          <a:bodyPr vert="horz" lIns="106985" tIns="53492" rIns="106985" bIns="53492" rtlCol="0">
            <a:noAutofit/>
          </a:bodyPr>
          <a:lstStyle>
            <a:lvl1pPr algn="just">
              <a:defRPr lang="en-US" sz="1200" dirty="0" smtClean="0">
                <a:solidFill>
                  <a:srgbClr val="1E1E1E"/>
                </a:solidFill>
                <a:latin typeface="Hurme Geometric Sans 1"/>
              </a:defRPr>
            </a:lvl1pPr>
            <a:lvl2pPr algn="just">
              <a:defRPr lang="en-US" sz="1200" dirty="0" smtClean="0">
                <a:solidFill>
                  <a:srgbClr val="1E1E1E"/>
                </a:solidFill>
                <a:latin typeface="Hurme Geometric Sans 1"/>
              </a:defRPr>
            </a:lvl2pPr>
            <a:lvl3pPr algn="just">
              <a:defRPr lang="en-US" sz="1200" dirty="0" smtClean="0">
                <a:solidFill>
                  <a:srgbClr val="1E1E1E"/>
                </a:solidFill>
                <a:latin typeface="Hurme Geometric Sans 1"/>
              </a:defRPr>
            </a:lvl3pPr>
            <a:lvl4pPr algn="just">
              <a:defRPr lang="en-US" sz="1200" dirty="0" smtClean="0">
                <a:solidFill>
                  <a:srgbClr val="1E1E1E"/>
                </a:solidFill>
                <a:latin typeface="Hurme Geometric Sans 1"/>
              </a:defRPr>
            </a:lvl4pPr>
            <a:lvl5pPr algn="just">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5" name="Text Placeholder 4"/>
          <p:cNvSpPr>
            <a:spLocks noGrp="1"/>
          </p:cNvSpPr>
          <p:nvPr>
            <p:ph type="body" sz="quarter" idx="19"/>
          </p:nvPr>
        </p:nvSpPr>
        <p:spPr>
          <a:xfrm>
            <a:off x="334091" y="3169709"/>
            <a:ext cx="2628628" cy="1796740"/>
          </a:xfrm>
          <a:prstGeom prst="rect">
            <a:avLst/>
          </a:prstGeom>
          <a:solidFill>
            <a:srgbClr val="1E1E1E"/>
          </a:solidFill>
          <a:ln>
            <a:solidFill>
              <a:srgbClr val="1E1E1E"/>
            </a:solidFill>
          </a:ln>
        </p:spPr>
        <p:txBody>
          <a:bodyPr vert="horz" lIns="106985" tIns="53492" rIns="106985" bIns="53492" rtlCol="0" anchor="ctr" anchorCtr="0">
            <a:normAutofit/>
          </a:bodyPr>
          <a:lstStyle>
            <a:lvl1pPr marL="246900" indent="-246900" algn="ctr">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38" name="Content Placeholder 2"/>
          <p:cNvSpPr>
            <a:spLocks noGrp="1"/>
          </p:cNvSpPr>
          <p:nvPr>
            <p:ph sz="half" idx="20"/>
          </p:nvPr>
        </p:nvSpPr>
        <p:spPr>
          <a:xfrm>
            <a:off x="3121796" y="5076466"/>
            <a:ext cx="9833293" cy="1798685"/>
          </a:xfrm>
          <a:prstGeom prst="rect">
            <a:avLst/>
          </a:prstGeom>
          <a:solidFill>
            <a:srgbClr val="DDDDDD"/>
          </a:solidFill>
          <a:ln>
            <a:noFill/>
          </a:ln>
        </p:spPr>
        <p:txBody>
          <a:bodyPr vert="horz" lIns="106985" tIns="53492" rIns="106985" bIns="53492" rtlCol="0">
            <a:noAutofit/>
          </a:bodyPr>
          <a:lstStyle>
            <a:lvl1pPr algn="just">
              <a:defRPr lang="en-US" sz="1200" dirty="0" smtClean="0">
                <a:solidFill>
                  <a:srgbClr val="1E1E1E"/>
                </a:solidFill>
                <a:latin typeface="Hurme Geometric Sans 1"/>
              </a:defRPr>
            </a:lvl1pPr>
            <a:lvl2pPr algn="just">
              <a:defRPr lang="en-US" sz="1200" dirty="0" smtClean="0">
                <a:solidFill>
                  <a:srgbClr val="1E1E1E"/>
                </a:solidFill>
                <a:latin typeface="Hurme Geometric Sans 1"/>
              </a:defRPr>
            </a:lvl2pPr>
            <a:lvl3pPr algn="just">
              <a:defRPr lang="en-US" sz="1200" dirty="0" smtClean="0">
                <a:solidFill>
                  <a:srgbClr val="1E1E1E"/>
                </a:solidFill>
                <a:latin typeface="Hurme Geometric Sans 1"/>
              </a:defRPr>
            </a:lvl3pPr>
            <a:lvl4pPr algn="just">
              <a:defRPr lang="en-US" sz="1200" dirty="0" smtClean="0">
                <a:solidFill>
                  <a:srgbClr val="1E1E1E"/>
                </a:solidFill>
                <a:latin typeface="Hurme Geometric Sans 1"/>
              </a:defRPr>
            </a:lvl4pPr>
            <a:lvl5pPr algn="just">
              <a:defRPr lang="pt-BR" sz="1200" dirty="0">
                <a:solidFill>
                  <a:srgbClr val="1E1E1E"/>
                </a:solidFill>
                <a:latin typeface="Hurme Geometric Sans 1"/>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9" name="Text Placeholder 4"/>
          <p:cNvSpPr>
            <a:spLocks noGrp="1"/>
          </p:cNvSpPr>
          <p:nvPr>
            <p:ph type="body" sz="quarter" idx="21"/>
          </p:nvPr>
        </p:nvSpPr>
        <p:spPr>
          <a:xfrm>
            <a:off x="334091" y="5077758"/>
            <a:ext cx="2628628" cy="1796740"/>
          </a:xfrm>
          <a:prstGeom prst="rect">
            <a:avLst/>
          </a:prstGeom>
          <a:solidFill>
            <a:srgbClr val="1E1E1E"/>
          </a:solidFill>
          <a:ln>
            <a:solidFill>
              <a:srgbClr val="1E1E1E"/>
            </a:solidFill>
          </a:ln>
        </p:spPr>
        <p:txBody>
          <a:bodyPr vert="horz" lIns="106985" tIns="53492" rIns="106985" bIns="53492" rtlCol="0" anchor="ctr" anchorCtr="0">
            <a:normAutofit/>
          </a:bodyPr>
          <a:lstStyle>
            <a:lvl1pPr marL="246900" indent="-246900" algn="ctr">
              <a:buNone/>
              <a:defRPr lang="en-US" sz="1800" b="1" dirty="0" smtClean="0">
                <a:solidFill>
                  <a:srgbClr val="B58B23"/>
                </a:solidFill>
                <a:latin typeface="Hurme Geometric Sans 1"/>
              </a:defRPr>
            </a:lvl1pPr>
          </a:lstStyle>
          <a:p>
            <a:pPr marL="0" lvl="0" indent="0" algn="ctr"/>
            <a:r>
              <a:rPr lang="en-US" dirty="0"/>
              <a:t>Click to edit Master text styles</a:t>
            </a:r>
          </a:p>
        </p:txBody>
      </p:sp>
      <p:sp>
        <p:nvSpPr>
          <p:cNvPr id="17" name="Título 9">
            <a:extLst>
              <a:ext uri="{FF2B5EF4-FFF2-40B4-BE49-F238E27FC236}">
                <a16:creationId xmlns:a16="http://schemas.microsoft.com/office/drawing/2014/main" id="{BA6327CC-3434-4961-A58C-4ACCDC5DCC95}"/>
              </a:ext>
            </a:extLst>
          </p:cNvPr>
          <p:cNvSpPr>
            <a:spLocks noGrp="1"/>
          </p:cNvSpPr>
          <p:nvPr>
            <p:ph type="title" idx="4294967295"/>
          </p:nvPr>
        </p:nvSpPr>
        <p:spPr>
          <a:xfrm>
            <a:off x="3793926" y="537332"/>
            <a:ext cx="9128368" cy="555625"/>
          </a:xfrm>
        </p:spPr>
        <p:txBody>
          <a:bodyPr>
            <a:normAutofit/>
          </a:bodyPr>
          <a:lstStyle/>
          <a:p>
            <a:pPr algn="r"/>
            <a:endParaRPr lang="pt-BR" sz="1800" b="1" cap="all" dirty="0">
              <a:solidFill>
                <a:srgbClr val="B48A20"/>
              </a:solidFill>
              <a:latin typeface="Hurme Geometric Sans 2" pitchFamily="34" charset="0"/>
            </a:endParaRPr>
          </a:p>
        </p:txBody>
      </p:sp>
      <p:sp>
        <p:nvSpPr>
          <p:cNvPr id="11" name="Slide Number Placeholder 4"/>
          <p:cNvSpPr txBox="1">
            <a:spLocks/>
          </p:cNvSpPr>
          <p:nvPr userDrawn="1"/>
        </p:nvSpPr>
        <p:spPr>
          <a:xfrm>
            <a:off x="210150" y="7112765"/>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F87827A-47FB-4E08-AEC0-DB25F8645543}" type="slidenum">
              <a:rPr kumimoji="0" lang="en-US" sz="1500" b="1" i="0" u="none" strike="noStrike" kern="1200" cap="none" spc="0" normalizeH="0" baseline="0" noProof="0" smtClean="0">
                <a:ln>
                  <a:noFill/>
                </a:ln>
                <a:solidFill>
                  <a:srgbClr val="B58B23"/>
                </a:solidFill>
                <a:effectLst/>
                <a:uLnTx/>
                <a:uFillTx/>
                <a:latin typeface="Tautz-Regular3"/>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‹nº›</a:t>
            </a:fld>
            <a:endParaRPr kumimoji="0" lang="en-US" sz="1500" b="1" i="0" u="none" strike="noStrike" kern="1200" cap="none" spc="0" normalizeH="0" baseline="0" noProof="0" dirty="0">
              <a:ln>
                <a:noFill/>
              </a:ln>
              <a:solidFill>
                <a:srgbClr val="B58B23"/>
              </a:solidFill>
              <a:effectLst/>
              <a:uLnTx/>
              <a:uFillTx/>
              <a:latin typeface="Tautz-Regular3"/>
              <a:ea typeface="+mn-ea"/>
              <a:cs typeface="+mn-cs"/>
            </a:endParaRPr>
          </a:p>
        </p:txBody>
      </p:sp>
      <p:sp>
        <p:nvSpPr>
          <p:cNvPr id="3" name="Espaço Reservado para Data 2"/>
          <p:cNvSpPr>
            <a:spLocks noGrp="1"/>
          </p:cNvSpPr>
          <p:nvPr>
            <p:ph type="dt" sz="half" idx="22"/>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92EBD643-9806-4F5C-BC9F-8FC329A42F32}"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Rodapé 3"/>
          <p:cNvSpPr>
            <a:spLocks noGrp="1"/>
          </p:cNvSpPr>
          <p:nvPr>
            <p:ph type="ftr" sz="quarter" idx="23"/>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5" name="Espaço Reservado para Número de Slide 4"/>
          <p:cNvSpPr>
            <a:spLocks noGrp="1"/>
          </p:cNvSpPr>
          <p:nvPr>
            <p:ph type="sldNum" sz="quarter" idx="24"/>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519550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5_Sub título com 2 títulos e 2 textos na horizontal">
    <p:spTree>
      <p:nvGrpSpPr>
        <p:cNvPr id="1" name=""/>
        <p:cNvGrpSpPr/>
        <p:nvPr/>
      </p:nvGrpSpPr>
      <p:grpSpPr>
        <a:xfrm>
          <a:off x="0" y="0"/>
          <a:ext cx="0" cy="0"/>
          <a:chOff x="0" y="0"/>
          <a:chExt cx="0" cy="0"/>
        </a:xfrm>
      </p:grpSpPr>
      <p:pic>
        <p:nvPicPr>
          <p:cNvPr id="5" name="Imagem 4"/>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44" y="195"/>
            <a:ext cx="13322989" cy="7560872"/>
          </a:xfrm>
          <a:prstGeom prst="rect">
            <a:avLst/>
          </a:prstGeom>
        </p:spPr>
      </p:pic>
      <p:sp>
        <p:nvSpPr>
          <p:cNvPr id="22" name="Espaço Reservado para Texto 6">
            <a:extLst>
              <a:ext uri="{FF2B5EF4-FFF2-40B4-BE49-F238E27FC236}">
                <a16:creationId xmlns:a16="http://schemas.microsoft.com/office/drawing/2014/main" id="{C82304E8-5335-45C8-8AA0-5A4453FCA3D4}"/>
              </a:ext>
            </a:extLst>
          </p:cNvPr>
          <p:cNvSpPr>
            <a:spLocks noGrp="1"/>
          </p:cNvSpPr>
          <p:nvPr>
            <p:ph type="body" sz="quarter" idx="17"/>
          </p:nvPr>
        </p:nvSpPr>
        <p:spPr>
          <a:xfrm>
            <a:off x="1007103" y="1009398"/>
            <a:ext cx="11340791" cy="559127"/>
          </a:xfrm>
        </p:spPr>
        <p:txBody>
          <a:bodyPr anchor="ctr">
            <a:normAutofit/>
          </a:bodyPr>
          <a:lstStyle>
            <a:lvl1pPr marL="0" indent="0">
              <a:buNone/>
              <a:defRPr sz="2000">
                <a:solidFill>
                  <a:schemeClr val="tx1"/>
                </a:solidFill>
                <a:latin typeface="Hurme Geometric Sans 2" pitchFamily="34" charset="0"/>
              </a:defRPr>
            </a:lvl1pPr>
          </a:lstStyle>
          <a:p>
            <a:pPr lvl="0"/>
            <a:r>
              <a:rPr lang="pt-BR" dirty="0"/>
              <a:t>Clique para editar o texto mestre</a:t>
            </a:r>
          </a:p>
        </p:txBody>
      </p:sp>
      <p:sp>
        <p:nvSpPr>
          <p:cNvPr id="11" name="AutoShape 3">
            <a:extLst>
              <a:ext uri="{FF2B5EF4-FFF2-40B4-BE49-F238E27FC236}">
                <a16:creationId xmlns:a16="http://schemas.microsoft.com/office/drawing/2014/main" id="{C11217EC-EE39-4350-B0DF-D969549597C2}"/>
              </a:ext>
            </a:extLst>
          </p:cNvPr>
          <p:cNvSpPr>
            <a:spLocks noChangeArrowheads="1"/>
          </p:cNvSpPr>
          <p:nvPr userDrawn="1">
            <p:custDataLst>
              <p:tags r:id="rId1"/>
            </p:custDataLst>
          </p:nvPr>
        </p:nvSpPr>
        <p:spPr bwMode="gray">
          <a:xfrm>
            <a:off x="981306" y="1748630"/>
            <a:ext cx="2843465" cy="644108"/>
          </a:xfrm>
          <a:prstGeom prst="chevron">
            <a:avLst>
              <a:gd name="adj" fmla="val 34952"/>
            </a:avLst>
          </a:prstGeom>
          <a:solidFill>
            <a:srgbClr val="1E1E1E"/>
          </a:solidFill>
          <a:ln w="12700" cap="rnd" algn="ctr">
            <a:noFill/>
            <a:miter lim="800000"/>
            <a:headEnd/>
            <a:tailEnd/>
          </a:ln>
        </p:spPr>
        <p:txBody>
          <a:bodyPr lIns="42120" tIns="42120" rIns="42120" bIns="42120" anchor="ctr" anchorCtr="1"/>
          <a:lstStyle/>
          <a:p>
            <a:pPr marL="0" marR="0" lvl="0" indent="0" algn="ctr" defTabSz="534924" rtl="0" eaLnBrk="1" fontAlgn="auto" latinLnBrk="0" hangingPunct="1">
              <a:lnSpc>
                <a:spcPct val="106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B58B23"/>
                </a:solidFill>
                <a:effectLst/>
                <a:uLnTx/>
                <a:uFillTx/>
                <a:latin typeface="Hurme Geometric Sans 1"/>
                <a:ea typeface="+mn-ea"/>
                <a:cs typeface="+mn-cs"/>
              </a:rPr>
              <a:t>Text</a:t>
            </a:r>
          </a:p>
        </p:txBody>
      </p:sp>
      <p:sp>
        <p:nvSpPr>
          <p:cNvPr id="12" name="AutoShape 4">
            <a:extLst>
              <a:ext uri="{FF2B5EF4-FFF2-40B4-BE49-F238E27FC236}">
                <a16:creationId xmlns:a16="http://schemas.microsoft.com/office/drawing/2014/main" id="{AE610DDF-A00C-4028-9C18-C33CA719F29F}"/>
              </a:ext>
            </a:extLst>
          </p:cNvPr>
          <p:cNvSpPr>
            <a:spLocks noChangeArrowheads="1"/>
          </p:cNvSpPr>
          <p:nvPr userDrawn="1">
            <p:custDataLst>
              <p:tags r:id="rId2"/>
            </p:custDataLst>
          </p:nvPr>
        </p:nvSpPr>
        <p:spPr bwMode="gray">
          <a:xfrm>
            <a:off x="3827719" y="1748630"/>
            <a:ext cx="2843465" cy="644108"/>
          </a:xfrm>
          <a:prstGeom prst="chevron">
            <a:avLst>
              <a:gd name="adj" fmla="val 34975"/>
            </a:avLst>
          </a:prstGeom>
          <a:solidFill>
            <a:srgbClr val="565656"/>
          </a:solidFill>
          <a:ln w="12700" cap="rnd" algn="ctr">
            <a:solidFill>
              <a:schemeClr val="bg1"/>
            </a:solidFill>
            <a:miter lim="800000"/>
            <a:headEnd/>
            <a:tailEnd/>
          </a:ln>
        </p:spPr>
        <p:txBody>
          <a:bodyPr lIns="42120" tIns="42120" rIns="42120" bIns="42120" anchor="ctr" anchorCtr="1"/>
          <a:lstStyle/>
          <a:p>
            <a:pPr marL="0" marR="0" lvl="0" indent="0" algn="ctr" defTabSz="534924" rtl="0" eaLnBrk="1" fontAlgn="auto" latinLnBrk="0" hangingPunct="1">
              <a:lnSpc>
                <a:spcPct val="106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B58B23"/>
                </a:solidFill>
                <a:effectLst/>
                <a:uLnTx/>
                <a:uFillTx/>
                <a:latin typeface="Hurme Geometric Sans 1"/>
                <a:ea typeface="+mn-ea"/>
                <a:cs typeface="+mn-cs"/>
              </a:rPr>
              <a:t>Text</a:t>
            </a:r>
          </a:p>
        </p:txBody>
      </p:sp>
      <p:sp>
        <p:nvSpPr>
          <p:cNvPr id="13" name="AutoShape 5">
            <a:extLst>
              <a:ext uri="{FF2B5EF4-FFF2-40B4-BE49-F238E27FC236}">
                <a16:creationId xmlns:a16="http://schemas.microsoft.com/office/drawing/2014/main" id="{36B854BC-E043-4885-A40B-B5E94953097C}"/>
              </a:ext>
            </a:extLst>
          </p:cNvPr>
          <p:cNvSpPr>
            <a:spLocks noChangeArrowheads="1"/>
          </p:cNvSpPr>
          <p:nvPr userDrawn="1">
            <p:custDataLst>
              <p:tags r:id="rId3"/>
            </p:custDataLst>
          </p:nvPr>
        </p:nvSpPr>
        <p:spPr bwMode="gray">
          <a:xfrm>
            <a:off x="6651702" y="1748630"/>
            <a:ext cx="2843465" cy="644108"/>
          </a:xfrm>
          <a:prstGeom prst="chevron">
            <a:avLst>
              <a:gd name="adj" fmla="val 34975"/>
            </a:avLst>
          </a:prstGeom>
          <a:solidFill>
            <a:srgbClr val="B4B4B4"/>
          </a:solidFill>
          <a:ln w="12700" cap="rnd" algn="ctr">
            <a:solidFill>
              <a:schemeClr val="bg1"/>
            </a:solidFill>
            <a:miter lim="800000"/>
            <a:headEnd/>
            <a:tailEnd/>
          </a:ln>
        </p:spPr>
        <p:txBody>
          <a:bodyPr lIns="42120" tIns="42120" rIns="42120" bIns="42120" anchor="ctr" anchorCtr="1"/>
          <a:lstStyle/>
          <a:p>
            <a:pPr marL="0" marR="0" lvl="0" indent="0" algn="ctr" defTabSz="534924" rtl="0" eaLnBrk="1" fontAlgn="auto" latinLnBrk="0" hangingPunct="1">
              <a:lnSpc>
                <a:spcPct val="106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565656"/>
                </a:solidFill>
                <a:effectLst/>
                <a:uLnTx/>
                <a:uFillTx/>
                <a:latin typeface="Hurme Geometric Sans 1"/>
                <a:ea typeface="+mn-ea"/>
                <a:cs typeface="+mn-cs"/>
              </a:rPr>
              <a:t>Text</a:t>
            </a:r>
          </a:p>
        </p:txBody>
      </p:sp>
      <p:sp>
        <p:nvSpPr>
          <p:cNvPr id="16" name="AutoShape 6">
            <a:extLst>
              <a:ext uri="{FF2B5EF4-FFF2-40B4-BE49-F238E27FC236}">
                <a16:creationId xmlns:a16="http://schemas.microsoft.com/office/drawing/2014/main" id="{96D80A08-96D3-403E-BF12-747BA396ACB8}"/>
              </a:ext>
            </a:extLst>
          </p:cNvPr>
          <p:cNvSpPr>
            <a:spLocks noChangeArrowheads="1"/>
          </p:cNvSpPr>
          <p:nvPr userDrawn="1">
            <p:custDataLst>
              <p:tags r:id="rId4"/>
            </p:custDataLst>
          </p:nvPr>
        </p:nvSpPr>
        <p:spPr bwMode="gray">
          <a:xfrm>
            <a:off x="9478633" y="1753405"/>
            <a:ext cx="2843465" cy="644108"/>
          </a:xfrm>
          <a:prstGeom prst="chevron">
            <a:avLst>
              <a:gd name="adj" fmla="val 34975"/>
            </a:avLst>
          </a:prstGeom>
          <a:solidFill>
            <a:srgbClr val="E0E0E0"/>
          </a:solidFill>
          <a:ln w="12700" cap="rnd" algn="ctr">
            <a:solidFill>
              <a:schemeClr val="bg1"/>
            </a:solidFill>
            <a:miter lim="800000"/>
            <a:headEnd/>
            <a:tailEnd/>
          </a:ln>
        </p:spPr>
        <p:txBody>
          <a:bodyPr lIns="42120" tIns="42120" rIns="42120" bIns="42120" anchor="ctr" anchorCtr="1"/>
          <a:lstStyle/>
          <a:p>
            <a:pPr marL="0" marR="0" lvl="0" indent="0" algn="ctr" defTabSz="534924" rtl="0" eaLnBrk="1" fontAlgn="auto" latinLnBrk="0" hangingPunct="1">
              <a:lnSpc>
                <a:spcPct val="106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1E1E1E"/>
                </a:solidFill>
                <a:effectLst/>
                <a:uLnTx/>
                <a:uFillTx/>
                <a:latin typeface="Hurme Geometric Sans 1"/>
                <a:ea typeface="+mn-ea"/>
                <a:cs typeface="+mn-cs"/>
              </a:rPr>
              <a:t>Text</a:t>
            </a:r>
          </a:p>
        </p:txBody>
      </p:sp>
      <p:sp>
        <p:nvSpPr>
          <p:cNvPr id="20" name="Text Placeholder 5">
            <a:extLst>
              <a:ext uri="{FF2B5EF4-FFF2-40B4-BE49-F238E27FC236}">
                <a16:creationId xmlns:a16="http://schemas.microsoft.com/office/drawing/2014/main" id="{A727B1DE-DAAA-4E14-A719-47F7F4348655}"/>
              </a:ext>
            </a:extLst>
          </p:cNvPr>
          <p:cNvSpPr txBox="1">
            <a:spLocks/>
          </p:cNvSpPr>
          <p:nvPr userDrawn="1">
            <p:custDataLst>
              <p:tags r:id="rId5"/>
            </p:custDataLst>
          </p:nvPr>
        </p:nvSpPr>
        <p:spPr>
          <a:xfrm>
            <a:off x="6769660" y="2552567"/>
            <a:ext cx="2532185" cy="3600000"/>
          </a:xfrm>
          <a:prstGeom prst="rect">
            <a:avLst/>
          </a:prstGeom>
        </p:spPr>
        <p:txBody>
          <a:bodyPr wrap="square" lIns="0" tIns="0" rIns="0" bIns="0">
            <a:no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marL="0" marR="0" lvl="0" indent="0" algn="l" defTabSz="957263" rtl="0" eaLnBrk="1" fontAlgn="base" latinLnBrk="0" hangingPunct="1">
              <a:lnSpc>
                <a:spcPct val="100000"/>
              </a:lnSpc>
              <a:spcBef>
                <a:spcPts val="702"/>
              </a:spcBef>
              <a:spcAft>
                <a:spcPts val="0"/>
              </a:spcAft>
              <a:buClrTx/>
              <a:buSzTx/>
              <a:buFont typeface="Arial" charset="0"/>
              <a:buNone/>
              <a:tabLst/>
              <a:defRPr/>
            </a:pPr>
            <a:r>
              <a:rPr kumimoji="0" lang="en-US" sz="1400" b="0" i="0" u="none" strike="noStrike" kern="1200" cap="none" spc="0" normalizeH="0" baseline="0" noProof="0" dirty="0">
                <a:ln>
                  <a:noFill/>
                </a:ln>
                <a:solidFill>
                  <a:srgbClr val="1E1E1E"/>
                </a:solidFill>
                <a:effectLst/>
                <a:uLnTx/>
                <a:uFillTx/>
                <a:latin typeface="Hurme Geometric Sans 2" pitchFamily="34" charset="0"/>
                <a:ea typeface="+mn-ea"/>
                <a:cs typeface="+mn-cs"/>
              </a:rPr>
              <a:t>This is dummy text it is not here to be read</a:t>
            </a:r>
          </a:p>
          <a:p>
            <a:pPr marL="320954" marR="0" lvl="1" indent="-320954" algn="l" defTabSz="957263" rtl="0" eaLnBrk="1" fontAlgn="base" latinLnBrk="0" hangingPunct="1">
              <a:lnSpc>
                <a:spcPct val="100000"/>
              </a:lnSpc>
              <a:spcBef>
                <a:spcPts val="702"/>
              </a:spcBef>
              <a:spcAft>
                <a:spcPts val="0"/>
              </a:spcAft>
              <a:buClrTx/>
              <a:buSzTx/>
              <a:buFont typeface="Arial" charset="0"/>
              <a:buChar char="•"/>
              <a:tabLst/>
              <a:defRPr/>
            </a:pPr>
            <a:r>
              <a:rPr kumimoji="0" lang="en-GB" sz="1400" b="0" i="0" u="none" strike="noStrike" kern="1200" cap="none" spc="0" normalizeH="0" baseline="0" noProof="0" dirty="0">
                <a:ln>
                  <a:noFill/>
                </a:ln>
                <a:solidFill>
                  <a:srgbClr val="1E1E1E"/>
                </a:solidFill>
                <a:effectLst/>
                <a:uLnTx/>
                <a:uFillTx/>
                <a:latin typeface="Hurme Geometric Sans 2" pitchFamily="34" charset="0"/>
                <a:ea typeface="+mj-ea"/>
                <a:cs typeface="+mj-cs"/>
              </a:rPr>
              <a:t>This is dummy text it is not here to be read</a:t>
            </a:r>
          </a:p>
          <a:p>
            <a:pPr marL="631210" marR="0" lvl="2" indent="-310256" algn="l" defTabSz="957263" rtl="0" eaLnBrk="1" fontAlgn="base" latinLnBrk="0" hangingPunct="1">
              <a:lnSpc>
                <a:spcPct val="100000"/>
              </a:lnSpc>
              <a:spcBef>
                <a:spcPts val="702"/>
              </a:spcBef>
              <a:spcAft>
                <a:spcPts val="0"/>
              </a:spcAft>
              <a:buClrTx/>
              <a:buSzTx/>
              <a:buFont typeface="Arial" charset="0"/>
              <a:buChar char="‒"/>
              <a:tabLst/>
              <a:defRPr/>
            </a:pPr>
            <a:r>
              <a:rPr kumimoji="0" lang="en-US" sz="1400" b="0" i="0" u="none" strike="noStrike" kern="1200" cap="none" spc="0" normalizeH="0" baseline="0" noProof="0" dirty="0">
                <a:ln>
                  <a:noFill/>
                </a:ln>
                <a:solidFill>
                  <a:srgbClr val="1E1E1E"/>
                </a:solidFill>
                <a:effectLst/>
                <a:uLnTx/>
                <a:uFillTx/>
                <a:latin typeface="Hurme Geometric Sans 2" pitchFamily="34" charset="0"/>
                <a:ea typeface="+mj-ea"/>
                <a:cs typeface="+mj-cs"/>
              </a:rPr>
              <a:t>This is dummy text it is not here to be read</a:t>
            </a:r>
          </a:p>
          <a:p>
            <a:pPr marL="320954" marR="0" lvl="1" indent="-320954" algn="l" defTabSz="957263" rtl="0" eaLnBrk="1" fontAlgn="base" latinLnBrk="0" hangingPunct="1">
              <a:lnSpc>
                <a:spcPct val="100000"/>
              </a:lnSpc>
              <a:spcBef>
                <a:spcPts val="702"/>
              </a:spcBef>
              <a:spcAft>
                <a:spcPts val="0"/>
              </a:spcAft>
              <a:buClrTx/>
              <a:buSzTx/>
              <a:buFont typeface="Arial" charset="0"/>
              <a:buChar char="•"/>
              <a:tabLst/>
              <a:defRPr/>
            </a:pPr>
            <a:r>
              <a:rPr kumimoji="0" lang="en-GB" sz="1400" b="0" i="0" u="none" strike="noStrike" kern="1200" cap="none" spc="0" normalizeH="0" baseline="0" noProof="0" dirty="0">
                <a:ln>
                  <a:noFill/>
                </a:ln>
                <a:solidFill>
                  <a:srgbClr val="1E1E1E"/>
                </a:solidFill>
                <a:effectLst/>
                <a:uLnTx/>
                <a:uFillTx/>
                <a:latin typeface="Hurme Geometric Sans 2" pitchFamily="34" charset="0"/>
                <a:ea typeface="+mj-ea"/>
                <a:cs typeface="+mj-cs"/>
              </a:rPr>
              <a:t>This is dummy text it is not here to be read</a:t>
            </a:r>
          </a:p>
          <a:p>
            <a:pPr marL="631210" marR="0" lvl="2" indent="-310256" algn="l" defTabSz="957263" rtl="0" eaLnBrk="1" fontAlgn="base" latinLnBrk="0" hangingPunct="1">
              <a:lnSpc>
                <a:spcPct val="100000"/>
              </a:lnSpc>
              <a:spcBef>
                <a:spcPts val="702"/>
              </a:spcBef>
              <a:spcAft>
                <a:spcPts val="0"/>
              </a:spcAft>
              <a:buClrTx/>
              <a:buSzTx/>
              <a:buFont typeface="Arial" charset="0"/>
              <a:buChar char="‒"/>
              <a:tabLst/>
              <a:defRPr/>
            </a:pPr>
            <a:r>
              <a:rPr kumimoji="0" lang="en-US" sz="1400" b="0" i="0" u="none" strike="noStrike" kern="1200" cap="none" spc="0" normalizeH="0" baseline="0" noProof="0" dirty="0">
                <a:ln>
                  <a:noFill/>
                </a:ln>
                <a:solidFill>
                  <a:srgbClr val="1E1E1E"/>
                </a:solidFill>
                <a:effectLst/>
                <a:uLnTx/>
                <a:uFillTx/>
                <a:latin typeface="Hurme Geometric Sans 2" pitchFamily="34" charset="0"/>
                <a:ea typeface="+mj-ea"/>
                <a:cs typeface="+mj-cs"/>
              </a:rPr>
              <a:t>This is dummy text it is not here to be read</a:t>
            </a:r>
          </a:p>
          <a:p>
            <a:pPr marL="180000" marR="0" lvl="2" indent="0" algn="l" defTabSz="957263" rtl="0" eaLnBrk="1" fontAlgn="base" latinLnBrk="0" hangingPunct="1">
              <a:lnSpc>
                <a:spcPct val="100000"/>
              </a:lnSpc>
              <a:spcBef>
                <a:spcPts val="0"/>
              </a:spcBef>
              <a:spcAft>
                <a:spcPts val="702"/>
              </a:spcAft>
              <a:buClrTx/>
              <a:buSzTx/>
              <a:buFont typeface="Arial" charset="0"/>
              <a:buNone/>
              <a:tabLst/>
              <a:defRPr/>
            </a:pPr>
            <a:endParaRPr kumimoji="0" lang="en-US" sz="1400" b="0" i="0" u="none" strike="noStrike" kern="1200" cap="none" spc="0" normalizeH="0" baseline="0" noProof="0" dirty="0">
              <a:ln>
                <a:noFill/>
              </a:ln>
              <a:solidFill>
                <a:srgbClr val="1E1E1E"/>
              </a:solidFill>
              <a:effectLst/>
              <a:uLnTx/>
              <a:uFillTx/>
              <a:latin typeface="Hurme Geometric Sans 2" pitchFamily="34" charset="0"/>
              <a:ea typeface="+mj-ea"/>
              <a:cs typeface="+mj-cs"/>
            </a:endParaRPr>
          </a:p>
        </p:txBody>
      </p:sp>
      <p:sp>
        <p:nvSpPr>
          <p:cNvPr id="14" name="Text Placeholder 5">
            <a:extLst>
              <a:ext uri="{FF2B5EF4-FFF2-40B4-BE49-F238E27FC236}">
                <a16:creationId xmlns:a16="http://schemas.microsoft.com/office/drawing/2014/main" id="{A727B1DE-DAAA-4E14-A719-47F7F4348655}"/>
              </a:ext>
            </a:extLst>
          </p:cNvPr>
          <p:cNvSpPr txBox="1">
            <a:spLocks/>
          </p:cNvSpPr>
          <p:nvPr userDrawn="1">
            <p:custDataLst>
              <p:tags r:id="rId6"/>
            </p:custDataLst>
          </p:nvPr>
        </p:nvSpPr>
        <p:spPr>
          <a:xfrm>
            <a:off x="9593643" y="2552567"/>
            <a:ext cx="2532185" cy="3600000"/>
          </a:xfrm>
          <a:prstGeom prst="rect">
            <a:avLst/>
          </a:prstGeom>
        </p:spPr>
        <p:txBody>
          <a:bodyPr wrap="square" lIns="0" tIns="0" rIns="0" bIns="0">
            <a:no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marL="0" marR="0" lvl="0" indent="0" algn="l" defTabSz="957263" rtl="0" eaLnBrk="1" fontAlgn="base" latinLnBrk="0" hangingPunct="1">
              <a:lnSpc>
                <a:spcPct val="100000"/>
              </a:lnSpc>
              <a:spcBef>
                <a:spcPts val="702"/>
              </a:spcBef>
              <a:spcAft>
                <a:spcPts val="0"/>
              </a:spcAft>
              <a:buClrTx/>
              <a:buSzTx/>
              <a:buFont typeface="Arial" charset="0"/>
              <a:buNone/>
              <a:tabLst/>
              <a:defRPr/>
            </a:pPr>
            <a:r>
              <a:rPr kumimoji="0" lang="en-US" sz="1400" b="0" i="0" u="none" strike="noStrike" kern="1200" cap="none" spc="0" normalizeH="0" baseline="0" noProof="0" dirty="0">
                <a:ln>
                  <a:noFill/>
                </a:ln>
                <a:solidFill>
                  <a:srgbClr val="1E1E1E"/>
                </a:solidFill>
                <a:effectLst/>
                <a:uLnTx/>
                <a:uFillTx/>
                <a:latin typeface="Hurme Geometric Sans 2" pitchFamily="34" charset="0"/>
                <a:ea typeface="+mn-ea"/>
                <a:cs typeface="+mn-cs"/>
              </a:rPr>
              <a:t>This is dummy text it is not here to be read</a:t>
            </a:r>
          </a:p>
          <a:p>
            <a:pPr marL="320954" marR="0" lvl="1" indent="-320954" algn="l" defTabSz="957263" rtl="0" eaLnBrk="1" fontAlgn="base" latinLnBrk="0" hangingPunct="1">
              <a:lnSpc>
                <a:spcPct val="100000"/>
              </a:lnSpc>
              <a:spcBef>
                <a:spcPts val="702"/>
              </a:spcBef>
              <a:spcAft>
                <a:spcPts val="0"/>
              </a:spcAft>
              <a:buClrTx/>
              <a:buSzTx/>
              <a:buFont typeface="Arial" charset="0"/>
              <a:buChar char="•"/>
              <a:tabLst/>
              <a:defRPr/>
            </a:pPr>
            <a:r>
              <a:rPr kumimoji="0" lang="en-GB" sz="1400" b="0" i="0" u="none" strike="noStrike" kern="1200" cap="none" spc="0" normalizeH="0" baseline="0" noProof="0" dirty="0">
                <a:ln>
                  <a:noFill/>
                </a:ln>
                <a:solidFill>
                  <a:srgbClr val="1E1E1E"/>
                </a:solidFill>
                <a:effectLst/>
                <a:uLnTx/>
                <a:uFillTx/>
                <a:latin typeface="Hurme Geometric Sans 2" pitchFamily="34" charset="0"/>
                <a:ea typeface="+mj-ea"/>
                <a:cs typeface="+mj-cs"/>
              </a:rPr>
              <a:t>This is dummy text it is not here to be read</a:t>
            </a:r>
          </a:p>
          <a:p>
            <a:pPr marL="631210" marR="0" lvl="2" indent="-310256" algn="l" defTabSz="957263" rtl="0" eaLnBrk="1" fontAlgn="base" latinLnBrk="0" hangingPunct="1">
              <a:lnSpc>
                <a:spcPct val="100000"/>
              </a:lnSpc>
              <a:spcBef>
                <a:spcPts val="702"/>
              </a:spcBef>
              <a:spcAft>
                <a:spcPts val="0"/>
              </a:spcAft>
              <a:buClrTx/>
              <a:buSzTx/>
              <a:buFont typeface="Arial" charset="0"/>
              <a:buChar char="‒"/>
              <a:tabLst/>
              <a:defRPr/>
            </a:pPr>
            <a:r>
              <a:rPr kumimoji="0" lang="en-US" sz="1400" b="0" i="0" u="none" strike="noStrike" kern="1200" cap="none" spc="0" normalizeH="0" baseline="0" noProof="0" dirty="0">
                <a:ln>
                  <a:noFill/>
                </a:ln>
                <a:solidFill>
                  <a:srgbClr val="1E1E1E"/>
                </a:solidFill>
                <a:effectLst/>
                <a:uLnTx/>
                <a:uFillTx/>
                <a:latin typeface="Hurme Geometric Sans 2" pitchFamily="34" charset="0"/>
                <a:ea typeface="+mj-ea"/>
                <a:cs typeface="+mj-cs"/>
              </a:rPr>
              <a:t>This is dummy text it is not here to be read</a:t>
            </a:r>
          </a:p>
          <a:p>
            <a:pPr marL="320954" marR="0" lvl="1" indent="-320954" algn="l" defTabSz="957263" rtl="0" eaLnBrk="1" fontAlgn="base" latinLnBrk="0" hangingPunct="1">
              <a:lnSpc>
                <a:spcPct val="100000"/>
              </a:lnSpc>
              <a:spcBef>
                <a:spcPts val="702"/>
              </a:spcBef>
              <a:spcAft>
                <a:spcPts val="0"/>
              </a:spcAft>
              <a:buClrTx/>
              <a:buSzTx/>
              <a:buFont typeface="Arial" charset="0"/>
              <a:buChar char="•"/>
              <a:tabLst/>
              <a:defRPr/>
            </a:pPr>
            <a:r>
              <a:rPr kumimoji="0" lang="en-GB" sz="1400" b="0" i="0" u="none" strike="noStrike" kern="1200" cap="none" spc="0" normalizeH="0" baseline="0" noProof="0" dirty="0">
                <a:ln>
                  <a:noFill/>
                </a:ln>
                <a:solidFill>
                  <a:srgbClr val="1E1E1E"/>
                </a:solidFill>
                <a:effectLst/>
                <a:uLnTx/>
                <a:uFillTx/>
                <a:latin typeface="Hurme Geometric Sans 2" pitchFamily="34" charset="0"/>
                <a:ea typeface="+mj-ea"/>
                <a:cs typeface="+mj-cs"/>
              </a:rPr>
              <a:t>This is dummy text it is not here to be read</a:t>
            </a:r>
          </a:p>
          <a:p>
            <a:pPr marL="631210" marR="0" lvl="2" indent="-310256" algn="l" defTabSz="957263" rtl="0" eaLnBrk="1" fontAlgn="base" latinLnBrk="0" hangingPunct="1">
              <a:lnSpc>
                <a:spcPct val="100000"/>
              </a:lnSpc>
              <a:spcBef>
                <a:spcPts val="702"/>
              </a:spcBef>
              <a:spcAft>
                <a:spcPts val="0"/>
              </a:spcAft>
              <a:buClrTx/>
              <a:buSzTx/>
              <a:buFont typeface="Arial" charset="0"/>
              <a:buChar char="‒"/>
              <a:tabLst/>
              <a:defRPr/>
            </a:pPr>
            <a:r>
              <a:rPr kumimoji="0" lang="en-US" sz="1400" b="0" i="0" u="none" strike="noStrike" kern="1200" cap="none" spc="0" normalizeH="0" baseline="0" noProof="0" dirty="0">
                <a:ln>
                  <a:noFill/>
                </a:ln>
                <a:solidFill>
                  <a:srgbClr val="1E1E1E"/>
                </a:solidFill>
                <a:effectLst/>
                <a:uLnTx/>
                <a:uFillTx/>
                <a:latin typeface="Hurme Geometric Sans 2" pitchFamily="34" charset="0"/>
                <a:ea typeface="+mj-ea"/>
                <a:cs typeface="+mj-cs"/>
              </a:rPr>
              <a:t>This is dummy text it is not here to be read</a:t>
            </a:r>
          </a:p>
          <a:p>
            <a:pPr marL="180000" marR="0" lvl="2" indent="0" algn="l" defTabSz="957263" rtl="0" eaLnBrk="1" fontAlgn="base" latinLnBrk="0" hangingPunct="1">
              <a:lnSpc>
                <a:spcPct val="100000"/>
              </a:lnSpc>
              <a:spcBef>
                <a:spcPts val="0"/>
              </a:spcBef>
              <a:spcAft>
                <a:spcPts val="702"/>
              </a:spcAft>
              <a:buClrTx/>
              <a:buSzTx/>
              <a:buFont typeface="Arial" charset="0"/>
              <a:buNone/>
              <a:tabLst/>
              <a:defRPr/>
            </a:pPr>
            <a:endParaRPr kumimoji="0" lang="en-US" sz="1400" b="0" i="0" u="none" strike="noStrike" kern="1200" cap="none" spc="0" normalizeH="0" baseline="0" noProof="0" dirty="0">
              <a:ln>
                <a:noFill/>
              </a:ln>
              <a:solidFill>
                <a:srgbClr val="1E1E1E"/>
              </a:solidFill>
              <a:effectLst/>
              <a:uLnTx/>
              <a:uFillTx/>
              <a:latin typeface="Hurme Geometric Sans 2" pitchFamily="34" charset="0"/>
              <a:ea typeface="+mj-ea"/>
              <a:cs typeface="+mj-cs"/>
            </a:endParaRPr>
          </a:p>
        </p:txBody>
      </p:sp>
      <p:sp>
        <p:nvSpPr>
          <p:cNvPr id="15" name="Text Placeholder 5">
            <a:extLst>
              <a:ext uri="{FF2B5EF4-FFF2-40B4-BE49-F238E27FC236}">
                <a16:creationId xmlns:a16="http://schemas.microsoft.com/office/drawing/2014/main" id="{A727B1DE-DAAA-4E14-A719-47F7F4348655}"/>
              </a:ext>
            </a:extLst>
          </p:cNvPr>
          <p:cNvSpPr txBox="1">
            <a:spLocks/>
          </p:cNvSpPr>
          <p:nvPr userDrawn="1">
            <p:custDataLst>
              <p:tags r:id="rId7"/>
            </p:custDataLst>
          </p:nvPr>
        </p:nvSpPr>
        <p:spPr>
          <a:xfrm>
            <a:off x="1079782" y="2552567"/>
            <a:ext cx="2532185" cy="3600000"/>
          </a:xfrm>
          <a:prstGeom prst="rect">
            <a:avLst/>
          </a:prstGeom>
        </p:spPr>
        <p:txBody>
          <a:bodyPr wrap="square" lIns="0" tIns="0" rIns="0" bIns="0">
            <a:no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marL="0" marR="0" lvl="0" indent="0" algn="l" defTabSz="957263" rtl="0" eaLnBrk="1" fontAlgn="base" latinLnBrk="0" hangingPunct="1">
              <a:lnSpc>
                <a:spcPct val="100000"/>
              </a:lnSpc>
              <a:spcBef>
                <a:spcPts val="702"/>
              </a:spcBef>
              <a:spcAft>
                <a:spcPts val="0"/>
              </a:spcAft>
              <a:buClrTx/>
              <a:buSzTx/>
              <a:buFont typeface="Arial" charset="0"/>
              <a:buNone/>
              <a:tabLst/>
              <a:defRPr/>
            </a:pPr>
            <a:r>
              <a:rPr kumimoji="0" lang="en-US" sz="1400" b="0" i="0" u="none" strike="noStrike" kern="1200" cap="none" spc="0" normalizeH="0" baseline="0" noProof="0" dirty="0">
                <a:ln>
                  <a:noFill/>
                </a:ln>
                <a:solidFill>
                  <a:srgbClr val="1E1E1E"/>
                </a:solidFill>
                <a:effectLst/>
                <a:uLnTx/>
                <a:uFillTx/>
                <a:latin typeface="Hurme Geometric Sans 2" pitchFamily="34" charset="0"/>
                <a:ea typeface="+mn-ea"/>
                <a:cs typeface="+mn-cs"/>
              </a:rPr>
              <a:t>This is dummy text it is not here to be read</a:t>
            </a:r>
          </a:p>
          <a:p>
            <a:pPr marL="320954" marR="0" lvl="1" indent="-320954" algn="l" defTabSz="957263" rtl="0" eaLnBrk="1" fontAlgn="base" latinLnBrk="0" hangingPunct="1">
              <a:lnSpc>
                <a:spcPct val="100000"/>
              </a:lnSpc>
              <a:spcBef>
                <a:spcPts val="702"/>
              </a:spcBef>
              <a:spcAft>
                <a:spcPts val="0"/>
              </a:spcAft>
              <a:buClrTx/>
              <a:buSzTx/>
              <a:buFont typeface="Arial" charset="0"/>
              <a:buChar char="•"/>
              <a:tabLst/>
              <a:defRPr/>
            </a:pPr>
            <a:r>
              <a:rPr kumimoji="0" lang="en-GB" sz="1400" b="0" i="0" u="none" strike="noStrike" kern="1200" cap="none" spc="0" normalizeH="0" baseline="0" noProof="0" dirty="0">
                <a:ln>
                  <a:noFill/>
                </a:ln>
                <a:solidFill>
                  <a:srgbClr val="1E1E1E"/>
                </a:solidFill>
                <a:effectLst/>
                <a:uLnTx/>
                <a:uFillTx/>
                <a:latin typeface="Hurme Geometric Sans 2" pitchFamily="34" charset="0"/>
                <a:ea typeface="+mj-ea"/>
                <a:cs typeface="+mj-cs"/>
              </a:rPr>
              <a:t>This is dummy text it is not here to be read</a:t>
            </a:r>
          </a:p>
          <a:p>
            <a:pPr marL="631210" marR="0" lvl="2" indent="-310256" algn="l" defTabSz="957263" rtl="0" eaLnBrk="1" fontAlgn="base" latinLnBrk="0" hangingPunct="1">
              <a:lnSpc>
                <a:spcPct val="100000"/>
              </a:lnSpc>
              <a:spcBef>
                <a:spcPts val="702"/>
              </a:spcBef>
              <a:spcAft>
                <a:spcPts val="0"/>
              </a:spcAft>
              <a:buClrTx/>
              <a:buSzTx/>
              <a:buFont typeface="Arial" charset="0"/>
              <a:buChar char="‒"/>
              <a:tabLst/>
              <a:defRPr/>
            </a:pPr>
            <a:r>
              <a:rPr kumimoji="0" lang="en-US" sz="1400" b="0" i="0" u="none" strike="noStrike" kern="1200" cap="none" spc="0" normalizeH="0" baseline="0" noProof="0" dirty="0">
                <a:ln>
                  <a:noFill/>
                </a:ln>
                <a:solidFill>
                  <a:srgbClr val="1E1E1E"/>
                </a:solidFill>
                <a:effectLst/>
                <a:uLnTx/>
                <a:uFillTx/>
                <a:latin typeface="Hurme Geometric Sans 2" pitchFamily="34" charset="0"/>
                <a:ea typeface="+mj-ea"/>
                <a:cs typeface="+mj-cs"/>
              </a:rPr>
              <a:t>This is dummy text it is not here to be read</a:t>
            </a:r>
          </a:p>
          <a:p>
            <a:pPr marL="320954" marR="0" lvl="1" indent="-320954" algn="l" defTabSz="957263" rtl="0" eaLnBrk="1" fontAlgn="base" latinLnBrk="0" hangingPunct="1">
              <a:lnSpc>
                <a:spcPct val="100000"/>
              </a:lnSpc>
              <a:spcBef>
                <a:spcPts val="702"/>
              </a:spcBef>
              <a:spcAft>
                <a:spcPts val="0"/>
              </a:spcAft>
              <a:buClrTx/>
              <a:buSzTx/>
              <a:buFont typeface="Arial" charset="0"/>
              <a:buChar char="•"/>
              <a:tabLst/>
              <a:defRPr/>
            </a:pPr>
            <a:r>
              <a:rPr kumimoji="0" lang="en-GB" sz="1400" b="0" i="0" u="none" strike="noStrike" kern="1200" cap="none" spc="0" normalizeH="0" baseline="0" noProof="0" dirty="0">
                <a:ln>
                  <a:noFill/>
                </a:ln>
                <a:solidFill>
                  <a:srgbClr val="1E1E1E"/>
                </a:solidFill>
                <a:effectLst/>
                <a:uLnTx/>
                <a:uFillTx/>
                <a:latin typeface="Hurme Geometric Sans 2" pitchFamily="34" charset="0"/>
                <a:ea typeface="+mj-ea"/>
                <a:cs typeface="+mj-cs"/>
              </a:rPr>
              <a:t>This is dummy text it is not here to be read</a:t>
            </a:r>
          </a:p>
          <a:p>
            <a:pPr marL="631210" marR="0" lvl="2" indent="-310256" algn="l" defTabSz="957263" rtl="0" eaLnBrk="1" fontAlgn="base" latinLnBrk="0" hangingPunct="1">
              <a:lnSpc>
                <a:spcPct val="100000"/>
              </a:lnSpc>
              <a:spcBef>
                <a:spcPts val="702"/>
              </a:spcBef>
              <a:spcAft>
                <a:spcPts val="0"/>
              </a:spcAft>
              <a:buClrTx/>
              <a:buSzTx/>
              <a:buFont typeface="Arial" charset="0"/>
              <a:buChar char="‒"/>
              <a:tabLst/>
              <a:defRPr/>
            </a:pPr>
            <a:r>
              <a:rPr kumimoji="0" lang="en-US" sz="1400" b="0" i="0" u="none" strike="noStrike" kern="1200" cap="none" spc="0" normalizeH="0" baseline="0" noProof="0" dirty="0">
                <a:ln>
                  <a:noFill/>
                </a:ln>
                <a:solidFill>
                  <a:srgbClr val="1E1E1E"/>
                </a:solidFill>
                <a:effectLst/>
                <a:uLnTx/>
                <a:uFillTx/>
                <a:latin typeface="Hurme Geometric Sans 2" pitchFamily="34" charset="0"/>
                <a:ea typeface="+mj-ea"/>
                <a:cs typeface="+mj-cs"/>
              </a:rPr>
              <a:t>This is dummy text it is not here to be read</a:t>
            </a:r>
          </a:p>
          <a:p>
            <a:pPr marL="180000" marR="0" lvl="2" indent="0" algn="l" defTabSz="957263" rtl="0" eaLnBrk="1" fontAlgn="base" latinLnBrk="0" hangingPunct="1">
              <a:lnSpc>
                <a:spcPct val="100000"/>
              </a:lnSpc>
              <a:spcBef>
                <a:spcPts val="0"/>
              </a:spcBef>
              <a:spcAft>
                <a:spcPts val="702"/>
              </a:spcAft>
              <a:buClrTx/>
              <a:buSzTx/>
              <a:buFont typeface="Arial" charset="0"/>
              <a:buNone/>
              <a:tabLst/>
              <a:defRPr/>
            </a:pPr>
            <a:endParaRPr kumimoji="0" lang="en-US" sz="1400" b="0" i="0" u="none" strike="noStrike" kern="1200" cap="none" spc="0" normalizeH="0" baseline="0" noProof="0" dirty="0">
              <a:ln>
                <a:noFill/>
              </a:ln>
              <a:solidFill>
                <a:srgbClr val="1E1E1E"/>
              </a:solidFill>
              <a:effectLst/>
              <a:uLnTx/>
              <a:uFillTx/>
              <a:latin typeface="Hurme Geometric Sans 2" pitchFamily="34" charset="0"/>
              <a:ea typeface="+mj-ea"/>
              <a:cs typeface="+mj-cs"/>
            </a:endParaRPr>
          </a:p>
        </p:txBody>
      </p:sp>
      <p:sp>
        <p:nvSpPr>
          <p:cNvPr id="21" name="Text Placeholder 5">
            <a:extLst>
              <a:ext uri="{FF2B5EF4-FFF2-40B4-BE49-F238E27FC236}">
                <a16:creationId xmlns:a16="http://schemas.microsoft.com/office/drawing/2014/main" id="{A727B1DE-DAAA-4E14-A719-47F7F4348655}"/>
              </a:ext>
            </a:extLst>
          </p:cNvPr>
          <p:cNvSpPr txBox="1">
            <a:spLocks/>
          </p:cNvSpPr>
          <p:nvPr userDrawn="1">
            <p:custDataLst>
              <p:tags r:id="rId8"/>
            </p:custDataLst>
          </p:nvPr>
        </p:nvSpPr>
        <p:spPr>
          <a:xfrm>
            <a:off x="3923247" y="2552567"/>
            <a:ext cx="2532185" cy="3600000"/>
          </a:xfrm>
          <a:prstGeom prst="rect">
            <a:avLst/>
          </a:prstGeom>
        </p:spPr>
        <p:txBody>
          <a:bodyPr wrap="square" lIns="0" tIns="0" rIns="0" bIns="0">
            <a:no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marL="0" marR="0" lvl="0" indent="0" algn="l" defTabSz="957263" rtl="0" eaLnBrk="1" fontAlgn="base" latinLnBrk="0" hangingPunct="1">
              <a:lnSpc>
                <a:spcPct val="100000"/>
              </a:lnSpc>
              <a:spcBef>
                <a:spcPts val="702"/>
              </a:spcBef>
              <a:spcAft>
                <a:spcPts val="0"/>
              </a:spcAft>
              <a:buClrTx/>
              <a:buSzTx/>
              <a:buFont typeface="Arial" charset="0"/>
              <a:buNone/>
              <a:tabLst/>
              <a:defRPr/>
            </a:pPr>
            <a:r>
              <a:rPr kumimoji="0" lang="en-US" sz="1400" b="0" i="0" u="none" strike="noStrike" kern="1200" cap="none" spc="0" normalizeH="0" baseline="0" noProof="0" dirty="0">
                <a:ln>
                  <a:noFill/>
                </a:ln>
                <a:solidFill>
                  <a:srgbClr val="1E1E1E"/>
                </a:solidFill>
                <a:effectLst/>
                <a:uLnTx/>
                <a:uFillTx/>
                <a:latin typeface="Hurme Geometric Sans 2" pitchFamily="34" charset="0"/>
                <a:ea typeface="+mn-ea"/>
                <a:cs typeface="+mn-cs"/>
              </a:rPr>
              <a:t>This is dummy text it is not here to be read</a:t>
            </a:r>
          </a:p>
          <a:p>
            <a:pPr marL="320954" marR="0" lvl="1" indent="-320954" algn="l" defTabSz="957263" rtl="0" eaLnBrk="1" fontAlgn="base" latinLnBrk="0" hangingPunct="1">
              <a:lnSpc>
                <a:spcPct val="100000"/>
              </a:lnSpc>
              <a:spcBef>
                <a:spcPts val="702"/>
              </a:spcBef>
              <a:spcAft>
                <a:spcPts val="0"/>
              </a:spcAft>
              <a:buClrTx/>
              <a:buSzTx/>
              <a:buFont typeface="Arial" charset="0"/>
              <a:buChar char="•"/>
              <a:tabLst/>
              <a:defRPr/>
            </a:pPr>
            <a:r>
              <a:rPr kumimoji="0" lang="en-GB" sz="1400" b="0" i="0" u="none" strike="noStrike" kern="1200" cap="none" spc="0" normalizeH="0" baseline="0" noProof="0" dirty="0">
                <a:ln>
                  <a:noFill/>
                </a:ln>
                <a:solidFill>
                  <a:srgbClr val="1E1E1E"/>
                </a:solidFill>
                <a:effectLst/>
                <a:uLnTx/>
                <a:uFillTx/>
                <a:latin typeface="Hurme Geometric Sans 2" pitchFamily="34" charset="0"/>
                <a:ea typeface="+mj-ea"/>
                <a:cs typeface="+mj-cs"/>
              </a:rPr>
              <a:t>This is dummy text it is not here to be read</a:t>
            </a:r>
          </a:p>
          <a:p>
            <a:pPr marL="631210" marR="0" lvl="2" indent="-310256" algn="l" defTabSz="957263" rtl="0" eaLnBrk="1" fontAlgn="base" latinLnBrk="0" hangingPunct="1">
              <a:lnSpc>
                <a:spcPct val="100000"/>
              </a:lnSpc>
              <a:spcBef>
                <a:spcPts val="702"/>
              </a:spcBef>
              <a:spcAft>
                <a:spcPts val="0"/>
              </a:spcAft>
              <a:buClrTx/>
              <a:buSzTx/>
              <a:buFont typeface="Arial" charset="0"/>
              <a:buChar char="‒"/>
              <a:tabLst/>
              <a:defRPr/>
            </a:pPr>
            <a:r>
              <a:rPr kumimoji="0" lang="en-US" sz="1400" b="0" i="0" u="none" strike="noStrike" kern="1200" cap="none" spc="0" normalizeH="0" baseline="0" noProof="0" dirty="0">
                <a:ln>
                  <a:noFill/>
                </a:ln>
                <a:solidFill>
                  <a:srgbClr val="1E1E1E"/>
                </a:solidFill>
                <a:effectLst/>
                <a:uLnTx/>
                <a:uFillTx/>
                <a:latin typeface="Hurme Geometric Sans 2" pitchFamily="34" charset="0"/>
                <a:ea typeface="+mj-ea"/>
                <a:cs typeface="+mj-cs"/>
              </a:rPr>
              <a:t>This is dummy text it is not here to be read</a:t>
            </a:r>
          </a:p>
          <a:p>
            <a:pPr marL="320954" marR="0" lvl="1" indent="-320954" algn="l" defTabSz="957263" rtl="0" eaLnBrk="1" fontAlgn="base" latinLnBrk="0" hangingPunct="1">
              <a:lnSpc>
                <a:spcPct val="100000"/>
              </a:lnSpc>
              <a:spcBef>
                <a:spcPts val="702"/>
              </a:spcBef>
              <a:spcAft>
                <a:spcPts val="0"/>
              </a:spcAft>
              <a:buClrTx/>
              <a:buSzTx/>
              <a:buFont typeface="Arial" charset="0"/>
              <a:buChar char="•"/>
              <a:tabLst/>
              <a:defRPr/>
            </a:pPr>
            <a:r>
              <a:rPr kumimoji="0" lang="en-GB" sz="1400" b="0" i="0" u="none" strike="noStrike" kern="1200" cap="none" spc="0" normalizeH="0" baseline="0" noProof="0" dirty="0">
                <a:ln>
                  <a:noFill/>
                </a:ln>
                <a:solidFill>
                  <a:srgbClr val="1E1E1E"/>
                </a:solidFill>
                <a:effectLst/>
                <a:uLnTx/>
                <a:uFillTx/>
                <a:latin typeface="Hurme Geometric Sans 2" pitchFamily="34" charset="0"/>
                <a:ea typeface="+mj-ea"/>
                <a:cs typeface="+mj-cs"/>
              </a:rPr>
              <a:t>This is dummy text it is not here to be read</a:t>
            </a:r>
          </a:p>
          <a:p>
            <a:pPr marL="631210" marR="0" lvl="2" indent="-310256" algn="l" defTabSz="957263" rtl="0" eaLnBrk="1" fontAlgn="base" latinLnBrk="0" hangingPunct="1">
              <a:lnSpc>
                <a:spcPct val="100000"/>
              </a:lnSpc>
              <a:spcBef>
                <a:spcPts val="702"/>
              </a:spcBef>
              <a:spcAft>
                <a:spcPts val="0"/>
              </a:spcAft>
              <a:buClrTx/>
              <a:buSzTx/>
              <a:buFont typeface="Arial" charset="0"/>
              <a:buChar char="‒"/>
              <a:tabLst/>
              <a:defRPr/>
            </a:pPr>
            <a:r>
              <a:rPr kumimoji="0" lang="en-US" sz="1400" b="0" i="0" u="none" strike="noStrike" kern="1200" cap="none" spc="0" normalizeH="0" baseline="0" noProof="0" dirty="0">
                <a:ln>
                  <a:noFill/>
                </a:ln>
                <a:solidFill>
                  <a:srgbClr val="1E1E1E"/>
                </a:solidFill>
                <a:effectLst/>
                <a:uLnTx/>
                <a:uFillTx/>
                <a:latin typeface="Hurme Geometric Sans 2" pitchFamily="34" charset="0"/>
                <a:ea typeface="+mj-ea"/>
                <a:cs typeface="+mj-cs"/>
              </a:rPr>
              <a:t>This is dummy text it is not here to be read</a:t>
            </a:r>
          </a:p>
          <a:p>
            <a:pPr marL="180000" marR="0" lvl="2" indent="0" algn="l" defTabSz="957263" rtl="0" eaLnBrk="1" fontAlgn="base" latinLnBrk="0" hangingPunct="1">
              <a:lnSpc>
                <a:spcPct val="100000"/>
              </a:lnSpc>
              <a:spcBef>
                <a:spcPts val="0"/>
              </a:spcBef>
              <a:spcAft>
                <a:spcPts val="702"/>
              </a:spcAft>
              <a:buClrTx/>
              <a:buSzTx/>
              <a:buFont typeface="Arial" charset="0"/>
              <a:buNone/>
              <a:tabLst/>
              <a:defRPr/>
            </a:pPr>
            <a:endParaRPr kumimoji="0" lang="en-US" sz="1400" b="0" i="0" u="none" strike="noStrike" kern="1200" cap="none" spc="0" normalizeH="0" baseline="0" noProof="0" dirty="0">
              <a:ln>
                <a:noFill/>
              </a:ln>
              <a:solidFill>
                <a:srgbClr val="1E1E1E"/>
              </a:solidFill>
              <a:effectLst/>
              <a:uLnTx/>
              <a:uFillTx/>
              <a:latin typeface="Hurme Geometric Sans 2" pitchFamily="34" charset="0"/>
              <a:ea typeface="+mj-ea"/>
              <a:cs typeface="+mj-cs"/>
            </a:endParaRPr>
          </a:p>
        </p:txBody>
      </p:sp>
      <p:sp>
        <p:nvSpPr>
          <p:cNvPr id="2" name="Espaço Reservado para Data 1"/>
          <p:cNvSpPr>
            <a:spLocks noGrp="1"/>
          </p:cNvSpPr>
          <p:nvPr>
            <p:ph type="dt" sz="half" idx="18"/>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1637B63D-CEAA-4028-A139-A7E2693E5F72}"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3" name="Espaço Reservado para Rodapé 2"/>
          <p:cNvSpPr>
            <a:spLocks noGrp="1"/>
          </p:cNvSpPr>
          <p:nvPr>
            <p:ph type="ftr" sz="quarter" idx="19"/>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Número de Slide 3"/>
          <p:cNvSpPr>
            <a:spLocks noGrp="1"/>
          </p:cNvSpPr>
          <p:nvPr>
            <p:ph type="sldNum" sz="quarter" idx="20"/>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344455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4_Sub título com 2 títulos e 2 text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9" name="Slide Number Placeholder 4">
            <a:extLst>
              <a:ext uri="{FF2B5EF4-FFF2-40B4-BE49-F238E27FC236}">
                <a16:creationId xmlns:a16="http://schemas.microsoft.com/office/drawing/2014/main" id="{FC77D54B-20AB-459C-83CA-05B67B389B1A}"/>
              </a:ext>
            </a:extLst>
          </p:cNvPr>
          <p:cNvSpPr txBox="1">
            <a:spLocks/>
          </p:cNvSpPr>
          <p:nvPr userDrawn="1"/>
        </p:nvSpPr>
        <p:spPr>
          <a:xfrm>
            <a:off x="282254" y="7245898"/>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dirty="0">
              <a:ln>
                <a:noFill/>
              </a:ln>
              <a:solidFill>
                <a:srgbClr val="B58B23"/>
              </a:solidFill>
              <a:effectLst/>
              <a:uLnTx/>
              <a:uFillTx/>
              <a:latin typeface="Tautz-Regular3"/>
              <a:ea typeface="+mn-ea"/>
              <a:cs typeface="+mn-cs"/>
            </a:endParaRPr>
          </a:p>
        </p:txBody>
      </p:sp>
      <p:sp>
        <p:nvSpPr>
          <p:cNvPr id="21" name="Title 1">
            <a:extLst>
              <a:ext uri="{FF2B5EF4-FFF2-40B4-BE49-F238E27FC236}">
                <a16:creationId xmlns:a16="http://schemas.microsoft.com/office/drawing/2014/main" id="{95634EB2-C143-4AB0-B3D1-9CB1985F3551}"/>
              </a:ext>
            </a:extLst>
          </p:cNvPr>
          <p:cNvSpPr>
            <a:spLocks noGrp="1"/>
          </p:cNvSpPr>
          <p:nvPr>
            <p:ph type="title"/>
          </p:nvPr>
        </p:nvSpPr>
        <p:spPr>
          <a:xfrm>
            <a:off x="4505895" y="661199"/>
            <a:ext cx="8449193" cy="555682"/>
          </a:xfrm>
        </p:spPr>
        <p:txBody>
          <a:bodyPr>
            <a:normAutofit/>
          </a:bodyPr>
          <a:lstStyle>
            <a:lvl1pPr>
              <a:defRPr sz="2000" b="1">
                <a:solidFill>
                  <a:srgbClr val="B58B23"/>
                </a:solidFill>
                <a:latin typeface="Hurme Geometric Sans 4" pitchFamily="34" charset="0"/>
              </a:defRPr>
            </a:lvl1pPr>
          </a:lstStyle>
          <a:p>
            <a:r>
              <a:rPr lang="en-US" dirty="0"/>
              <a:t>Click to edit Master title style</a:t>
            </a:r>
          </a:p>
        </p:txBody>
      </p:sp>
      <p:sp>
        <p:nvSpPr>
          <p:cNvPr id="22" name="Espaço Reservado para Texto 6">
            <a:extLst>
              <a:ext uri="{FF2B5EF4-FFF2-40B4-BE49-F238E27FC236}">
                <a16:creationId xmlns:a16="http://schemas.microsoft.com/office/drawing/2014/main" id="{C82304E8-5335-45C8-8AA0-5A4453FCA3D4}"/>
              </a:ext>
            </a:extLst>
          </p:cNvPr>
          <p:cNvSpPr>
            <a:spLocks noGrp="1"/>
          </p:cNvSpPr>
          <p:nvPr>
            <p:ph type="body" sz="quarter" idx="17"/>
          </p:nvPr>
        </p:nvSpPr>
        <p:spPr>
          <a:xfrm>
            <a:off x="4501662" y="1216048"/>
            <a:ext cx="8440612" cy="556593"/>
          </a:xfrm>
        </p:spPr>
        <p:txBody>
          <a:bodyPr anchor="ctr">
            <a:normAutofit/>
          </a:bodyPr>
          <a:lstStyle>
            <a:lvl1pPr marL="0" indent="0">
              <a:buNone/>
              <a:defRPr sz="2000">
                <a:solidFill>
                  <a:srgbClr val="1E1E1E"/>
                </a:solidFill>
                <a:latin typeface="Hurme Geometric Sans 4" pitchFamily="34" charset="0"/>
              </a:defRPr>
            </a:lvl1pPr>
          </a:lstStyle>
          <a:p>
            <a:pPr lvl="0"/>
            <a:r>
              <a:rPr lang="pt-BR" dirty="0"/>
              <a:t>Clique para editar o texto mestre</a:t>
            </a:r>
          </a:p>
        </p:txBody>
      </p:sp>
      <p:sp>
        <p:nvSpPr>
          <p:cNvPr id="11" name="Rectangle 4">
            <a:extLst>
              <a:ext uri="{FF2B5EF4-FFF2-40B4-BE49-F238E27FC236}">
                <a16:creationId xmlns:a16="http://schemas.microsoft.com/office/drawing/2014/main" id="{80652771-FF33-4B02-8E0B-F2EEF09802BC}"/>
              </a:ext>
            </a:extLst>
          </p:cNvPr>
          <p:cNvSpPr>
            <a:spLocks noChangeArrowheads="1"/>
          </p:cNvSpPr>
          <p:nvPr userDrawn="1">
            <p:custDataLst>
              <p:tags r:id="rId1"/>
            </p:custDataLst>
          </p:nvPr>
        </p:nvSpPr>
        <p:spPr bwMode="auto">
          <a:xfrm>
            <a:off x="352881" y="4157797"/>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marL="0" marR="0" lvl="0" indent="0" algn="l" defTabSz="119243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B58B23"/>
                </a:solidFill>
                <a:effectLst/>
                <a:uLnTx/>
                <a:uFillTx/>
                <a:latin typeface="Hurme Geometric Sans 1"/>
                <a:ea typeface="+mn-ea"/>
                <a:cs typeface="+mn-cs"/>
              </a:rPr>
              <a:t>3</a:t>
            </a:r>
          </a:p>
        </p:txBody>
      </p:sp>
      <p:sp>
        <p:nvSpPr>
          <p:cNvPr id="12" name="Rectangle 4">
            <a:extLst>
              <a:ext uri="{FF2B5EF4-FFF2-40B4-BE49-F238E27FC236}">
                <a16:creationId xmlns:a16="http://schemas.microsoft.com/office/drawing/2014/main" id="{81FF0E11-0AC0-4F23-AD47-FDE93C10A757}"/>
              </a:ext>
            </a:extLst>
          </p:cNvPr>
          <p:cNvSpPr>
            <a:spLocks noChangeArrowheads="1"/>
          </p:cNvSpPr>
          <p:nvPr userDrawn="1">
            <p:custDataLst>
              <p:tags r:id="rId2"/>
            </p:custDataLst>
          </p:nvPr>
        </p:nvSpPr>
        <p:spPr bwMode="auto">
          <a:xfrm>
            <a:off x="352881" y="5301724"/>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marL="0" marR="0" lvl="0" indent="0" algn="l" defTabSz="119243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B58B23"/>
                </a:solidFill>
                <a:effectLst/>
                <a:uLnTx/>
                <a:uFillTx/>
                <a:latin typeface="Hurme Geometric Sans 1"/>
                <a:ea typeface="+mn-ea"/>
                <a:cs typeface="+mn-cs"/>
              </a:rPr>
              <a:t>4</a:t>
            </a:r>
          </a:p>
        </p:txBody>
      </p:sp>
      <p:sp>
        <p:nvSpPr>
          <p:cNvPr id="13" name="Rectangle 4">
            <a:extLst>
              <a:ext uri="{FF2B5EF4-FFF2-40B4-BE49-F238E27FC236}">
                <a16:creationId xmlns:a16="http://schemas.microsoft.com/office/drawing/2014/main" id="{E74642C7-3908-4B04-B5B3-A65C64DD83EE}"/>
              </a:ext>
            </a:extLst>
          </p:cNvPr>
          <p:cNvSpPr>
            <a:spLocks noChangeArrowheads="1"/>
          </p:cNvSpPr>
          <p:nvPr userDrawn="1">
            <p:custDataLst>
              <p:tags r:id="rId3"/>
            </p:custDataLst>
          </p:nvPr>
        </p:nvSpPr>
        <p:spPr bwMode="auto">
          <a:xfrm>
            <a:off x="352881" y="6476429"/>
            <a:ext cx="6052638" cy="269729"/>
          </a:xfrm>
          <a:prstGeom prst="rect">
            <a:avLst/>
          </a:prstGeom>
          <a:solidFill>
            <a:srgbClr val="1E1E1E"/>
          </a:solidFill>
          <a:ln w="12700" algn="ctr">
            <a:noFill/>
            <a:miter lim="800000"/>
            <a:headEnd/>
            <a:tailEnd/>
          </a:ln>
        </p:spPr>
        <p:txBody>
          <a:bodyPr wrap="square" lIns="42120" tIns="42120" rIns="42120" bIns="42120" anchor="ctr">
            <a:spAutoFit/>
          </a:bodyPr>
          <a:lstStyle/>
          <a:p>
            <a:pPr marL="0" marR="0" lvl="0" indent="0" algn="l" defTabSz="1192435"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B58B23"/>
                </a:solidFill>
                <a:effectLst/>
                <a:uLnTx/>
                <a:uFillTx/>
                <a:latin typeface="Hurme Geometric Sans 1"/>
                <a:ea typeface="+mn-ea"/>
                <a:cs typeface="+mn-cs"/>
              </a:rPr>
              <a:t>5</a:t>
            </a:r>
          </a:p>
        </p:txBody>
      </p:sp>
      <p:sp>
        <p:nvSpPr>
          <p:cNvPr id="16" name="Rectangle 4">
            <a:extLst>
              <a:ext uri="{FF2B5EF4-FFF2-40B4-BE49-F238E27FC236}">
                <a16:creationId xmlns:a16="http://schemas.microsoft.com/office/drawing/2014/main" id="{D25C94AA-66B0-41BF-9BFC-315E1BC02548}"/>
              </a:ext>
            </a:extLst>
          </p:cNvPr>
          <p:cNvSpPr>
            <a:spLocks noChangeArrowheads="1"/>
          </p:cNvSpPr>
          <p:nvPr userDrawn="1">
            <p:custDataLst>
              <p:tags r:id="rId4"/>
            </p:custDataLst>
          </p:nvPr>
        </p:nvSpPr>
        <p:spPr bwMode="auto">
          <a:xfrm>
            <a:off x="352881" y="3013870"/>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marL="0" marR="0" lvl="0" indent="0" algn="l" defTabSz="119243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B58B23"/>
                </a:solidFill>
                <a:effectLst/>
                <a:uLnTx/>
                <a:uFillTx/>
                <a:latin typeface="Hurme Geometric Sans 1"/>
                <a:ea typeface="+mn-ea"/>
                <a:cs typeface="+mn-cs"/>
              </a:rPr>
              <a:t>2</a:t>
            </a:r>
          </a:p>
        </p:txBody>
      </p:sp>
      <p:sp>
        <p:nvSpPr>
          <p:cNvPr id="17" name="Rectangle 4">
            <a:extLst>
              <a:ext uri="{FF2B5EF4-FFF2-40B4-BE49-F238E27FC236}">
                <a16:creationId xmlns:a16="http://schemas.microsoft.com/office/drawing/2014/main" id="{2ED67C46-D878-4D03-ACBB-C0E02CD2BF31}"/>
              </a:ext>
            </a:extLst>
          </p:cNvPr>
          <p:cNvSpPr>
            <a:spLocks noChangeArrowheads="1"/>
          </p:cNvSpPr>
          <p:nvPr userDrawn="1">
            <p:custDataLst>
              <p:tags r:id="rId5"/>
            </p:custDataLst>
          </p:nvPr>
        </p:nvSpPr>
        <p:spPr bwMode="auto">
          <a:xfrm>
            <a:off x="352881" y="1869941"/>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marL="0" marR="0" lvl="0" indent="0" algn="l" defTabSz="119243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B58B23"/>
                </a:solidFill>
                <a:effectLst/>
                <a:uLnTx/>
                <a:uFillTx/>
                <a:latin typeface="Hurme Geometric Sans 1"/>
                <a:ea typeface="+mn-ea"/>
                <a:cs typeface="+mn-cs"/>
              </a:rPr>
              <a:t>1</a:t>
            </a:r>
          </a:p>
        </p:txBody>
      </p:sp>
      <p:sp>
        <p:nvSpPr>
          <p:cNvPr id="18" name="Rectangle 4">
            <a:extLst>
              <a:ext uri="{FF2B5EF4-FFF2-40B4-BE49-F238E27FC236}">
                <a16:creationId xmlns:a16="http://schemas.microsoft.com/office/drawing/2014/main" id="{7F2EBE78-8357-447C-87AB-BE6C864CE4F2}"/>
              </a:ext>
            </a:extLst>
          </p:cNvPr>
          <p:cNvSpPr>
            <a:spLocks noChangeArrowheads="1"/>
          </p:cNvSpPr>
          <p:nvPr userDrawn="1">
            <p:custDataLst>
              <p:tags r:id="rId6"/>
            </p:custDataLst>
          </p:nvPr>
        </p:nvSpPr>
        <p:spPr bwMode="auto">
          <a:xfrm>
            <a:off x="6931954" y="4157797"/>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marL="0" marR="0" lvl="0" indent="0" algn="l" defTabSz="119243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B58B23"/>
                </a:solidFill>
                <a:effectLst/>
                <a:uLnTx/>
                <a:uFillTx/>
                <a:latin typeface="Hurme Geometric Sans 1"/>
                <a:ea typeface="+mn-ea"/>
                <a:cs typeface="+mn-cs"/>
              </a:rPr>
              <a:t>8</a:t>
            </a:r>
          </a:p>
        </p:txBody>
      </p:sp>
      <p:sp>
        <p:nvSpPr>
          <p:cNvPr id="19" name="Rectangle 4">
            <a:extLst>
              <a:ext uri="{FF2B5EF4-FFF2-40B4-BE49-F238E27FC236}">
                <a16:creationId xmlns:a16="http://schemas.microsoft.com/office/drawing/2014/main" id="{521F17CC-BAA1-412B-B580-85FEB2C28ACB}"/>
              </a:ext>
            </a:extLst>
          </p:cNvPr>
          <p:cNvSpPr>
            <a:spLocks noChangeArrowheads="1"/>
          </p:cNvSpPr>
          <p:nvPr userDrawn="1">
            <p:custDataLst>
              <p:tags r:id="rId7"/>
            </p:custDataLst>
          </p:nvPr>
        </p:nvSpPr>
        <p:spPr bwMode="auto">
          <a:xfrm>
            <a:off x="6931954" y="5315792"/>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marL="0" marR="0" lvl="0" indent="0" algn="l" defTabSz="119243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B58B23"/>
                </a:solidFill>
                <a:effectLst/>
                <a:uLnTx/>
                <a:uFillTx/>
                <a:latin typeface="Hurme Geometric Sans 1"/>
                <a:ea typeface="+mn-ea"/>
                <a:cs typeface="+mn-cs"/>
              </a:rPr>
              <a:t>9</a:t>
            </a:r>
          </a:p>
        </p:txBody>
      </p:sp>
      <p:sp>
        <p:nvSpPr>
          <p:cNvPr id="20" name="Rectangle 4">
            <a:extLst>
              <a:ext uri="{FF2B5EF4-FFF2-40B4-BE49-F238E27FC236}">
                <a16:creationId xmlns:a16="http://schemas.microsoft.com/office/drawing/2014/main" id="{89BD0CC2-FBAA-44B6-8B1C-3E9FBAE429C7}"/>
              </a:ext>
            </a:extLst>
          </p:cNvPr>
          <p:cNvSpPr>
            <a:spLocks noChangeArrowheads="1"/>
          </p:cNvSpPr>
          <p:nvPr userDrawn="1">
            <p:custDataLst>
              <p:tags r:id="rId8"/>
            </p:custDataLst>
          </p:nvPr>
        </p:nvSpPr>
        <p:spPr bwMode="auto">
          <a:xfrm>
            <a:off x="6931954" y="6445652"/>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marL="0" marR="0" lvl="0" indent="0" algn="l" defTabSz="119243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B58B23"/>
                </a:solidFill>
                <a:effectLst/>
                <a:uLnTx/>
                <a:uFillTx/>
                <a:latin typeface="Hurme Geometric Sans 1"/>
                <a:ea typeface="+mn-ea"/>
                <a:cs typeface="+mn-cs"/>
              </a:rPr>
              <a:t>10</a:t>
            </a:r>
          </a:p>
        </p:txBody>
      </p:sp>
      <p:sp>
        <p:nvSpPr>
          <p:cNvPr id="24" name="Rectangle 4">
            <a:extLst>
              <a:ext uri="{FF2B5EF4-FFF2-40B4-BE49-F238E27FC236}">
                <a16:creationId xmlns:a16="http://schemas.microsoft.com/office/drawing/2014/main" id="{30511B0B-5BBE-4E67-963F-0942B28C8B93}"/>
              </a:ext>
            </a:extLst>
          </p:cNvPr>
          <p:cNvSpPr>
            <a:spLocks noChangeArrowheads="1"/>
          </p:cNvSpPr>
          <p:nvPr userDrawn="1">
            <p:custDataLst>
              <p:tags r:id="rId9"/>
            </p:custDataLst>
          </p:nvPr>
        </p:nvSpPr>
        <p:spPr bwMode="auto">
          <a:xfrm>
            <a:off x="6931954" y="3013870"/>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marL="0" marR="0" lvl="0" indent="0" algn="l" defTabSz="119243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B58B23"/>
                </a:solidFill>
                <a:effectLst/>
                <a:uLnTx/>
                <a:uFillTx/>
                <a:latin typeface="Hurme Geometric Sans 1"/>
                <a:ea typeface="+mn-ea"/>
                <a:cs typeface="+mn-cs"/>
              </a:rPr>
              <a:t>7</a:t>
            </a:r>
          </a:p>
        </p:txBody>
      </p:sp>
      <p:sp>
        <p:nvSpPr>
          <p:cNvPr id="25" name="Rectangle 4">
            <a:extLst>
              <a:ext uri="{FF2B5EF4-FFF2-40B4-BE49-F238E27FC236}">
                <a16:creationId xmlns:a16="http://schemas.microsoft.com/office/drawing/2014/main" id="{E60C2DC8-B612-4429-BA18-6E142AA7F47A}"/>
              </a:ext>
            </a:extLst>
          </p:cNvPr>
          <p:cNvSpPr>
            <a:spLocks noChangeArrowheads="1"/>
          </p:cNvSpPr>
          <p:nvPr userDrawn="1">
            <p:custDataLst>
              <p:tags r:id="rId10"/>
            </p:custDataLst>
          </p:nvPr>
        </p:nvSpPr>
        <p:spPr bwMode="auto">
          <a:xfrm>
            <a:off x="6931954" y="1869941"/>
            <a:ext cx="6052638" cy="331284"/>
          </a:xfrm>
          <a:prstGeom prst="rect">
            <a:avLst/>
          </a:prstGeom>
          <a:solidFill>
            <a:srgbClr val="1E1E1E"/>
          </a:solidFill>
          <a:ln w="12700" algn="ctr">
            <a:noFill/>
            <a:miter lim="800000"/>
            <a:headEnd/>
            <a:tailEnd/>
          </a:ln>
        </p:spPr>
        <p:txBody>
          <a:bodyPr wrap="square" lIns="42120" tIns="42120" rIns="42120" bIns="42120" anchor="ctr">
            <a:spAutoFit/>
          </a:bodyPr>
          <a:lstStyle/>
          <a:p>
            <a:pPr marL="0" marR="0" lvl="0" indent="0" algn="l" defTabSz="119243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B58B23"/>
                </a:solidFill>
                <a:effectLst/>
                <a:uLnTx/>
                <a:uFillTx/>
                <a:latin typeface="Hurme Geometric Sans 1"/>
                <a:ea typeface="+mn-ea"/>
                <a:cs typeface="+mn-cs"/>
              </a:rPr>
              <a:t>6</a:t>
            </a:r>
          </a:p>
        </p:txBody>
      </p:sp>
      <p:sp>
        <p:nvSpPr>
          <p:cNvPr id="26" name="Text Placeholder 5">
            <a:extLst>
              <a:ext uri="{FF2B5EF4-FFF2-40B4-BE49-F238E27FC236}">
                <a16:creationId xmlns:a16="http://schemas.microsoft.com/office/drawing/2014/main" id="{47D1C0F1-D79D-4043-8934-D3C7B95359A3}"/>
              </a:ext>
            </a:extLst>
          </p:cNvPr>
          <p:cNvSpPr txBox="1">
            <a:spLocks/>
          </p:cNvSpPr>
          <p:nvPr userDrawn="1"/>
        </p:nvSpPr>
        <p:spPr>
          <a:xfrm>
            <a:off x="1044441" y="2209479"/>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marL="0" marR="0" lvl="1" indent="0" algn="l" defTabSz="957263" rtl="0" eaLnBrk="1" fontAlgn="base" latinLnBrk="0" hangingPunct="1">
              <a:lnSpc>
                <a:spcPct val="100000"/>
              </a:lnSpc>
              <a:spcBef>
                <a:spcPts val="400"/>
              </a:spcBef>
              <a:spcAft>
                <a:spcPts val="0"/>
              </a:spcAft>
              <a:buClrTx/>
              <a:buSzTx/>
              <a:buFont typeface="Arial" charset="0"/>
              <a:buNone/>
              <a:tabLst/>
              <a:defRPr/>
            </a:pPr>
            <a:r>
              <a:rPr kumimoji="0" lang="en-US" sz="1200" b="0" i="0" u="none" strike="noStrike" kern="1200" cap="none" spc="0" normalizeH="0" baseline="0" noProof="0" dirty="0">
                <a:ln>
                  <a:noFill/>
                </a:ln>
                <a:solidFill>
                  <a:srgbClr val="313131"/>
                </a:solidFill>
                <a:effectLst/>
                <a:uLnTx/>
                <a:uFillTx/>
                <a:latin typeface="Hurme Geometric Sans 2" pitchFamily="34" charset="0"/>
                <a:ea typeface="+mj-ea"/>
                <a:cs typeface="+mj-cs"/>
              </a:rPr>
              <a:t>This is dummy text it is not here to be read</a:t>
            </a:r>
          </a:p>
          <a:p>
            <a:pPr marL="180000" marR="0" lvl="2" indent="0" algn="l" defTabSz="957263" rtl="0" eaLnBrk="1" fontAlgn="base" latinLnBrk="0" hangingPunct="1">
              <a:lnSpc>
                <a:spcPct val="100000"/>
              </a:lnSpc>
              <a:spcBef>
                <a:spcPts val="702"/>
              </a:spcBef>
              <a:spcAft>
                <a:spcPts val="0"/>
              </a:spcAft>
              <a:buClrTx/>
              <a:buSzTx/>
              <a:buFont typeface="Arial" charset="0"/>
              <a:buNone/>
              <a:tabLst/>
              <a:defRPr/>
            </a:pPr>
            <a:r>
              <a:rPr kumimoji="0" lang="en-US" sz="1200" b="0" i="0" u="none" strike="noStrike" kern="1200" cap="none" spc="0" normalizeH="0" baseline="0" noProof="0" dirty="0">
                <a:ln>
                  <a:noFill/>
                </a:ln>
                <a:solidFill>
                  <a:srgbClr val="313131"/>
                </a:solidFill>
                <a:effectLst/>
                <a:uLnTx/>
                <a:uFillTx/>
                <a:latin typeface="Hurme Geometric Sans 2" pitchFamily="34" charset="0"/>
                <a:ea typeface="+mj-ea"/>
                <a:cs typeface="+mj-cs"/>
              </a:rPr>
              <a:t>This is dummy text it is not here to be read</a:t>
            </a:r>
          </a:p>
        </p:txBody>
      </p:sp>
      <p:sp>
        <p:nvSpPr>
          <p:cNvPr id="27" name="Text Placeholder 5">
            <a:extLst>
              <a:ext uri="{FF2B5EF4-FFF2-40B4-BE49-F238E27FC236}">
                <a16:creationId xmlns:a16="http://schemas.microsoft.com/office/drawing/2014/main" id="{A1D7F84C-D17A-4D83-8D6F-6A13DAEF773C}"/>
              </a:ext>
            </a:extLst>
          </p:cNvPr>
          <p:cNvSpPr txBox="1">
            <a:spLocks/>
          </p:cNvSpPr>
          <p:nvPr userDrawn="1"/>
        </p:nvSpPr>
        <p:spPr>
          <a:xfrm>
            <a:off x="1044441" y="3353406"/>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marL="0" marR="0" lvl="1" indent="0" algn="l" defTabSz="957263" rtl="0" eaLnBrk="1" fontAlgn="base" latinLnBrk="0" hangingPunct="1">
              <a:lnSpc>
                <a:spcPct val="100000"/>
              </a:lnSpc>
              <a:spcBef>
                <a:spcPts val="400"/>
              </a:spcBef>
              <a:spcAft>
                <a:spcPts val="0"/>
              </a:spcAft>
              <a:buClrTx/>
              <a:buSzTx/>
              <a:buFont typeface="Arial" charset="0"/>
              <a:buNone/>
              <a:tabLst/>
              <a:defRPr/>
            </a:pPr>
            <a:r>
              <a:rPr kumimoji="0" lang="en-US" sz="1200" b="0" i="0" u="none" strike="noStrike" kern="1200" cap="none" spc="0" normalizeH="0" baseline="0" noProof="0" dirty="0">
                <a:ln>
                  <a:noFill/>
                </a:ln>
                <a:solidFill>
                  <a:srgbClr val="313131"/>
                </a:solidFill>
                <a:effectLst/>
                <a:uLnTx/>
                <a:uFillTx/>
                <a:latin typeface="Hurme Geometric Sans 2" pitchFamily="34" charset="0"/>
                <a:ea typeface="+mj-ea"/>
                <a:cs typeface="+mj-cs"/>
              </a:rPr>
              <a:t>This is dummy text it is not here to be read</a:t>
            </a:r>
          </a:p>
          <a:p>
            <a:pPr marL="180000" marR="0" lvl="2" indent="0" algn="l" defTabSz="957263" rtl="0" eaLnBrk="1" fontAlgn="base" latinLnBrk="0" hangingPunct="1">
              <a:lnSpc>
                <a:spcPct val="100000"/>
              </a:lnSpc>
              <a:spcBef>
                <a:spcPts val="702"/>
              </a:spcBef>
              <a:spcAft>
                <a:spcPts val="0"/>
              </a:spcAft>
              <a:buClrTx/>
              <a:buSzTx/>
              <a:buFont typeface="Arial" charset="0"/>
              <a:buNone/>
              <a:tabLst/>
              <a:defRPr/>
            </a:pPr>
            <a:r>
              <a:rPr kumimoji="0" lang="en-US" sz="1200" b="0" i="0" u="none" strike="noStrike" kern="1200" cap="none" spc="0" normalizeH="0" baseline="0" noProof="0" dirty="0">
                <a:ln>
                  <a:noFill/>
                </a:ln>
                <a:solidFill>
                  <a:srgbClr val="313131"/>
                </a:solidFill>
                <a:effectLst/>
                <a:uLnTx/>
                <a:uFillTx/>
                <a:latin typeface="Hurme Geometric Sans 2" pitchFamily="34" charset="0"/>
                <a:ea typeface="+mj-ea"/>
                <a:cs typeface="+mj-cs"/>
              </a:rPr>
              <a:t>This is dummy text it is not here to be read</a:t>
            </a:r>
          </a:p>
        </p:txBody>
      </p:sp>
      <p:sp>
        <p:nvSpPr>
          <p:cNvPr id="28" name="Text Placeholder 5">
            <a:extLst>
              <a:ext uri="{FF2B5EF4-FFF2-40B4-BE49-F238E27FC236}">
                <a16:creationId xmlns:a16="http://schemas.microsoft.com/office/drawing/2014/main" id="{F9E0237D-0374-4A45-8F40-F2E4EED447C4}"/>
              </a:ext>
            </a:extLst>
          </p:cNvPr>
          <p:cNvSpPr txBox="1">
            <a:spLocks/>
          </p:cNvSpPr>
          <p:nvPr userDrawn="1"/>
        </p:nvSpPr>
        <p:spPr>
          <a:xfrm>
            <a:off x="1044441" y="4497334"/>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marL="0" marR="0" lvl="1" indent="0" algn="l" defTabSz="957263" rtl="0" eaLnBrk="1" fontAlgn="base" latinLnBrk="0" hangingPunct="1">
              <a:lnSpc>
                <a:spcPct val="100000"/>
              </a:lnSpc>
              <a:spcBef>
                <a:spcPts val="400"/>
              </a:spcBef>
              <a:spcAft>
                <a:spcPts val="0"/>
              </a:spcAft>
              <a:buClrTx/>
              <a:buSzTx/>
              <a:buFont typeface="Arial" charset="0"/>
              <a:buNone/>
              <a:tabLst/>
              <a:defRPr/>
            </a:pPr>
            <a:r>
              <a:rPr kumimoji="0" lang="en-US" sz="1200" b="0" i="0" u="none" strike="noStrike" kern="1200" cap="none" spc="0" normalizeH="0" baseline="0" noProof="0" dirty="0">
                <a:ln>
                  <a:noFill/>
                </a:ln>
                <a:solidFill>
                  <a:srgbClr val="313131"/>
                </a:solidFill>
                <a:effectLst/>
                <a:uLnTx/>
                <a:uFillTx/>
                <a:latin typeface="Hurme Geometric Sans 2" pitchFamily="34" charset="0"/>
                <a:ea typeface="+mj-ea"/>
                <a:cs typeface="+mj-cs"/>
              </a:rPr>
              <a:t>This is dummy text it is not here to be read</a:t>
            </a:r>
          </a:p>
          <a:p>
            <a:pPr marL="180000" marR="0" lvl="2" indent="0" algn="l" defTabSz="957263" rtl="0" eaLnBrk="1" fontAlgn="base" latinLnBrk="0" hangingPunct="1">
              <a:lnSpc>
                <a:spcPct val="100000"/>
              </a:lnSpc>
              <a:spcBef>
                <a:spcPts val="702"/>
              </a:spcBef>
              <a:spcAft>
                <a:spcPts val="0"/>
              </a:spcAft>
              <a:buClrTx/>
              <a:buSzTx/>
              <a:buFont typeface="Arial" charset="0"/>
              <a:buNone/>
              <a:tabLst/>
              <a:defRPr/>
            </a:pPr>
            <a:r>
              <a:rPr kumimoji="0" lang="en-US" sz="1200" b="0" i="0" u="none" strike="noStrike" kern="1200" cap="none" spc="0" normalizeH="0" baseline="0" noProof="0" dirty="0">
                <a:ln>
                  <a:noFill/>
                </a:ln>
                <a:solidFill>
                  <a:srgbClr val="313131"/>
                </a:solidFill>
                <a:effectLst/>
                <a:uLnTx/>
                <a:uFillTx/>
                <a:latin typeface="Hurme Geometric Sans 2" pitchFamily="34" charset="0"/>
                <a:ea typeface="+mj-ea"/>
                <a:cs typeface="+mj-cs"/>
              </a:rPr>
              <a:t>This is dummy text it is not here to be read</a:t>
            </a:r>
          </a:p>
        </p:txBody>
      </p:sp>
      <p:sp>
        <p:nvSpPr>
          <p:cNvPr id="29" name="Text Placeholder 5">
            <a:extLst>
              <a:ext uri="{FF2B5EF4-FFF2-40B4-BE49-F238E27FC236}">
                <a16:creationId xmlns:a16="http://schemas.microsoft.com/office/drawing/2014/main" id="{C789D079-71E0-4C8B-98D9-AAF241B16F36}"/>
              </a:ext>
            </a:extLst>
          </p:cNvPr>
          <p:cNvSpPr txBox="1">
            <a:spLocks/>
          </p:cNvSpPr>
          <p:nvPr userDrawn="1"/>
        </p:nvSpPr>
        <p:spPr>
          <a:xfrm>
            <a:off x="1044441" y="5641263"/>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marL="0" marR="0" lvl="1" indent="0" algn="l" defTabSz="957263" rtl="0" eaLnBrk="1" fontAlgn="base" latinLnBrk="0" hangingPunct="1">
              <a:lnSpc>
                <a:spcPct val="100000"/>
              </a:lnSpc>
              <a:spcBef>
                <a:spcPts val="400"/>
              </a:spcBef>
              <a:spcAft>
                <a:spcPts val="0"/>
              </a:spcAft>
              <a:buClrTx/>
              <a:buSzTx/>
              <a:buFont typeface="Arial" charset="0"/>
              <a:buNone/>
              <a:tabLst/>
              <a:defRPr/>
            </a:pPr>
            <a:r>
              <a:rPr kumimoji="0" lang="en-US" sz="1200" b="0" i="0" u="none" strike="noStrike" kern="1200" cap="none" spc="0" normalizeH="0" baseline="0" noProof="0" dirty="0">
                <a:ln>
                  <a:noFill/>
                </a:ln>
                <a:solidFill>
                  <a:srgbClr val="313131"/>
                </a:solidFill>
                <a:effectLst/>
                <a:uLnTx/>
                <a:uFillTx/>
                <a:latin typeface="Hurme Geometric Sans 2" pitchFamily="34" charset="0"/>
                <a:ea typeface="+mj-ea"/>
                <a:cs typeface="+mj-cs"/>
              </a:rPr>
              <a:t>This is dummy text it is not here to be read</a:t>
            </a:r>
          </a:p>
          <a:p>
            <a:pPr marL="180000" marR="0" lvl="2" indent="0" algn="l" defTabSz="957263" rtl="0" eaLnBrk="1" fontAlgn="base" latinLnBrk="0" hangingPunct="1">
              <a:lnSpc>
                <a:spcPct val="100000"/>
              </a:lnSpc>
              <a:spcBef>
                <a:spcPts val="702"/>
              </a:spcBef>
              <a:spcAft>
                <a:spcPts val="0"/>
              </a:spcAft>
              <a:buClrTx/>
              <a:buSzTx/>
              <a:buFont typeface="Arial" charset="0"/>
              <a:buNone/>
              <a:tabLst/>
              <a:defRPr/>
            </a:pPr>
            <a:r>
              <a:rPr kumimoji="0" lang="en-US" sz="1200" b="0" i="0" u="none" strike="noStrike" kern="1200" cap="none" spc="0" normalizeH="0" baseline="0" noProof="0" dirty="0">
                <a:ln>
                  <a:noFill/>
                </a:ln>
                <a:solidFill>
                  <a:srgbClr val="313131"/>
                </a:solidFill>
                <a:effectLst/>
                <a:uLnTx/>
                <a:uFillTx/>
                <a:latin typeface="Hurme Geometric Sans 2" pitchFamily="34" charset="0"/>
                <a:ea typeface="+mj-ea"/>
                <a:cs typeface="+mj-cs"/>
              </a:rPr>
              <a:t>This is dummy text it is not here to be read</a:t>
            </a:r>
          </a:p>
        </p:txBody>
      </p:sp>
      <p:sp>
        <p:nvSpPr>
          <p:cNvPr id="30" name="Text Placeholder 5">
            <a:extLst>
              <a:ext uri="{FF2B5EF4-FFF2-40B4-BE49-F238E27FC236}">
                <a16:creationId xmlns:a16="http://schemas.microsoft.com/office/drawing/2014/main" id="{120E3F9F-6704-42F8-AA4B-BCC1C1EC20C3}"/>
              </a:ext>
            </a:extLst>
          </p:cNvPr>
          <p:cNvSpPr txBox="1">
            <a:spLocks/>
          </p:cNvSpPr>
          <p:nvPr userDrawn="1"/>
        </p:nvSpPr>
        <p:spPr>
          <a:xfrm>
            <a:off x="7623517" y="2209479"/>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marL="0" marR="0" lvl="1" indent="0" algn="l" defTabSz="957263" rtl="0" eaLnBrk="1" fontAlgn="base" latinLnBrk="0" hangingPunct="1">
              <a:lnSpc>
                <a:spcPct val="100000"/>
              </a:lnSpc>
              <a:spcBef>
                <a:spcPts val="400"/>
              </a:spcBef>
              <a:spcAft>
                <a:spcPts val="0"/>
              </a:spcAft>
              <a:buClrTx/>
              <a:buSzTx/>
              <a:buFont typeface="Arial" charset="0"/>
              <a:buNone/>
              <a:tabLst/>
              <a:defRPr/>
            </a:pPr>
            <a:r>
              <a:rPr kumimoji="0" lang="en-US" sz="1200" b="0" i="0" u="none" strike="noStrike" kern="1200" cap="none" spc="0" normalizeH="0" baseline="0" noProof="0" dirty="0">
                <a:ln>
                  <a:noFill/>
                </a:ln>
                <a:solidFill>
                  <a:srgbClr val="313131"/>
                </a:solidFill>
                <a:effectLst/>
                <a:uLnTx/>
                <a:uFillTx/>
                <a:latin typeface="Hurme Geometric Sans 2" pitchFamily="34" charset="0"/>
                <a:ea typeface="+mj-ea"/>
                <a:cs typeface="+mj-cs"/>
              </a:rPr>
              <a:t>This is dummy text it is not here to be read</a:t>
            </a:r>
          </a:p>
          <a:p>
            <a:pPr marL="180000" marR="0" lvl="2" indent="0" algn="l" defTabSz="957263" rtl="0" eaLnBrk="1" fontAlgn="base" latinLnBrk="0" hangingPunct="1">
              <a:lnSpc>
                <a:spcPct val="100000"/>
              </a:lnSpc>
              <a:spcBef>
                <a:spcPts val="702"/>
              </a:spcBef>
              <a:spcAft>
                <a:spcPts val="0"/>
              </a:spcAft>
              <a:buClrTx/>
              <a:buSzTx/>
              <a:buFont typeface="Arial" charset="0"/>
              <a:buNone/>
              <a:tabLst/>
              <a:defRPr/>
            </a:pPr>
            <a:r>
              <a:rPr kumimoji="0" lang="en-US" sz="1200" b="0" i="0" u="none" strike="noStrike" kern="1200" cap="none" spc="0" normalizeH="0" baseline="0" noProof="0" dirty="0">
                <a:ln>
                  <a:noFill/>
                </a:ln>
                <a:solidFill>
                  <a:srgbClr val="313131"/>
                </a:solidFill>
                <a:effectLst/>
                <a:uLnTx/>
                <a:uFillTx/>
                <a:latin typeface="Hurme Geometric Sans 2" pitchFamily="34" charset="0"/>
                <a:ea typeface="+mj-ea"/>
                <a:cs typeface="+mj-cs"/>
              </a:rPr>
              <a:t>This is dummy text it is not here to be read</a:t>
            </a:r>
          </a:p>
        </p:txBody>
      </p:sp>
      <p:sp>
        <p:nvSpPr>
          <p:cNvPr id="31" name="Text Placeholder 5">
            <a:extLst>
              <a:ext uri="{FF2B5EF4-FFF2-40B4-BE49-F238E27FC236}">
                <a16:creationId xmlns:a16="http://schemas.microsoft.com/office/drawing/2014/main" id="{74D475B5-77A0-41E9-9752-821E39BEC8E2}"/>
              </a:ext>
            </a:extLst>
          </p:cNvPr>
          <p:cNvSpPr txBox="1">
            <a:spLocks/>
          </p:cNvSpPr>
          <p:nvPr userDrawn="1"/>
        </p:nvSpPr>
        <p:spPr>
          <a:xfrm>
            <a:off x="7623517" y="3353406"/>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marL="180000" marR="0" lvl="1" indent="-180000" algn="l" defTabSz="957263" rtl="0" eaLnBrk="1" fontAlgn="base" latinLnBrk="0" hangingPunct="1">
              <a:lnSpc>
                <a:spcPct val="100000"/>
              </a:lnSpc>
              <a:spcBef>
                <a:spcPts val="400"/>
              </a:spcBef>
              <a:spcAft>
                <a:spcPts val="0"/>
              </a:spcAft>
              <a:buClrTx/>
              <a:buSzTx/>
              <a:buFont typeface="Arial" charset="0"/>
              <a:buChar char="•"/>
              <a:tabLst/>
              <a:defRPr/>
            </a:pPr>
            <a:r>
              <a:rPr kumimoji="0" lang="en-US" sz="1200" b="0" i="0" u="none" strike="noStrike" kern="1200" cap="none" spc="0" normalizeH="0" baseline="0" noProof="0" dirty="0">
                <a:ln>
                  <a:noFill/>
                </a:ln>
                <a:solidFill>
                  <a:srgbClr val="313131"/>
                </a:solidFill>
                <a:effectLst/>
                <a:uLnTx/>
                <a:uFillTx/>
                <a:latin typeface="Hurme Geometric Sans 1"/>
                <a:ea typeface="+mj-ea"/>
                <a:cs typeface="+mj-cs"/>
              </a:rPr>
              <a:t>This is dummy text it is not here to be read</a:t>
            </a:r>
          </a:p>
          <a:p>
            <a:pPr marL="360000" marR="0" lvl="2" indent="-180000" algn="l" defTabSz="957263" rtl="0" eaLnBrk="1" fontAlgn="base" latinLnBrk="0" hangingPunct="1">
              <a:lnSpc>
                <a:spcPct val="100000"/>
              </a:lnSpc>
              <a:spcBef>
                <a:spcPts val="702"/>
              </a:spcBef>
              <a:spcAft>
                <a:spcPts val="0"/>
              </a:spcAft>
              <a:buClrTx/>
              <a:buSzTx/>
              <a:buFont typeface="Arial" charset="0"/>
              <a:buChar char="‒"/>
              <a:tabLst/>
              <a:defRPr/>
            </a:pPr>
            <a:r>
              <a:rPr kumimoji="0" lang="en-US" sz="1200" b="0" i="0" u="none" strike="noStrike" kern="1200" cap="none" spc="0" normalizeH="0" baseline="0" noProof="0" dirty="0">
                <a:ln>
                  <a:noFill/>
                </a:ln>
                <a:solidFill>
                  <a:srgbClr val="313131"/>
                </a:solidFill>
                <a:effectLst/>
                <a:uLnTx/>
                <a:uFillTx/>
                <a:latin typeface="Hurme Geometric Sans 1"/>
                <a:ea typeface="+mj-ea"/>
                <a:cs typeface="+mj-cs"/>
              </a:rPr>
              <a:t>This is dummy text it is not here to be read</a:t>
            </a:r>
          </a:p>
        </p:txBody>
      </p:sp>
      <p:sp>
        <p:nvSpPr>
          <p:cNvPr id="32" name="Text Placeholder 5">
            <a:extLst>
              <a:ext uri="{FF2B5EF4-FFF2-40B4-BE49-F238E27FC236}">
                <a16:creationId xmlns:a16="http://schemas.microsoft.com/office/drawing/2014/main" id="{39FF35C3-01F5-4DC7-8199-59980B505D86}"/>
              </a:ext>
            </a:extLst>
          </p:cNvPr>
          <p:cNvSpPr txBox="1">
            <a:spLocks/>
          </p:cNvSpPr>
          <p:nvPr userDrawn="1"/>
        </p:nvSpPr>
        <p:spPr>
          <a:xfrm>
            <a:off x="7623517" y="4497334"/>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marL="0" marR="0" lvl="1" indent="0" algn="l" defTabSz="957263" rtl="0" eaLnBrk="1" fontAlgn="base" latinLnBrk="0" hangingPunct="1">
              <a:lnSpc>
                <a:spcPct val="100000"/>
              </a:lnSpc>
              <a:spcBef>
                <a:spcPts val="400"/>
              </a:spcBef>
              <a:spcAft>
                <a:spcPts val="0"/>
              </a:spcAft>
              <a:buClrTx/>
              <a:buSzTx/>
              <a:buFont typeface="Arial" charset="0"/>
              <a:buNone/>
              <a:tabLst/>
              <a:defRPr/>
            </a:pPr>
            <a:r>
              <a:rPr kumimoji="0" lang="en-US" sz="1200" b="0" i="0" u="none" strike="noStrike" kern="1200" cap="none" spc="0" normalizeH="0" baseline="0" noProof="0" dirty="0">
                <a:ln>
                  <a:noFill/>
                </a:ln>
                <a:solidFill>
                  <a:srgbClr val="313131"/>
                </a:solidFill>
                <a:effectLst/>
                <a:uLnTx/>
                <a:uFillTx/>
                <a:latin typeface="Hurme Geometric Sans 2" pitchFamily="34" charset="0"/>
                <a:ea typeface="+mj-ea"/>
                <a:cs typeface="+mj-cs"/>
              </a:rPr>
              <a:t>This is dummy text it is not here to be read</a:t>
            </a:r>
          </a:p>
          <a:p>
            <a:pPr marL="180000" marR="0" lvl="2" indent="0" algn="l" defTabSz="957263" rtl="0" eaLnBrk="1" fontAlgn="base" latinLnBrk="0" hangingPunct="1">
              <a:lnSpc>
                <a:spcPct val="100000"/>
              </a:lnSpc>
              <a:spcBef>
                <a:spcPts val="702"/>
              </a:spcBef>
              <a:spcAft>
                <a:spcPts val="0"/>
              </a:spcAft>
              <a:buClrTx/>
              <a:buSzTx/>
              <a:buFont typeface="Arial" charset="0"/>
              <a:buNone/>
              <a:tabLst/>
              <a:defRPr/>
            </a:pPr>
            <a:r>
              <a:rPr kumimoji="0" lang="en-US" sz="1200" b="0" i="0" u="none" strike="noStrike" kern="1200" cap="none" spc="0" normalizeH="0" baseline="0" noProof="0" dirty="0">
                <a:ln>
                  <a:noFill/>
                </a:ln>
                <a:solidFill>
                  <a:srgbClr val="313131"/>
                </a:solidFill>
                <a:effectLst/>
                <a:uLnTx/>
                <a:uFillTx/>
                <a:latin typeface="Hurme Geometric Sans 2" pitchFamily="34" charset="0"/>
                <a:ea typeface="+mj-ea"/>
                <a:cs typeface="+mj-cs"/>
              </a:rPr>
              <a:t>This is dummy text it is not here to be read</a:t>
            </a:r>
          </a:p>
        </p:txBody>
      </p:sp>
      <p:sp>
        <p:nvSpPr>
          <p:cNvPr id="33" name="Text Placeholder 5">
            <a:extLst>
              <a:ext uri="{FF2B5EF4-FFF2-40B4-BE49-F238E27FC236}">
                <a16:creationId xmlns:a16="http://schemas.microsoft.com/office/drawing/2014/main" id="{A0C1281C-91DE-4FE9-9001-A99795BD6EC6}"/>
              </a:ext>
            </a:extLst>
          </p:cNvPr>
          <p:cNvSpPr txBox="1">
            <a:spLocks/>
          </p:cNvSpPr>
          <p:nvPr userDrawn="1"/>
        </p:nvSpPr>
        <p:spPr>
          <a:xfrm>
            <a:off x="7623517" y="5641263"/>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marL="0" marR="0" lvl="1" indent="0" algn="l" defTabSz="957263" rtl="0" eaLnBrk="1" fontAlgn="base" latinLnBrk="0" hangingPunct="1">
              <a:lnSpc>
                <a:spcPct val="100000"/>
              </a:lnSpc>
              <a:spcBef>
                <a:spcPts val="400"/>
              </a:spcBef>
              <a:spcAft>
                <a:spcPts val="0"/>
              </a:spcAft>
              <a:buClrTx/>
              <a:buSzTx/>
              <a:buFont typeface="Arial" charset="0"/>
              <a:buNone/>
              <a:tabLst/>
              <a:defRPr/>
            </a:pPr>
            <a:r>
              <a:rPr kumimoji="0" lang="en-US" sz="1200" b="0" i="0" u="none" strike="noStrike" kern="1200" cap="none" spc="0" normalizeH="0" baseline="0" noProof="0" dirty="0">
                <a:ln>
                  <a:noFill/>
                </a:ln>
                <a:solidFill>
                  <a:srgbClr val="313131"/>
                </a:solidFill>
                <a:effectLst/>
                <a:uLnTx/>
                <a:uFillTx/>
                <a:latin typeface="Hurme Geometric Sans 2" pitchFamily="34" charset="0"/>
                <a:ea typeface="+mj-ea"/>
                <a:cs typeface="+mj-cs"/>
              </a:rPr>
              <a:t>This is dummy text it is not here to be read</a:t>
            </a:r>
          </a:p>
          <a:p>
            <a:pPr marL="180000" marR="0" lvl="2" indent="0" algn="l" defTabSz="957263" rtl="0" eaLnBrk="1" fontAlgn="base" latinLnBrk="0" hangingPunct="1">
              <a:lnSpc>
                <a:spcPct val="100000"/>
              </a:lnSpc>
              <a:spcBef>
                <a:spcPts val="702"/>
              </a:spcBef>
              <a:spcAft>
                <a:spcPts val="0"/>
              </a:spcAft>
              <a:buClrTx/>
              <a:buSzTx/>
              <a:buFont typeface="Arial" charset="0"/>
              <a:buNone/>
              <a:tabLst/>
              <a:defRPr/>
            </a:pPr>
            <a:r>
              <a:rPr kumimoji="0" lang="en-US" sz="1200" b="0" i="0" u="none" strike="noStrike" kern="1200" cap="none" spc="0" normalizeH="0" baseline="0" noProof="0" dirty="0">
                <a:ln>
                  <a:noFill/>
                </a:ln>
                <a:solidFill>
                  <a:srgbClr val="313131"/>
                </a:solidFill>
                <a:effectLst/>
                <a:uLnTx/>
                <a:uFillTx/>
                <a:latin typeface="Hurme Geometric Sans 2" pitchFamily="34" charset="0"/>
                <a:ea typeface="+mj-ea"/>
                <a:cs typeface="+mj-cs"/>
              </a:rPr>
              <a:t>This is dummy text it is not here to be read</a:t>
            </a:r>
          </a:p>
        </p:txBody>
      </p:sp>
      <p:sp>
        <p:nvSpPr>
          <p:cNvPr id="34" name="Text Placeholder 5">
            <a:extLst>
              <a:ext uri="{FF2B5EF4-FFF2-40B4-BE49-F238E27FC236}">
                <a16:creationId xmlns:a16="http://schemas.microsoft.com/office/drawing/2014/main" id="{038672FD-20C8-4082-B087-ADAF66479858}"/>
              </a:ext>
            </a:extLst>
          </p:cNvPr>
          <p:cNvSpPr txBox="1">
            <a:spLocks/>
          </p:cNvSpPr>
          <p:nvPr userDrawn="1"/>
        </p:nvSpPr>
        <p:spPr>
          <a:xfrm>
            <a:off x="1044441" y="6785190"/>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marL="0" marR="0" lvl="1" indent="0" algn="l" defTabSz="957263" rtl="0" eaLnBrk="1" fontAlgn="base" latinLnBrk="0" hangingPunct="1">
              <a:lnSpc>
                <a:spcPct val="100000"/>
              </a:lnSpc>
              <a:spcBef>
                <a:spcPts val="400"/>
              </a:spcBef>
              <a:spcAft>
                <a:spcPts val="0"/>
              </a:spcAft>
              <a:buClrTx/>
              <a:buSzTx/>
              <a:buFont typeface="Arial" charset="0"/>
              <a:buNone/>
              <a:tabLst/>
              <a:defRPr/>
            </a:pPr>
            <a:r>
              <a:rPr kumimoji="0" lang="en-US" sz="1200" b="0" i="0" u="none" strike="noStrike" kern="1200" cap="none" spc="0" normalizeH="0" baseline="0" noProof="0" dirty="0">
                <a:ln>
                  <a:noFill/>
                </a:ln>
                <a:solidFill>
                  <a:srgbClr val="313131"/>
                </a:solidFill>
                <a:effectLst/>
                <a:uLnTx/>
                <a:uFillTx/>
                <a:latin typeface="Hurme Geometric Sans 2" pitchFamily="34" charset="0"/>
                <a:ea typeface="+mj-ea"/>
                <a:cs typeface="+mj-cs"/>
              </a:rPr>
              <a:t>This is dummy text it is not here to be read</a:t>
            </a:r>
          </a:p>
          <a:p>
            <a:pPr marL="180000" marR="0" lvl="2" indent="0" algn="l" defTabSz="957263" rtl="0" eaLnBrk="1" fontAlgn="base" latinLnBrk="0" hangingPunct="1">
              <a:lnSpc>
                <a:spcPct val="100000"/>
              </a:lnSpc>
              <a:spcBef>
                <a:spcPts val="702"/>
              </a:spcBef>
              <a:spcAft>
                <a:spcPts val="0"/>
              </a:spcAft>
              <a:buClrTx/>
              <a:buSzTx/>
              <a:buFont typeface="Arial" charset="0"/>
              <a:buNone/>
              <a:tabLst/>
              <a:defRPr/>
            </a:pPr>
            <a:r>
              <a:rPr kumimoji="0" lang="en-US" sz="1200" b="0" i="0" u="none" strike="noStrike" kern="1200" cap="none" spc="0" normalizeH="0" baseline="0" noProof="0" dirty="0">
                <a:ln>
                  <a:noFill/>
                </a:ln>
                <a:solidFill>
                  <a:srgbClr val="313131"/>
                </a:solidFill>
                <a:effectLst/>
                <a:uLnTx/>
                <a:uFillTx/>
                <a:latin typeface="Hurme Geometric Sans 2" pitchFamily="34" charset="0"/>
                <a:ea typeface="+mj-ea"/>
                <a:cs typeface="+mj-cs"/>
              </a:rPr>
              <a:t>This is dummy text it is not here to be read</a:t>
            </a:r>
          </a:p>
        </p:txBody>
      </p:sp>
      <p:sp>
        <p:nvSpPr>
          <p:cNvPr id="35" name="Text Placeholder 5">
            <a:extLst>
              <a:ext uri="{FF2B5EF4-FFF2-40B4-BE49-F238E27FC236}">
                <a16:creationId xmlns:a16="http://schemas.microsoft.com/office/drawing/2014/main" id="{E0B3674B-6ABB-426E-B15B-9CBE837D01A4}"/>
              </a:ext>
            </a:extLst>
          </p:cNvPr>
          <p:cNvSpPr txBox="1">
            <a:spLocks/>
          </p:cNvSpPr>
          <p:nvPr userDrawn="1"/>
        </p:nvSpPr>
        <p:spPr>
          <a:xfrm>
            <a:off x="7623517" y="6785190"/>
            <a:ext cx="5398297" cy="544163"/>
          </a:xfrm>
          <a:prstGeom prst="rect">
            <a:avLst/>
          </a:prstGeom>
        </p:spPr>
        <p:txBody>
          <a:bodyPr wrap="square" lIns="42120" tIns="42120" rIns="42120" bIns="42120">
            <a:spAutoFit/>
          </a:bodyP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marL="0" marR="0" lvl="1" indent="0" algn="l" defTabSz="957263" rtl="0" eaLnBrk="1" fontAlgn="base" latinLnBrk="0" hangingPunct="1">
              <a:lnSpc>
                <a:spcPct val="100000"/>
              </a:lnSpc>
              <a:spcBef>
                <a:spcPts val="400"/>
              </a:spcBef>
              <a:spcAft>
                <a:spcPts val="0"/>
              </a:spcAft>
              <a:buClrTx/>
              <a:buSzTx/>
              <a:buFont typeface="Arial" charset="0"/>
              <a:buNone/>
              <a:tabLst/>
              <a:defRPr/>
            </a:pPr>
            <a:r>
              <a:rPr kumimoji="0" lang="en-US" sz="1200" b="0" i="0" u="none" strike="noStrike" kern="1200" cap="none" spc="0" normalizeH="0" baseline="0" noProof="0" dirty="0">
                <a:ln>
                  <a:noFill/>
                </a:ln>
                <a:solidFill>
                  <a:srgbClr val="313131"/>
                </a:solidFill>
                <a:effectLst/>
                <a:uLnTx/>
                <a:uFillTx/>
                <a:latin typeface="Hurme Geometric Sans 2" pitchFamily="34" charset="0"/>
                <a:ea typeface="+mj-ea"/>
                <a:cs typeface="+mj-cs"/>
              </a:rPr>
              <a:t>This is dummy text it is not here to be read</a:t>
            </a:r>
          </a:p>
          <a:p>
            <a:pPr marL="180000" marR="0" lvl="2" indent="0" algn="l" defTabSz="957263" rtl="0" eaLnBrk="1" fontAlgn="base" latinLnBrk="0" hangingPunct="1">
              <a:lnSpc>
                <a:spcPct val="100000"/>
              </a:lnSpc>
              <a:spcBef>
                <a:spcPts val="702"/>
              </a:spcBef>
              <a:spcAft>
                <a:spcPts val="0"/>
              </a:spcAft>
              <a:buClrTx/>
              <a:buSzTx/>
              <a:buFont typeface="Arial" charset="0"/>
              <a:buNone/>
              <a:tabLst/>
              <a:defRPr/>
            </a:pPr>
            <a:r>
              <a:rPr kumimoji="0" lang="en-US" sz="1200" b="0" i="0" u="none" strike="noStrike" kern="1200" cap="none" spc="0" normalizeH="0" baseline="0" noProof="0" dirty="0">
                <a:ln>
                  <a:noFill/>
                </a:ln>
                <a:solidFill>
                  <a:srgbClr val="313131"/>
                </a:solidFill>
                <a:effectLst/>
                <a:uLnTx/>
                <a:uFillTx/>
                <a:latin typeface="Hurme Geometric Sans 2" pitchFamily="34" charset="0"/>
                <a:ea typeface="+mj-ea"/>
                <a:cs typeface="+mj-cs"/>
              </a:rPr>
              <a:t>This is dummy text it is not here to be read</a:t>
            </a:r>
          </a:p>
        </p:txBody>
      </p:sp>
      <p:sp>
        <p:nvSpPr>
          <p:cNvPr id="36" name="Slide Number Placeholder 4"/>
          <p:cNvSpPr txBox="1">
            <a:spLocks/>
          </p:cNvSpPr>
          <p:nvPr userDrawn="1"/>
        </p:nvSpPr>
        <p:spPr>
          <a:xfrm>
            <a:off x="143475" y="7130239"/>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F87827A-47FB-4E08-AEC0-DB25F8645543}" type="slidenum">
              <a:rPr kumimoji="0" lang="en-US" sz="1500" b="1" i="0" u="none" strike="noStrike" kern="1200" cap="none" spc="0" normalizeH="0" baseline="0" noProof="0" smtClean="0">
                <a:ln>
                  <a:noFill/>
                </a:ln>
                <a:solidFill>
                  <a:srgbClr val="B58B23"/>
                </a:solidFill>
                <a:effectLst/>
                <a:uLnTx/>
                <a:uFillTx/>
                <a:latin typeface="Tautz-Regular3"/>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‹nº›</a:t>
            </a:fld>
            <a:endParaRPr kumimoji="0" lang="en-US" sz="1500" b="1" i="0" u="none" strike="noStrike" kern="1200" cap="none" spc="0" normalizeH="0" baseline="0" noProof="0" dirty="0">
              <a:ln>
                <a:noFill/>
              </a:ln>
              <a:solidFill>
                <a:srgbClr val="B58B23"/>
              </a:solidFill>
              <a:effectLst/>
              <a:uLnTx/>
              <a:uFillTx/>
              <a:latin typeface="Tautz-Regular3"/>
              <a:ea typeface="+mn-ea"/>
              <a:cs typeface="+mn-cs"/>
            </a:endParaRPr>
          </a:p>
        </p:txBody>
      </p:sp>
      <p:sp>
        <p:nvSpPr>
          <p:cNvPr id="3" name="Espaço Reservado para Data 2"/>
          <p:cNvSpPr>
            <a:spLocks noGrp="1"/>
          </p:cNvSpPr>
          <p:nvPr>
            <p:ph type="dt" sz="half" idx="18"/>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7EFBF64A-3BD5-4D9B-8418-BC245F227E97}"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Rodapé 3"/>
          <p:cNvSpPr>
            <a:spLocks noGrp="1"/>
          </p:cNvSpPr>
          <p:nvPr>
            <p:ph type="ftr" sz="quarter" idx="19"/>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5" name="Espaço Reservado para Número de Slide 4"/>
          <p:cNvSpPr>
            <a:spLocks noGrp="1"/>
          </p:cNvSpPr>
          <p:nvPr>
            <p:ph type="sldNum" sz="quarter" idx="20"/>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656399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6_Sub título com 2 títulos e 2 textos na horizontal">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51" y="-710"/>
            <a:ext cx="13319798" cy="7562683"/>
          </a:xfrm>
          <a:prstGeom prst="rect">
            <a:avLst/>
          </a:prstGeom>
        </p:spPr>
      </p:pic>
      <p:sp>
        <p:nvSpPr>
          <p:cNvPr id="4" name="Espaço Reservado para Conteúdo 9">
            <a:extLst>
              <a:ext uri="{FF2B5EF4-FFF2-40B4-BE49-F238E27FC236}">
                <a16:creationId xmlns:a16="http://schemas.microsoft.com/office/drawing/2014/main" id="{729BCC1A-E3CE-4508-A1C6-B71F1BA12997}"/>
              </a:ext>
            </a:extLst>
          </p:cNvPr>
          <p:cNvSpPr>
            <a:spLocks noGrp="1"/>
          </p:cNvSpPr>
          <p:nvPr>
            <p:ph sz="half" idx="1"/>
          </p:nvPr>
        </p:nvSpPr>
        <p:spPr>
          <a:xfrm>
            <a:off x="4326233" y="4009291"/>
            <a:ext cx="2743202" cy="3461695"/>
          </a:xfrm>
        </p:spPr>
        <p:txBody>
          <a:bodyPr anchor="t"/>
          <a:lstStyle>
            <a:lvl1pPr marL="0" indent="0">
              <a:buNone/>
              <a:defRPr>
                <a:solidFill>
                  <a:schemeClr val="tx1"/>
                </a:solidFill>
                <a:latin typeface="Hurme Geometric Sans 2" pitchFamily="34" charset="0"/>
              </a:defRPr>
            </a:lvl1pPr>
          </a:lstStyle>
          <a:p>
            <a:pPr>
              <a:lnSpc>
                <a:spcPct val="150000"/>
              </a:lnSpc>
            </a:pPr>
            <a:r>
              <a:rPr lang="pt-BR" sz="1200" dirty="0">
                <a:solidFill>
                  <a:schemeClr val="bg2"/>
                </a:solidFill>
              </a:rPr>
              <a:t>As informações financeiras enviadas de maio de 2017 a maio de 2018 apresentam divergências em saldos anteriores relevantes, que surgem desde os demonstrativos apresentados no pedido de recuperação judicial. A empresa informa que está realizando conciliações nos períodos de 2013 a 2017, motivadas por incoerências no método utilizado para reconhecimento de receita (POC). </a:t>
            </a:r>
          </a:p>
        </p:txBody>
      </p:sp>
      <p:sp>
        <p:nvSpPr>
          <p:cNvPr id="5" name="Espaço Reservado para Conteúdo 12">
            <a:extLst>
              <a:ext uri="{FF2B5EF4-FFF2-40B4-BE49-F238E27FC236}">
                <a16:creationId xmlns:a16="http://schemas.microsoft.com/office/drawing/2014/main" id="{E54CCF79-95DC-4781-9076-E114964CC07C}"/>
              </a:ext>
            </a:extLst>
          </p:cNvPr>
          <p:cNvSpPr>
            <a:spLocks noGrp="1"/>
          </p:cNvSpPr>
          <p:nvPr>
            <p:ph sz="half" idx="10"/>
          </p:nvPr>
        </p:nvSpPr>
        <p:spPr>
          <a:xfrm>
            <a:off x="4326233" y="2954215"/>
            <a:ext cx="2743202" cy="1015879"/>
          </a:xfrm>
        </p:spPr>
        <p:txBody>
          <a:bodyPr anchor="t"/>
          <a:lstStyle>
            <a:lvl1pPr marL="0" indent="0">
              <a:buNone/>
              <a:defRPr>
                <a:solidFill>
                  <a:srgbClr val="B48A20"/>
                </a:solidFill>
              </a:defRPr>
            </a:lvl1pPr>
          </a:lstStyle>
          <a:p>
            <a:r>
              <a:rPr lang="pt-BR" sz="1800" b="1" cap="all" dirty="0">
                <a:latin typeface="Candara" panose="020E0502030303020204" pitchFamily="34" charset="0"/>
              </a:rPr>
              <a:t>Divergências nas demonstrações financeiras</a:t>
            </a:r>
          </a:p>
        </p:txBody>
      </p:sp>
      <p:sp>
        <p:nvSpPr>
          <p:cNvPr id="6" name="Espaço Reservado para Conteúdo 14">
            <a:extLst>
              <a:ext uri="{FF2B5EF4-FFF2-40B4-BE49-F238E27FC236}">
                <a16:creationId xmlns:a16="http://schemas.microsoft.com/office/drawing/2014/main" id="{AAFFA731-F30A-402D-BCED-19007620C5F9}"/>
              </a:ext>
            </a:extLst>
          </p:cNvPr>
          <p:cNvSpPr>
            <a:spLocks noGrp="1"/>
          </p:cNvSpPr>
          <p:nvPr>
            <p:ph sz="half" idx="11"/>
          </p:nvPr>
        </p:nvSpPr>
        <p:spPr>
          <a:xfrm>
            <a:off x="7167907" y="4009291"/>
            <a:ext cx="2743202" cy="3461695"/>
          </a:xfrm>
        </p:spPr>
        <p:txBody>
          <a:bodyPr anchor="t"/>
          <a:lstStyle>
            <a:lvl1pPr marL="0" indent="0">
              <a:buNone/>
              <a:defRPr>
                <a:solidFill>
                  <a:schemeClr val="tx1"/>
                </a:solidFill>
                <a:latin typeface="Hurme Geometric Sans 2" pitchFamily="34" charset="0"/>
              </a:defRPr>
            </a:lvl1pPr>
          </a:lstStyle>
          <a:p>
            <a:pPr>
              <a:lnSpc>
                <a:spcPct val="150000"/>
              </a:lnSpc>
            </a:pPr>
            <a:r>
              <a:rPr lang="pt-BR" sz="1200" dirty="0">
                <a:solidFill>
                  <a:schemeClr val="bg2"/>
                </a:solidFill>
              </a:rPr>
              <a:t>Os trabalhos de auditoria do ano de 2016 e agora de 2017, estão suspenso há meses em razão das sucessivas alterações realizadas pela companhia. No dia 02/04/2018 o auditor responsável informou que o Grupo </a:t>
            </a:r>
            <a:r>
              <a:rPr lang="pt-BR" sz="1200" dirty="0" err="1">
                <a:solidFill>
                  <a:schemeClr val="bg2"/>
                </a:solidFill>
              </a:rPr>
              <a:t>Ecovix</a:t>
            </a:r>
            <a:r>
              <a:rPr lang="pt-BR" sz="1200" dirty="0">
                <a:solidFill>
                  <a:schemeClr val="bg2"/>
                </a:solidFill>
              </a:rPr>
              <a:t> ainda não permitiu a retomada dos trabalhos de auditoria. Estamos buscando compreender os motivos para tal morosidades de ajustes.</a:t>
            </a:r>
          </a:p>
        </p:txBody>
      </p:sp>
      <p:sp>
        <p:nvSpPr>
          <p:cNvPr id="7" name="Espaço Reservado para Texto 10">
            <a:extLst>
              <a:ext uri="{FF2B5EF4-FFF2-40B4-BE49-F238E27FC236}">
                <a16:creationId xmlns:a16="http://schemas.microsoft.com/office/drawing/2014/main" id="{D118C09C-D8F6-4F65-96D6-B93334A7EFE5}"/>
              </a:ext>
            </a:extLst>
          </p:cNvPr>
          <p:cNvSpPr>
            <a:spLocks noGrp="1"/>
          </p:cNvSpPr>
          <p:nvPr>
            <p:ph sz="half" idx="12"/>
          </p:nvPr>
        </p:nvSpPr>
        <p:spPr>
          <a:xfrm>
            <a:off x="7167907" y="2954215"/>
            <a:ext cx="2743202" cy="1015879"/>
          </a:xfrm>
        </p:spPr>
        <p:txBody>
          <a:bodyPr anchor="t"/>
          <a:lstStyle>
            <a:lvl1pPr marL="0" indent="0">
              <a:buNone/>
              <a:defRPr>
                <a:solidFill>
                  <a:srgbClr val="B48A20"/>
                </a:solidFill>
              </a:defRPr>
            </a:lvl1pPr>
          </a:lstStyle>
          <a:p>
            <a:r>
              <a:rPr lang="pt-BR" sz="1800" b="1" cap="all" dirty="0">
                <a:latin typeface="Candara" panose="020E0502030303020204" pitchFamily="34" charset="0"/>
              </a:rPr>
              <a:t>Trabalhos da auditoria externa</a:t>
            </a:r>
          </a:p>
        </p:txBody>
      </p:sp>
      <p:sp>
        <p:nvSpPr>
          <p:cNvPr id="8" name="Espaço Reservado para Texto 13">
            <a:extLst>
              <a:ext uri="{FF2B5EF4-FFF2-40B4-BE49-F238E27FC236}">
                <a16:creationId xmlns:a16="http://schemas.microsoft.com/office/drawing/2014/main" id="{176E6554-856C-425D-82B6-71FFE1AC3E88}"/>
              </a:ext>
            </a:extLst>
          </p:cNvPr>
          <p:cNvSpPr>
            <a:spLocks noGrp="1"/>
          </p:cNvSpPr>
          <p:nvPr>
            <p:ph sz="half" idx="13"/>
          </p:nvPr>
        </p:nvSpPr>
        <p:spPr>
          <a:xfrm>
            <a:off x="10023846" y="3992880"/>
            <a:ext cx="2743202" cy="3461695"/>
          </a:xfrm>
        </p:spPr>
        <p:txBody>
          <a:bodyPr anchor="t"/>
          <a:lstStyle>
            <a:lvl1pPr marL="0" indent="0">
              <a:buNone/>
              <a:defRPr>
                <a:solidFill>
                  <a:schemeClr val="tx1"/>
                </a:solidFill>
                <a:latin typeface="Hurme Geometric Sans 2" pitchFamily="34" charset="0"/>
              </a:defRPr>
            </a:lvl1pPr>
          </a:lstStyle>
          <a:p>
            <a:pPr>
              <a:lnSpc>
                <a:spcPct val="150000"/>
              </a:lnSpc>
            </a:pPr>
            <a:r>
              <a:rPr lang="pt-BR" sz="1200" dirty="0">
                <a:solidFill>
                  <a:schemeClr val="bg2"/>
                </a:solidFill>
              </a:rPr>
              <a:t>As </a:t>
            </a:r>
            <a:r>
              <a:rPr lang="pt-BR" sz="1200" dirty="0" err="1">
                <a:solidFill>
                  <a:schemeClr val="bg2"/>
                </a:solidFill>
              </a:rPr>
              <a:t>Recuperandas</a:t>
            </a:r>
            <a:r>
              <a:rPr lang="pt-BR" sz="1200" dirty="0">
                <a:solidFill>
                  <a:schemeClr val="bg2"/>
                </a:solidFill>
              </a:rPr>
              <a:t> informaram que, devidos as dificuldades da equipe interna em resolver as pendências, contratou empresa especializada para realização das revisões. O escopo do trabalho está descrito no item 6 deste relatório.</a:t>
            </a:r>
          </a:p>
        </p:txBody>
      </p:sp>
      <p:sp>
        <p:nvSpPr>
          <p:cNvPr id="9" name="Espaço Reservado para Texto 15">
            <a:extLst>
              <a:ext uri="{FF2B5EF4-FFF2-40B4-BE49-F238E27FC236}">
                <a16:creationId xmlns:a16="http://schemas.microsoft.com/office/drawing/2014/main" id="{B7B49FDD-6E45-4806-8DC2-D2DD3A453971}"/>
              </a:ext>
            </a:extLst>
          </p:cNvPr>
          <p:cNvSpPr>
            <a:spLocks noGrp="1"/>
          </p:cNvSpPr>
          <p:nvPr>
            <p:ph sz="half" idx="14"/>
          </p:nvPr>
        </p:nvSpPr>
        <p:spPr>
          <a:xfrm>
            <a:off x="10023846" y="2937804"/>
            <a:ext cx="2743202" cy="1015879"/>
          </a:xfrm>
        </p:spPr>
        <p:txBody>
          <a:bodyPr anchor="t"/>
          <a:lstStyle>
            <a:lvl1pPr marL="0" indent="0">
              <a:buNone/>
              <a:defRPr>
                <a:solidFill>
                  <a:srgbClr val="B48A20"/>
                </a:solidFill>
              </a:defRPr>
            </a:lvl1pPr>
          </a:lstStyle>
          <a:p>
            <a:r>
              <a:rPr lang="pt-BR" sz="1800" b="1" cap="all" dirty="0">
                <a:latin typeface="Candara" panose="020E0502030303020204" pitchFamily="34" charset="0"/>
              </a:rPr>
              <a:t>Contratação de consultoria externa </a:t>
            </a:r>
          </a:p>
        </p:txBody>
      </p:sp>
      <p:pic>
        <p:nvPicPr>
          <p:cNvPr id="10" name="Imagem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7626" y="4086541"/>
            <a:ext cx="428625" cy="428625"/>
          </a:xfrm>
          <a:prstGeom prst="rect">
            <a:avLst/>
          </a:prstGeom>
        </p:spPr>
      </p:pic>
      <p:sp>
        <p:nvSpPr>
          <p:cNvPr id="13" name="CaixaDeTexto 12"/>
          <p:cNvSpPr txBox="1"/>
          <p:nvPr userDrawn="1"/>
        </p:nvSpPr>
        <p:spPr>
          <a:xfrm>
            <a:off x="316563" y="2860310"/>
            <a:ext cx="3699803" cy="1323439"/>
          </a:xfrm>
          <a:prstGeom prst="rect">
            <a:avLst/>
          </a:prstGeom>
          <a:noFill/>
        </p:spPr>
        <p:txBody>
          <a:bodyPr wrap="square" rtlCol="0">
            <a:spAutoFit/>
          </a:bodyPr>
          <a:lstStyle/>
          <a:p>
            <a:pPr marL="0" marR="0" lvl="0" indent="0" algn="l" defTabSz="534924" rtl="0" eaLnBrk="1" fontAlgn="auto" latinLnBrk="0" hangingPunct="1">
              <a:lnSpc>
                <a:spcPct val="100000"/>
              </a:lnSpc>
              <a:spcBef>
                <a:spcPts val="0"/>
              </a:spcBef>
              <a:spcAft>
                <a:spcPts val="0"/>
              </a:spcAft>
              <a:buClrTx/>
              <a:buSzTx/>
              <a:buFontTx/>
              <a:buNone/>
              <a:tabLst/>
              <a:defRPr/>
            </a:pPr>
            <a:r>
              <a:rPr kumimoji="0" lang="pt-BR" sz="4000" b="1" i="0" u="none" strike="noStrike" kern="1200" cap="none" spc="0" normalizeH="0" baseline="0" noProof="0" dirty="0">
                <a:ln>
                  <a:noFill/>
                </a:ln>
                <a:solidFill>
                  <a:srgbClr val="000000"/>
                </a:solidFill>
                <a:effectLst/>
                <a:uLnTx/>
                <a:uFillTx/>
                <a:latin typeface="Hurme Geometric Sans 4" pitchFamily="34" charset="0"/>
                <a:ea typeface="+mn-ea"/>
                <a:cs typeface="+mn-cs"/>
              </a:rPr>
              <a:t>EVENTOS</a:t>
            </a:r>
          </a:p>
          <a:p>
            <a:pPr marL="0" marR="0" lvl="0" indent="0" algn="l" defTabSz="534924" rtl="0" eaLnBrk="1" fontAlgn="auto" latinLnBrk="0" hangingPunct="1">
              <a:lnSpc>
                <a:spcPct val="100000"/>
              </a:lnSpc>
              <a:spcBef>
                <a:spcPts val="0"/>
              </a:spcBef>
              <a:spcAft>
                <a:spcPts val="0"/>
              </a:spcAft>
              <a:buClrTx/>
              <a:buSzTx/>
              <a:buFontTx/>
              <a:buNone/>
              <a:tabLst/>
              <a:defRPr/>
            </a:pPr>
            <a:r>
              <a:rPr kumimoji="0" lang="pt-BR" sz="4000" b="1" i="0" u="none" strike="noStrike" kern="1200" cap="none" spc="0" normalizeH="0" baseline="0" noProof="0" dirty="0">
                <a:ln>
                  <a:noFill/>
                </a:ln>
                <a:solidFill>
                  <a:srgbClr val="000000"/>
                </a:solidFill>
                <a:effectLst/>
                <a:uLnTx/>
                <a:uFillTx/>
                <a:latin typeface="Hurme Geometric Sans 4" pitchFamily="34" charset="0"/>
                <a:ea typeface="+mn-ea"/>
                <a:cs typeface="+mn-cs"/>
              </a:rPr>
              <a:t>RELEVANTES</a:t>
            </a:r>
          </a:p>
        </p:txBody>
      </p:sp>
      <p:sp>
        <p:nvSpPr>
          <p:cNvPr id="11" name="Slide Number Placeholder 4"/>
          <p:cNvSpPr txBox="1">
            <a:spLocks/>
          </p:cNvSpPr>
          <p:nvPr userDrawn="1"/>
        </p:nvSpPr>
        <p:spPr>
          <a:xfrm>
            <a:off x="143475" y="7130239"/>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F87827A-47FB-4E08-AEC0-DB25F8645543}" type="slidenum">
              <a:rPr kumimoji="0" lang="en-US" sz="1500" b="1" i="0" u="none" strike="noStrike" kern="1200" cap="none" spc="0" normalizeH="0" baseline="0" noProof="0" smtClean="0">
                <a:ln>
                  <a:noFill/>
                </a:ln>
                <a:solidFill>
                  <a:srgbClr val="B58B23"/>
                </a:solidFill>
                <a:effectLst/>
                <a:uLnTx/>
                <a:uFillTx/>
                <a:latin typeface="Tautz-Regular3"/>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‹nº›</a:t>
            </a:fld>
            <a:endParaRPr kumimoji="0" lang="en-US" sz="1500" b="1" i="0" u="none" strike="noStrike" kern="1200" cap="none" spc="0" normalizeH="0" baseline="0" noProof="0" dirty="0">
              <a:ln>
                <a:noFill/>
              </a:ln>
              <a:solidFill>
                <a:srgbClr val="B58B23"/>
              </a:solidFill>
              <a:effectLst/>
              <a:uLnTx/>
              <a:uFillTx/>
              <a:latin typeface="Tautz-Regular3"/>
              <a:ea typeface="+mn-ea"/>
              <a:cs typeface="+mn-cs"/>
            </a:endParaRPr>
          </a:p>
        </p:txBody>
      </p:sp>
      <p:sp>
        <p:nvSpPr>
          <p:cNvPr id="2" name="Espaço Reservado para Data 1"/>
          <p:cNvSpPr>
            <a:spLocks noGrp="1"/>
          </p:cNvSpPr>
          <p:nvPr>
            <p:ph type="dt" sz="half" idx="15"/>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6E7DAC66-DEDD-4118-B4CA-064E6AEEF601}"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12" name="Espaço Reservado para Rodapé 11"/>
          <p:cNvSpPr>
            <a:spLocks noGrp="1"/>
          </p:cNvSpPr>
          <p:nvPr>
            <p:ph type="ftr" sz="quarter" idx="16"/>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14" name="Espaço Reservado para Número de Slide 13"/>
          <p:cNvSpPr>
            <a:spLocks noGrp="1"/>
          </p:cNvSpPr>
          <p:nvPr>
            <p:ph type="sldNum" sz="quarter" idx="17"/>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554622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0_Sub título com 2 títulos e 2 textos na horizontal">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51" y="-710"/>
            <a:ext cx="13319798" cy="7562683"/>
          </a:xfrm>
          <a:prstGeom prst="rect">
            <a:avLst/>
          </a:prstGeom>
        </p:spPr>
      </p:pic>
      <p:sp>
        <p:nvSpPr>
          <p:cNvPr id="9" name="Espaço Reservado para Texto 15">
            <a:extLst>
              <a:ext uri="{FF2B5EF4-FFF2-40B4-BE49-F238E27FC236}">
                <a16:creationId xmlns:a16="http://schemas.microsoft.com/office/drawing/2014/main" id="{B7B49FDD-6E45-4806-8DC2-D2DD3A453971}"/>
              </a:ext>
            </a:extLst>
          </p:cNvPr>
          <p:cNvSpPr>
            <a:spLocks noGrp="1"/>
          </p:cNvSpPr>
          <p:nvPr>
            <p:ph sz="half" idx="14" hasCustomPrompt="1"/>
          </p:nvPr>
        </p:nvSpPr>
        <p:spPr>
          <a:xfrm>
            <a:off x="5289549" y="3209317"/>
            <a:ext cx="2743202" cy="1015879"/>
          </a:xfrm>
        </p:spPr>
        <p:txBody>
          <a:bodyPr anchor="t"/>
          <a:lstStyle>
            <a:lvl1pPr marL="0" indent="0" algn="ctr">
              <a:buNone/>
              <a:defRPr>
                <a:solidFill>
                  <a:schemeClr val="tx1"/>
                </a:solidFill>
              </a:defRPr>
            </a:lvl1pPr>
          </a:lstStyle>
          <a:p>
            <a:r>
              <a:rPr lang="pt-BR" sz="1800" b="1" cap="all" dirty="0">
                <a:latin typeface="Candara" panose="020E0502030303020204" pitchFamily="34" charset="0"/>
              </a:rPr>
              <a:t>ANEXO i</a:t>
            </a:r>
          </a:p>
        </p:txBody>
      </p:sp>
      <p:sp>
        <p:nvSpPr>
          <p:cNvPr id="2" name="Espaço Reservado para Data 1"/>
          <p:cNvSpPr>
            <a:spLocks noGrp="1"/>
          </p:cNvSpPr>
          <p:nvPr>
            <p:ph type="dt" sz="half" idx="15"/>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A012FF4F-9C20-4964-BAF2-AFF75E9C91B4}"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Rodapé 3"/>
          <p:cNvSpPr>
            <a:spLocks noGrp="1"/>
          </p:cNvSpPr>
          <p:nvPr>
            <p:ph type="ftr" sz="quarter" idx="16"/>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5" name="Espaço Reservado para Número de Slide 4"/>
          <p:cNvSpPr>
            <a:spLocks noGrp="1"/>
          </p:cNvSpPr>
          <p:nvPr>
            <p:ph type="sldNum" sz="quarter" idx="17"/>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523071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ub título com texto sem título na vertical e 2 títulos e textos na horizontal ">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52" y="-710"/>
            <a:ext cx="13319797" cy="7562683"/>
          </a:xfrm>
          <a:prstGeom prst="rect">
            <a:avLst/>
          </a:prstGeom>
        </p:spPr>
      </p:pic>
      <p:sp>
        <p:nvSpPr>
          <p:cNvPr id="2" name="Espaço Reservado para Data 1"/>
          <p:cNvSpPr>
            <a:spLocks noGrp="1"/>
          </p:cNvSpPr>
          <p:nvPr>
            <p:ph type="dt" sz="half" idx="10"/>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471F1FBF-C8E9-4E97-98F8-15558B588545}"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Rodapé 3"/>
          <p:cNvSpPr>
            <a:spLocks noGrp="1"/>
          </p:cNvSpPr>
          <p:nvPr>
            <p:ph type="ftr" sz="quarter" idx="11"/>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5" name="Espaço Reservado para Número de Slide 4"/>
          <p:cNvSpPr>
            <a:spLocks noGrp="1"/>
          </p:cNvSpPr>
          <p:nvPr>
            <p:ph type="sldNum" sz="quarter" idx="12"/>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891125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_Sub título com texto sem título na vertical e 2 títulos e textos na horizontal ">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3" name="Espaço Reservado para Data 2"/>
          <p:cNvSpPr>
            <a:spLocks noGrp="1"/>
          </p:cNvSpPr>
          <p:nvPr>
            <p:ph type="dt" sz="half" idx="10"/>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623C58F2-AC60-48BD-B14C-CA1179BA2AC4}"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Rodapé 3"/>
          <p:cNvSpPr>
            <a:spLocks noGrp="1"/>
          </p:cNvSpPr>
          <p:nvPr>
            <p:ph type="ftr" sz="quarter" idx="11"/>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5" name="Espaço Reservado para Número de Slide 4"/>
          <p:cNvSpPr>
            <a:spLocks noGrp="1"/>
          </p:cNvSpPr>
          <p:nvPr>
            <p:ph type="sldNum" sz="quarter" idx="12"/>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403609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9_Sub título com 2 títulos e 2 text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3" name="Espaço Reservado para Data 2"/>
          <p:cNvSpPr>
            <a:spLocks noGrp="1"/>
          </p:cNvSpPr>
          <p:nvPr>
            <p:ph type="dt" sz="half" idx="10"/>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F8D425F5-9595-440F-B24F-F1417EC235D4}"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Rodapé 3"/>
          <p:cNvSpPr>
            <a:spLocks noGrp="1"/>
          </p:cNvSpPr>
          <p:nvPr>
            <p:ph type="ftr" sz="quarter" idx="11"/>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5" name="Espaço Reservado para Número de Slide 4"/>
          <p:cNvSpPr>
            <a:spLocks noGrp="1"/>
          </p:cNvSpPr>
          <p:nvPr>
            <p:ph type="sldNum" sz="quarter" idx="12"/>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377426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Sub título com 3 textos sem títulos na vertical">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4" name="Slide Number Placeholder 4"/>
          <p:cNvSpPr txBox="1">
            <a:spLocks/>
          </p:cNvSpPr>
          <p:nvPr userDrawn="1"/>
        </p:nvSpPr>
        <p:spPr>
          <a:xfrm>
            <a:off x="238725" y="7101664"/>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F87827A-47FB-4E08-AEC0-DB25F8645543}" type="slidenum">
              <a:rPr kumimoji="0" lang="en-US" sz="1500" b="1" i="0" u="none" strike="noStrike" kern="1200" cap="none" spc="0" normalizeH="0" baseline="0" noProof="0" smtClean="0">
                <a:ln>
                  <a:noFill/>
                </a:ln>
                <a:solidFill>
                  <a:srgbClr val="B58B23"/>
                </a:solidFill>
                <a:effectLst/>
                <a:uLnTx/>
                <a:uFillTx/>
                <a:latin typeface="Tautz-Regular3"/>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‹nº›</a:t>
            </a:fld>
            <a:endParaRPr kumimoji="0" lang="en-US" sz="1500" b="1" i="0" u="none" strike="noStrike" kern="1200" cap="none" spc="0" normalizeH="0" baseline="0" noProof="0" dirty="0">
              <a:ln>
                <a:noFill/>
              </a:ln>
              <a:solidFill>
                <a:srgbClr val="B58B23"/>
              </a:solidFill>
              <a:effectLst/>
              <a:uLnTx/>
              <a:uFillTx/>
              <a:latin typeface="Tautz-Regular3"/>
              <a:ea typeface="+mn-ea"/>
              <a:cs typeface="+mn-cs"/>
            </a:endParaRPr>
          </a:p>
        </p:txBody>
      </p:sp>
      <p:sp>
        <p:nvSpPr>
          <p:cNvPr id="2" name="Espaço Reservado para Data 1"/>
          <p:cNvSpPr>
            <a:spLocks noGrp="1"/>
          </p:cNvSpPr>
          <p:nvPr>
            <p:ph type="dt" sz="half" idx="10"/>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7043FDE9-78DD-4DE9-A3E5-5B606B034491}"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5" name="Espaço Reservado para Rodapé 4"/>
          <p:cNvSpPr>
            <a:spLocks noGrp="1"/>
          </p:cNvSpPr>
          <p:nvPr>
            <p:ph type="ftr" sz="quarter" idx="11"/>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6" name="Espaço Reservado para Número de Slide 5"/>
          <p:cNvSpPr>
            <a:spLocks noGrp="1"/>
          </p:cNvSpPr>
          <p:nvPr>
            <p:ph type="sldNum" sz="quarter" idx="12"/>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036684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Decisão">
    <p:spTree>
      <p:nvGrpSpPr>
        <p:cNvPr id="1" name=""/>
        <p:cNvGrpSpPr/>
        <p:nvPr/>
      </p:nvGrpSpPr>
      <p:grpSpPr>
        <a:xfrm>
          <a:off x="0" y="0"/>
          <a:ext cx="0" cy="0"/>
          <a:chOff x="0" y="0"/>
          <a:chExt cx="0" cy="0"/>
        </a:xfrm>
      </p:grpSpPr>
      <p:sp>
        <p:nvSpPr>
          <p:cNvPr id="10" name="Text Placeholder 2"/>
          <p:cNvSpPr>
            <a:spLocks noGrp="1"/>
          </p:cNvSpPr>
          <p:nvPr>
            <p:ph type="body" idx="1"/>
          </p:nvPr>
        </p:nvSpPr>
        <p:spPr>
          <a:xfrm>
            <a:off x="362333" y="2111829"/>
            <a:ext cx="1800000" cy="2340000"/>
          </a:xfrm>
          <a:prstGeom prst="rect">
            <a:avLst/>
          </a:prstGeom>
          <a:solidFill>
            <a:srgbClr val="1E1E1E">
              <a:alpha val="79000"/>
            </a:srgbClr>
          </a:solidFill>
          <a:ln>
            <a:noFill/>
          </a:ln>
        </p:spPr>
        <p:txBody>
          <a:bodyPr vert="horz" lIns="106985" tIns="53492" rIns="106985" bIns="53492" rtlCol="0" anchor="ctr" anchorCtr="0">
            <a:normAutofit/>
          </a:bodyPr>
          <a:lstStyle>
            <a:lvl1pPr>
              <a:defRPr lang="en-US" sz="1700" b="1" dirty="0" smtClean="0">
                <a:solidFill>
                  <a:srgbClr val="B58B23"/>
                </a:solidFill>
                <a:latin typeface="Candara" panose="020E0502030303020204" pitchFamily="34" charset="0"/>
              </a:defRPr>
            </a:lvl1pPr>
          </a:lstStyle>
          <a:p>
            <a:pPr marL="0" lvl="0" indent="0" algn="ctr">
              <a:buNone/>
            </a:pPr>
            <a:endParaRPr lang="en-US" dirty="0"/>
          </a:p>
        </p:txBody>
      </p:sp>
      <p:sp>
        <p:nvSpPr>
          <p:cNvPr id="11" name="Content Placeholder 2"/>
          <p:cNvSpPr>
            <a:spLocks noGrp="1"/>
          </p:cNvSpPr>
          <p:nvPr>
            <p:ph sz="half" idx="20"/>
          </p:nvPr>
        </p:nvSpPr>
        <p:spPr>
          <a:xfrm>
            <a:off x="2380047" y="2111829"/>
            <a:ext cx="3960000" cy="2340000"/>
          </a:xfrm>
          <a:prstGeom prst="rect">
            <a:avLst/>
          </a:prstGeom>
          <a:solidFill>
            <a:schemeClr val="bg1">
              <a:lumMod val="75000"/>
              <a:alpha val="78824"/>
            </a:schemeClr>
          </a:solidFill>
        </p:spPr>
        <p:txBody>
          <a:bodyPr vert="horz" lIns="106985" tIns="53492" rIns="106985" bIns="53492" rtlCol="0">
            <a:noAutofit/>
          </a:bodyPr>
          <a:lstStyle>
            <a:lvl1pPr>
              <a:defRPr lang="en-US" sz="2200" dirty="0" smtClean="0">
                <a:solidFill>
                  <a:srgbClr val="1E1E1E"/>
                </a:solidFill>
                <a:latin typeface="Candara" panose="020E0502030303020204" pitchFamily="34" charset="0"/>
              </a:defRPr>
            </a:lvl1pPr>
            <a:lvl2pPr>
              <a:defRPr lang="en-US" sz="1900" dirty="0" smtClean="0">
                <a:solidFill>
                  <a:srgbClr val="1E1E1E"/>
                </a:solidFill>
                <a:latin typeface="Candara" panose="020E0502030303020204" pitchFamily="34" charset="0"/>
              </a:defRPr>
            </a:lvl2pPr>
            <a:lvl3pPr>
              <a:defRPr lang="en-US" sz="1700" dirty="0" smtClean="0">
                <a:solidFill>
                  <a:srgbClr val="1E1E1E"/>
                </a:solidFill>
                <a:latin typeface="Candara" panose="020E0502030303020204" pitchFamily="34" charset="0"/>
              </a:defRPr>
            </a:lvl3pPr>
            <a:lvl4pPr>
              <a:defRPr lang="en-US" sz="1500" dirty="0" smtClean="0">
                <a:solidFill>
                  <a:srgbClr val="1E1E1E"/>
                </a:solidFill>
                <a:latin typeface="Candara" panose="020E0502030303020204" pitchFamily="34" charset="0"/>
              </a:defRPr>
            </a:lvl4pPr>
            <a:lvl5pPr>
              <a:defRPr lang="pt-BR" sz="15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2" name="Text Placeholder 2"/>
          <p:cNvSpPr>
            <a:spLocks noGrp="1"/>
          </p:cNvSpPr>
          <p:nvPr>
            <p:ph type="body" idx="21"/>
          </p:nvPr>
        </p:nvSpPr>
        <p:spPr>
          <a:xfrm>
            <a:off x="362333" y="4493738"/>
            <a:ext cx="1800000" cy="2340000"/>
          </a:xfrm>
          <a:prstGeom prst="rect">
            <a:avLst/>
          </a:prstGeom>
          <a:solidFill>
            <a:srgbClr val="1E1E1E">
              <a:alpha val="79000"/>
            </a:srgbClr>
          </a:solidFill>
          <a:ln>
            <a:noFill/>
          </a:ln>
        </p:spPr>
        <p:txBody>
          <a:bodyPr vert="horz" lIns="106985" tIns="53492" rIns="106985" bIns="53492" rtlCol="0" anchor="ctr" anchorCtr="0">
            <a:normAutofit/>
          </a:bodyPr>
          <a:lstStyle>
            <a:lvl1pPr>
              <a:defRPr lang="en-US" sz="1700" b="1" dirty="0" smtClean="0">
                <a:solidFill>
                  <a:srgbClr val="B58B23"/>
                </a:solidFill>
                <a:latin typeface="Candara" panose="020E0502030303020204" pitchFamily="34" charset="0"/>
              </a:defRPr>
            </a:lvl1pPr>
          </a:lstStyle>
          <a:p>
            <a:pPr marL="0" lvl="0" indent="0" algn="ctr">
              <a:buNone/>
            </a:pPr>
            <a:endParaRPr lang="en-US" dirty="0"/>
          </a:p>
        </p:txBody>
      </p:sp>
      <p:sp>
        <p:nvSpPr>
          <p:cNvPr id="13" name="Content Placeholder 2"/>
          <p:cNvSpPr>
            <a:spLocks noGrp="1"/>
          </p:cNvSpPr>
          <p:nvPr>
            <p:ph sz="half" idx="22"/>
          </p:nvPr>
        </p:nvSpPr>
        <p:spPr>
          <a:xfrm>
            <a:off x="2380047" y="4515000"/>
            <a:ext cx="3960000" cy="2340000"/>
          </a:xfrm>
          <a:prstGeom prst="rect">
            <a:avLst/>
          </a:prstGeom>
          <a:solidFill>
            <a:schemeClr val="bg1">
              <a:lumMod val="75000"/>
              <a:alpha val="78824"/>
            </a:schemeClr>
          </a:solidFill>
        </p:spPr>
        <p:txBody>
          <a:bodyPr vert="horz" lIns="106985" tIns="53492" rIns="106985" bIns="53492" rtlCol="0">
            <a:noAutofit/>
          </a:bodyPr>
          <a:lstStyle>
            <a:lvl1pPr>
              <a:defRPr lang="en-US" sz="2200" dirty="0" smtClean="0">
                <a:solidFill>
                  <a:srgbClr val="1E1E1E"/>
                </a:solidFill>
                <a:latin typeface="Candara" panose="020E0502030303020204" pitchFamily="34" charset="0"/>
              </a:defRPr>
            </a:lvl1pPr>
            <a:lvl2pPr>
              <a:defRPr lang="en-US" sz="1900" dirty="0" smtClean="0">
                <a:solidFill>
                  <a:srgbClr val="1E1E1E"/>
                </a:solidFill>
                <a:latin typeface="Candara" panose="020E0502030303020204" pitchFamily="34" charset="0"/>
              </a:defRPr>
            </a:lvl2pPr>
            <a:lvl3pPr>
              <a:defRPr lang="en-US" sz="1700" dirty="0" smtClean="0">
                <a:solidFill>
                  <a:srgbClr val="1E1E1E"/>
                </a:solidFill>
                <a:latin typeface="Candara" panose="020E0502030303020204" pitchFamily="34" charset="0"/>
              </a:defRPr>
            </a:lvl3pPr>
            <a:lvl4pPr>
              <a:defRPr lang="en-US" sz="1500" dirty="0" smtClean="0">
                <a:solidFill>
                  <a:srgbClr val="1E1E1E"/>
                </a:solidFill>
                <a:latin typeface="Candara" panose="020E0502030303020204" pitchFamily="34" charset="0"/>
              </a:defRPr>
            </a:lvl4pPr>
            <a:lvl5pPr>
              <a:defRPr lang="pt-BR" sz="15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5" name="Line 64">
            <a:extLst>
              <a:ext uri="{FF2B5EF4-FFF2-40B4-BE49-F238E27FC236}">
                <a16:creationId xmlns:a16="http://schemas.microsoft.com/office/drawing/2014/main" id="{1082D0FC-A5A7-4847-96B2-353B5B50C884}"/>
              </a:ext>
            </a:extLst>
          </p:cNvPr>
          <p:cNvSpPr>
            <a:spLocks noChangeShapeType="1"/>
          </p:cNvSpPr>
          <p:nvPr userDrawn="1"/>
        </p:nvSpPr>
        <p:spPr bwMode="auto">
          <a:xfrm>
            <a:off x="362333" y="7245160"/>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pPr marL="0" marR="0" lvl="0" indent="0" algn="l" defTabSz="534924" rtl="0" eaLnBrk="1" fontAlgn="auto" latinLnBrk="0" hangingPunct="1">
              <a:lnSpc>
                <a:spcPct val="100000"/>
              </a:lnSpc>
              <a:spcBef>
                <a:spcPts val="0"/>
              </a:spcBef>
              <a:spcAft>
                <a:spcPts val="0"/>
              </a:spcAft>
              <a:buClrTx/>
              <a:buSzTx/>
              <a:buFontTx/>
              <a:buNone/>
              <a:tabLst/>
              <a:defRPr/>
            </a:pPr>
            <a:endParaRPr kumimoji="0" lang="pt-BR"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Placeholder 2">
            <a:extLst>
              <a:ext uri="{FF2B5EF4-FFF2-40B4-BE49-F238E27FC236}">
                <a16:creationId xmlns:a16="http://schemas.microsoft.com/office/drawing/2014/main" id="{32884F55-9F6F-4530-9EB5-0D0D2B218FC6}"/>
              </a:ext>
            </a:extLst>
          </p:cNvPr>
          <p:cNvSpPr>
            <a:spLocks noGrp="1"/>
          </p:cNvSpPr>
          <p:nvPr>
            <p:ph type="body" idx="23"/>
          </p:nvPr>
        </p:nvSpPr>
        <p:spPr>
          <a:xfrm>
            <a:off x="6765479" y="2111829"/>
            <a:ext cx="1800000" cy="2340000"/>
          </a:xfrm>
          <a:prstGeom prst="rect">
            <a:avLst/>
          </a:prstGeom>
          <a:solidFill>
            <a:srgbClr val="1E1E1E">
              <a:alpha val="79000"/>
            </a:srgbClr>
          </a:solidFill>
          <a:ln>
            <a:noFill/>
          </a:ln>
        </p:spPr>
        <p:txBody>
          <a:bodyPr vert="horz" lIns="106985" tIns="53492" rIns="106985" bIns="53492" rtlCol="0" anchor="ctr" anchorCtr="0">
            <a:normAutofit/>
          </a:bodyPr>
          <a:lstStyle>
            <a:lvl1pPr>
              <a:defRPr lang="en-US" sz="1700" b="1" dirty="0" smtClean="0">
                <a:solidFill>
                  <a:srgbClr val="B58B23"/>
                </a:solidFill>
                <a:latin typeface="Candara" panose="020E0502030303020204" pitchFamily="34" charset="0"/>
              </a:defRPr>
            </a:lvl1pPr>
          </a:lstStyle>
          <a:p>
            <a:pPr marL="0" lvl="0" indent="0" algn="ctr">
              <a:buNone/>
            </a:pPr>
            <a:endParaRPr lang="en-US" dirty="0"/>
          </a:p>
        </p:txBody>
      </p:sp>
      <p:sp>
        <p:nvSpPr>
          <p:cNvPr id="16" name="Content Placeholder 2">
            <a:extLst>
              <a:ext uri="{FF2B5EF4-FFF2-40B4-BE49-F238E27FC236}">
                <a16:creationId xmlns:a16="http://schemas.microsoft.com/office/drawing/2014/main" id="{9530E812-BE42-4594-99B6-CB521110D20D}"/>
              </a:ext>
            </a:extLst>
          </p:cNvPr>
          <p:cNvSpPr>
            <a:spLocks noGrp="1"/>
          </p:cNvSpPr>
          <p:nvPr>
            <p:ph sz="half" idx="24"/>
          </p:nvPr>
        </p:nvSpPr>
        <p:spPr>
          <a:xfrm>
            <a:off x="8783193" y="2111829"/>
            <a:ext cx="3960000" cy="2340000"/>
          </a:xfrm>
          <a:prstGeom prst="rect">
            <a:avLst/>
          </a:prstGeom>
          <a:solidFill>
            <a:schemeClr val="bg1">
              <a:lumMod val="75000"/>
              <a:alpha val="78824"/>
            </a:schemeClr>
          </a:solidFill>
        </p:spPr>
        <p:txBody>
          <a:bodyPr vert="horz" lIns="106985" tIns="53492" rIns="106985" bIns="53492" rtlCol="0">
            <a:noAutofit/>
          </a:bodyPr>
          <a:lstStyle>
            <a:lvl1pPr>
              <a:defRPr lang="en-US" sz="2200" dirty="0" smtClean="0">
                <a:solidFill>
                  <a:srgbClr val="1E1E1E"/>
                </a:solidFill>
                <a:latin typeface="Candara" panose="020E0502030303020204" pitchFamily="34" charset="0"/>
              </a:defRPr>
            </a:lvl1pPr>
            <a:lvl2pPr>
              <a:defRPr lang="en-US" sz="1900" dirty="0" smtClean="0">
                <a:solidFill>
                  <a:srgbClr val="1E1E1E"/>
                </a:solidFill>
                <a:latin typeface="Candara" panose="020E0502030303020204" pitchFamily="34" charset="0"/>
              </a:defRPr>
            </a:lvl2pPr>
            <a:lvl3pPr>
              <a:defRPr lang="en-US" sz="1700" dirty="0" smtClean="0">
                <a:solidFill>
                  <a:srgbClr val="1E1E1E"/>
                </a:solidFill>
                <a:latin typeface="Candara" panose="020E0502030303020204" pitchFamily="34" charset="0"/>
              </a:defRPr>
            </a:lvl3pPr>
            <a:lvl4pPr>
              <a:defRPr lang="en-US" sz="1500" dirty="0" smtClean="0">
                <a:solidFill>
                  <a:srgbClr val="1E1E1E"/>
                </a:solidFill>
                <a:latin typeface="Candara" panose="020E0502030303020204" pitchFamily="34" charset="0"/>
              </a:defRPr>
            </a:lvl4pPr>
            <a:lvl5pPr>
              <a:defRPr lang="pt-BR" sz="15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7" name="Text Placeholder 2">
            <a:extLst>
              <a:ext uri="{FF2B5EF4-FFF2-40B4-BE49-F238E27FC236}">
                <a16:creationId xmlns:a16="http://schemas.microsoft.com/office/drawing/2014/main" id="{25FE5D7D-2849-4BEC-9019-9ACC732ED465}"/>
              </a:ext>
            </a:extLst>
          </p:cNvPr>
          <p:cNvSpPr>
            <a:spLocks noGrp="1"/>
          </p:cNvSpPr>
          <p:nvPr>
            <p:ph type="body" idx="25"/>
          </p:nvPr>
        </p:nvSpPr>
        <p:spPr>
          <a:xfrm>
            <a:off x="6765479" y="4515000"/>
            <a:ext cx="1800000" cy="2340000"/>
          </a:xfrm>
          <a:prstGeom prst="rect">
            <a:avLst/>
          </a:prstGeom>
          <a:solidFill>
            <a:srgbClr val="1E1E1E">
              <a:alpha val="79000"/>
            </a:srgbClr>
          </a:solidFill>
          <a:ln>
            <a:noFill/>
          </a:ln>
        </p:spPr>
        <p:txBody>
          <a:bodyPr vert="horz" lIns="106985" tIns="53492" rIns="106985" bIns="53492" rtlCol="0" anchor="ctr" anchorCtr="0">
            <a:normAutofit/>
          </a:bodyPr>
          <a:lstStyle>
            <a:lvl1pPr>
              <a:defRPr lang="en-US" sz="1700" b="1" dirty="0" smtClean="0">
                <a:solidFill>
                  <a:srgbClr val="B58B23"/>
                </a:solidFill>
                <a:latin typeface="Candara" panose="020E0502030303020204" pitchFamily="34" charset="0"/>
              </a:defRPr>
            </a:lvl1pPr>
          </a:lstStyle>
          <a:p>
            <a:pPr marL="0" lvl="0" indent="0" algn="ctr">
              <a:buNone/>
            </a:pPr>
            <a:endParaRPr lang="en-US" dirty="0"/>
          </a:p>
        </p:txBody>
      </p:sp>
      <p:sp>
        <p:nvSpPr>
          <p:cNvPr id="18" name="Content Placeholder 2">
            <a:extLst>
              <a:ext uri="{FF2B5EF4-FFF2-40B4-BE49-F238E27FC236}">
                <a16:creationId xmlns:a16="http://schemas.microsoft.com/office/drawing/2014/main" id="{8DEDB819-4EDB-46DB-A975-A3A9C548E3C8}"/>
              </a:ext>
            </a:extLst>
          </p:cNvPr>
          <p:cNvSpPr>
            <a:spLocks noGrp="1"/>
          </p:cNvSpPr>
          <p:nvPr>
            <p:ph sz="half" idx="26"/>
          </p:nvPr>
        </p:nvSpPr>
        <p:spPr>
          <a:xfrm>
            <a:off x="8768329" y="4493738"/>
            <a:ext cx="3960000" cy="2340000"/>
          </a:xfrm>
          <a:prstGeom prst="rect">
            <a:avLst/>
          </a:prstGeom>
          <a:solidFill>
            <a:schemeClr val="bg1">
              <a:lumMod val="75000"/>
              <a:alpha val="78824"/>
            </a:schemeClr>
          </a:solidFill>
        </p:spPr>
        <p:txBody>
          <a:bodyPr vert="horz" lIns="106985" tIns="53492" rIns="106985" bIns="53492" rtlCol="0">
            <a:noAutofit/>
          </a:bodyPr>
          <a:lstStyle>
            <a:lvl1pPr>
              <a:defRPr lang="en-US" sz="2200" dirty="0" smtClean="0">
                <a:solidFill>
                  <a:srgbClr val="1E1E1E"/>
                </a:solidFill>
                <a:latin typeface="Candara" panose="020E0502030303020204" pitchFamily="34" charset="0"/>
              </a:defRPr>
            </a:lvl1pPr>
            <a:lvl2pPr>
              <a:defRPr lang="en-US" sz="1900" dirty="0" smtClean="0">
                <a:solidFill>
                  <a:srgbClr val="1E1E1E"/>
                </a:solidFill>
                <a:latin typeface="Candara" panose="020E0502030303020204" pitchFamily="34" charset="0"/>
              </a:defRPr>
            </a:lvl2pPr>
            <a:lvl3pPr>
              <a:defRPr lang="en-US" sz="1700" dirty="0" smtClean="0">
                <a:solidFill>
                  <a:srgbClr val="1E1E1E"/>
                </a:solidFill>
                <a:latin typeface="Candara" panose="020E0502030303020204" pitchFamily="34" charset="0"/>
              </a:defRPr>
            </a:lvl3pPr>
            <a:lvl4pPr>
              <a:defRPr lang="en-US" sz="1500" dirty="0" smtClean="0">
                <a:solidFill>
                  <a:srgbClr val="1E1E1E"/>
                </a:solidFill>
                <a:latin typeface="Candara" panose="020E0502030303020204" pitchFamily="34" charset="0"/>
              </a:defRPr>
            </a:lvl4pPr>
            <a:lvl5pPr>
              <a:defRPr lang="pt-BR" sz="15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 name="Espaço Reservado para Data 1"/>
          <p:cNvSpPr>
            <a:spLocks noGrp="1"/>
          </p:cNvSpPr>
          <p:nvPr>
            <p:ph type="dt" sz="half" idx="27"/>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D59D76C4-E066-4058-BCE1-31C2B88B4C96}"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3" name="Espaço Reservado para Rodapé 2"/>
          <p:cNvSpPr>
            <a:spLocks noGrp="1"/>
          </p:cNvSpPr>
          <p:nvPr>
            <p:ph type="ftr" sz="quarter" idx="28"/>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Número de Slide 3"/>
          <p:cNvSpPr>
            <a:spLocks noGrp="1"/>
          </p:cNvSpPr>
          <p:nvPr>
            <p:ph type="sldNum" sz="quarter" idx="29"/>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853087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Decisão">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4" y="195"/>
            <a:ext cx="13322989" cy="7560872"/>
          </a:xfrm>
          <a:prstGeom prst="rect">
            <a:avLst/>
          </a:prstGeom>
        </p:spPr>
      </p:pic>
      <p:sp>
        <p:nvSpPr>
          <p:cNvPr id="10" name="Text Placeholder 2"/>
          <p:cNvSpPr>
            <a:spLocks noGrp="1"/>
          </p:cNvSpPr>
          <p:nvPr>
            <p:ph type="body" idx="1"/>
          </p:nvPr>
        </p:nvSpPr>
        <p:spPr>
          <a:xfrm>
            <a:off x="362333" y="1617864"/>
            <a:ext cx="2564826" cy="2697419"/>
          </a:xfrm>
          <a:prstGeom prst="rect">
            <a:avLst/>
          </a:prstGeom>
          <a:solidFill>
            <a:srgbClr val="1E1E1E">
              <a:alpha val="79000"/>
            </a:srgbClr>
          </a:solidFill>
          <a:ln>
            <a:noFill/>
          </a:ln>
        </p:spPr>
        <p:txBody>
          <a:bodyPr vert="horz" lIns="106985" tIns="53492" rIns="106985" bIns="53492" rtlCol="0" anchor="ctr" anchorCtr="0">
            <a:normAutofit/>
          </a:bodyPr>
          <a:lstStyle>
            <a:lvl1pPr marL="267462" indent="-267462" algn="l">
              <a:buNone/>
              <a:defRPr lang="en-US" sz="1200" b="1" dirty="0" smtClean="0">
                <a:solidFill>
                  <a:srgbClr val="B58B23"/>
                </a:solidFill>
                <a:latin typeface="Hurme Geometric Sans 2" pitchFamily="34" charset="0"/>
              </a:defRPr>
            </a:lvl1pPr>
          </a:lstStyle>
          <a:p>
            <a:pPr marL="0" lvl="0" indent="0" algn="ctr"/>
            <a:endParaRPr lang="en-US" dirty="0"/>
          </a:p>
        </p:txBody>
      </p:sp>
      <p:sp>
        <p:nvSpPr>
          <p:cNvPr id="11" name="Content Placeholder 2"/>
          <p:cNvSpPr>
            <a:spLocks noGrp="1"/>
          </p:cNvSpPr>
          <p:nvPr>
            <p:ph sz="half" idx="20"/>
          </p:nvPr>
        </p:nvSpPr>
        <p:spPr>
          <a:xfrm>
            <a:off x="3118130" y="1631864"/>
            <a:ext cx="9804164" cy="2697419"/>
          </a:xfrm>
          <a:prstGeom prst="rect">
            <a:avLst/>
          </a:prstGeom>
          <a:solidFill>
            <a:schemeClr val="bg1">
              <a:lumMod val="75000"/>
              <a:alpha val="78824"/>
            </a:schemeClr>
          </a:solidFill>
        </p:spPr>
        <p:txBody>
          <a:bodyPr vert="horz" lIns="106985" tIns="53492" rIns="106985" bIns="53492" rtlCol="0">
            <a:noAutofit/>
          </a:bodyPr>
          <a:lstStyle>
            <a:lvl1pPr marL="0" indent="0" algn="l">
              <a:buNone/>
              <a:defRPr lang="en-US" sz="1200" dirty="0" smtClean="0">
                <a:solidFill>
                  <a:srgbClr val="1E1E1E"/>
                </a:solidFill>
                <a:latin typeface="Hurme Geometric Sans 2" pitchFamily="34" charset="0"/>
              </a:defRPr>
            </a:lvl1pPr>
            <a:lvl2pPr marL="289767" indent="0" algn="l">
              <a:buNone/>
              <a:defRPr lang="en-US" sz="1200" dirty="0" smtClean="0">
                <a:solidFill>
                  <a:srgbClr val="1E1E1E"/>
                </a:solidFill>
                <a:latin typeface="Hurme Geometric Sans 2" pitchFamily="34" charset="0"/>
              </a:defRPr>
            </a:lvl2pPr>
            <a:lvl3pPr marL="1069848" indent="0" algn="l">
              <a:buNone/>
              <a:defRPr lang="en-US" sz="1200" dirty="0" smtClean="0">
                <a:solidFill>
                  <a:srgbClr val="1E1E1E"/>
                </a:solidFill>
                <a:latin typeface="Hurme Geometric Sans 2" pitchFamily="34" charset="0"/>
              </a:defRPr>
            </a:lvl3pPr>
            <a:lvl4pPr marL="1604772" indent="0" algn="l">
              <a:buNone/>
              <a:defRPr lang="en-US" sz="1200" dirty="0" smtClean="0">
                <a:solidFill>
                  <a:srgbClr val="1E1E1E"/>
                </a:solidFill>
                <a:latin typeface="Hurme Geometric Sans 2" pitchFamily="34" charset="0"/>
              </a:defRPr>
            </a:lvl4pPr>
            <a:lvl5pPr marL="2139696" indent="0" algn="l">
              <a:buNone/>
              <a:defRPr lang="pt-BR" sz="1200" dirty="0">
                <a:solidFill>
                  <a:srgbClr val="1E1E1E"/>
                </a:solidFill>
                <a:latin typeface="Hurme Geometric Sans 2"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2" name="Text Placeholder 2"/>
          <p:cNvSpPr>
            <a:spLocks noGrp="1"/>
          </p:cNvSpPr>
          <p:nvPr>
            <p:ph type="body" idx="21"/>
          </p:nvPr>
        </p:nvSpPr>
        <p:spPr>
          <a:xfrm>
            <a:off x="362333" y="4488019"/>
            <a:ext cx="2564826" cy="2697419"/>
          </a:xfrm>
          <a:prstGeom prst="rect">
            <a:avLst/>
          </a:prstGeom>
          <a:solidFill>
            <a:srgbClr val="1E1E1E">
              <a:alpha val="79000"/>
            </a:srgbClr>
          </a:solidFill>
          <a:ln>
            <a:noFill/>
          </a:ln>
        </p:spPr>
        <p:txBody>
          <a:bodyPr vert="horz" lIns="106985" tIns="53492" rIns="106985" bIns="53492" rtlCol="0" anchor="ctr" anchorCtr="0">
            <a:normAutofit/>
          </a:bodyPr>
          <a:lstStyle>
            <a:lvl1pPr marL="267462" indent="-267462" algn="l">
              <a:buNone/>
              <a:defRPr lang="en-US" sz="1200" b="1" dirty="0" smtClean="0">
                <a:solidFill>
                  <a:srgbClr val="B58B23"/>
                </a:solidFill>
                <a:latin typeface="Hurme Geometric Sans 2" pitchFamily="34" charset="0"/>
              </a:defRPr>
            </a:lvl1pPr>
          </a:lstStyle>
          <a:p>
            <a:pPr marL="0" lvl="0" indent="0" algn="ctr"/>
            <a:endParaRPr lang="en-US" dirty="0"/>
          </a:p>
        </p:txBody>
      </p:sp>
      <p:sp>
        <p:nvSpPr>
          <p:cNvPr id="13" name="Content Placeholder 2"/>
          <p:cNvSpPr>
            <a:spLocks noGrp="1"/>
          </p:cNvSpPr>
          <p:nvPr>
            <p:ph sz="half" idx="22"/>
          </p:nvPr>
        </p:nvSpPr>
        <p:spPr>
          <a:xfrm>
            <a:off x="3118130" y="4488018"/>
            <a:ext cx="9804164" cy="2697419"/>
          </a:xfrm>
          <a:prstGeom prst="rect">
            <a:avLst/>
          </a:prstGeom>
          <a:solidFill>
            <a:schemeClr val="bg1">
              <a:lumMod val="75000"/>
              <a:alpha val="78824"/>
            </a:schemeClr>
          </a:solidFill>
        </p:spPr>
        <p:txBody>
          <a:bodyPr vert="horz" lIns="106985" tIns="53492" rIns="106985" bIns="53492" rtlCol="0">
            <a:noAutofit/>
          </a:bodyPr>
          <a:lstStyle>
            <a:lvl1pPr marL="0" indent="0" algn="l">
              <a:buNone/>
              <a:defRPr lang="en-US" sz="1200" dirty="0" smtClean="0">
                <a:solidFill>
                  <a:srgbClr val="1E1E1E"/>
                </a:solidFill>
                <a:latin typeface="Hurme Geometric Sans 2" pitchFamily="34" charset="0"/>
              </a:defRPr>
            </a:lvl1pPr>
            <a:lvl2pPr marL="289767" indent="0" algn="l">
              <a:buNone/>
              <a:defRPr lang="en-US" sz="1200" dirty="0" smtClean="0">
                <a:solidFill>
                  <a:srgbClr val="1E1E1E"/>
                </a:solidFill>
                <a:latin typeface="Hurme Geometric Sans 2" pitchFamily="34" charset="0"/>
              </a:defRPr>
            </a:lvl2pPr>
            <a:lvl3pPr marL="1069848" indent="0" algn="l">
              <a:buNone/>
              <a:defRPr lang="en-US" sz="1200" dirty="0" smtClean="0">
                <a:solidFill>
                  <a:srgbClr val="1E1E1E"/>
                </a:solidFill>
                <a:latin typeface="Hurme Geometric Sans 2" pitchFamily="34" charset="0"/>
              </a:defRPr>
            </a:lvl3pPr>
            <a:lvl4pPr marL="1604772" indent="0" algn="l">
              <a:buNone/>
              <a:defRPr lang="en-US" sz="1200" dirty="0" smtClean="0">
                <a:solidFill>
                  <a:srgbClr val="1E1E1E"/>
                </a:solidFill>
                <a:latin typeface="Hurme Geometric Sans 2" pitchFamily="34" charset="0"/>
              </a:defRPr>
            </a:lvl4pPr>
            <a:lvl5pPr marL="2139696" indent="0" algn="l">
              <a:buNone/>
              <a:defRPr lang="pt-BR" sz="1200" dirty="0">
                <a:solidFill>
                  <a:srgbClr val="1E1E1E"/>
                </a:solidFill>
                <a:latin typeface="Hurme Geometric Sans 2"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1" name="Title 1">
            <a:extLst>
              <a:ext uri="{FF2B5EF4-FFF2-40B4-BE49-F238E27FC236}">
                <a16:creationId xmlns:a16="http://schemas.microsoft.com/office/drawing/2014/main" id="{351E0860-7409-45FF-8D64-CED670D96BE6}"/>
              </a:ext>
            </a:extLst>
          </p:cNvPr>
          <p:cNvSpPr>
            <a:spLocks noGrp="1"/>
          </p:cNvSpPr>
          <p:nvPr>
            <p:ph type="title"/>
          </p:nvPr>
        </p:nvSpPr>
        <p:spPr>
          <a:xfrm>
            <a:off x="3038622" y="604914"/>
            <a:ext cx="9930234" cy="555682"/>
          </a:xfrm>
        </p:spPr>
        <p:txBody>
          <a:bodyPr>
            <a:normAutofit/>
          </a:bodyPr>
          <a:lstStyle>
            <a:lvl1pPr algn="r">
              <a:defRPr sz="2000" b="1">
                <a:solidFill>
                  <a:srgbClr val="B58B23"/>
                </a:solidFill>
                <a:latin typeface="Hurme Geometric Sans 4" pitchFamily="34" charset="0"/>
              </a:defRPr>
            </a:lvl1pPr>
          </a:lstStyle>
          <a:p>
            <a:r>
              <a:rPr lang="en-US" dirty="0"/>
              <a:t>Click to edit Master title style</a:t>
            </a:r>
          </a:p>
        </p:txBody>
      </p:sp>
      <p:sp>
        <p:nvSpPr>
          <p:cNvPr id="8" name="Slide Number Placeholder 4"/>
          <p:cNvSpPr txBox="1">
            <a:spLocks/>
          </p:cNvSpPr>
          <p:nvPr userDrawn="1"/>
        </p:nvSpPr>
        <p:spPr>
          <a:xfrm>
            <a:off x="171361" y="7185437"/>
            <a:ext cx="456267" cy="154837"/>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F87827A-47FB-4E08-AEC0-DB25F8645543}" type="slidenum">
              <a:rPr kumimoji="0" lang="en-US" sz="1500" b="1" i="0" u="none" strike="noStrike" kern="1200" cap="none" spc="0" normalizeH="0" baseline="0" noProof="0" smtClean="0">
                <a:ln>
                  <a:noFill/>
                </a:ln>
                <a:solidFill>
                  <a:srgbClr val="B58B23"/>
                </a:solidFill>
                <a:effectLst/>
                <a:uLnTx/>
                <a:uFillTx/>
                <a:latin typeface="Tautz-Regular3"/>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‹nº›</a:t>
            </a:fld>
            <a:endParaRPr kumimoji="0" lang="en-US" sz="1500" b="1" i="0" u="none" strike="noStrike" kern="1200" cap="none" spc="0" normalizeH="0" baseline="0" noProof="0" dirty="0">
              <a:ln>
                <a:noFill/>
              </a:ln>
              <a:solidFill>
                <a:srgbClr val="B58B23"/>
              </a:solidFill>
              <a:effectLst/>
              <a:uLnTx/>
              <a:uFillTx/>
              <a:latin typeface="Tautz-Regular3"/>
              <a:ea typeface="+mn-ea"/>
              <a:cs typeface="+mn-cs"/>
            </a:endParaRPr>
          </a:p>
        </p:txBody>
      </p:sp>
      <p:sp>
        <p:nvSpPr>
          <p:cNvPr id="3" name="Espaço Reservado para Data 2"/>
          <p:cNvSpPr>
            <a:spLocks noGrp="1"/>
          </p:cNvSpPr>
          <p:nvPr>
            <p:ph type="dt" sz="half" idx="23"/>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BB35C658-F067-43D0-9C42-11517E232CF3}"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Rodapé 3"/>
          <p:cNvSpPr>
            <a:spLocks noGrp="1"/>
          </p:cNvSpPr>
          <p:nvPr>
            <p:ph type="ftr" sz="quarter" idx="24"/>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5" name="Espaço Reservado para Número de Slide 4"/>
          <p:cNvSpPr>
            <a:spLocks noGrp="1"/>
          </p:cNvSpPr>
          <p:nvPr>
            <p:ph type="sldNum" sz="quarter" idx="25"/>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712694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ub título com 2 títulos e 2 textos na vertical">
    <p:spTree>
      <p:nvGrpSpPr>
        <p:cNvPr id="1" name=""/>
        <p:cNvGrpSpPr/>
        <p:nvPr/>
      </p:nvGrpSpPr>
      <p:grpSpPr>
        <a:xfrm>
          <a:off x="0" y="0"/>
          <a:ext cx="0" cy="0"/>
          <a:chOff x="0" y="0"/>
          <a:chExt cx="0" cy="0"/>
        </a:xfrm>
      </p:grpSpPr>
      <p:sp>
        <p:nvSpPr>
          <p:cNvPr id="7" name="Content Placeholder 2"/>
          <p:cNvSpPr>
            <a:spLocks noGrp="1"/>
          </p:cNvSpPr>
          <p:nvPr>
            <p:ph sz="half" idx="1"/>
          </p:nvPr>
        </p:nvSpPr>
        <p:spPr>
          <a:xfrm>
            <a:off x="4754873" y="3249637"/>
            <a:ext cx="2743202" cy="3826412"/>
          </a:xfrm>
          <a:prstGeom prst="rect">
            <a:avLst/>
          </a:prstGeom>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3" name="Content Placeholder 2"/>
          <p:cNvSpPr>
            <a:spLocks noGrp="1"/>
          </p:cNvSpPr>
          <p:nvPr>
            <p:ph sz="half" idx="10"/>
          </p:nvPr>
        </p:nvSpPr>
        <p:spPr>
          <a:xfrm>
            <a:off x="4754873" y="1899137"/>
            <a:ext cx="2743202" cy="1252026"/>
          </a:xfrm>
          <a:prstGeom prst="rect">
            <a:avLst/>
          </a:prstGeom>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4" name="Content Placeholder 2"/>
          <p:cNvSpPr>
            <a:spLocks noGrp="1"/>
          </p:cNvSpPr>
          <p:nvPr>
            <p:ph sz="half" idx="11"/>
          </p:nvPr>
        </p:nvSpPr>
        <p:spPr>
          <a:xfrm>
            <a:off x="7596547" y="3249637"/>
            <a:ext cx="2743202" cy="3826412"/>
          </a:xfrm>
          <a:prstGeom prst="rect">
            <a:avLst/>
          </a:prstGeom>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7" name="Content Placeholder 2"/>
          <p:cNvSpPr>
            <a:spLocks noGrp="1"/>
          </p:cNvSpPr>
          <p:nvPr>
            <p:ph sz="half" idx="12"/>
          </p:nvPr>
        </p:nvSpPr>
        <p:spPr>
          <a:xfrm>
            <a:off x="7596547" y="1899137"/>
            <a:ext cx="2743202" cy="1252026"/>
          </a:xfrm>
          <a:prstGeom prst="rect">
            <a:avLst/>
          </a:prstGeom>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31" name="Content Placeholder 2"/>
          <p:cNvSpPr>
            <a:spLocks noGrp="1"/>
          </p:cNvSpPr>
          <p:nvPr>
            <p:ph sz="half" idx="13"/>
          </p:nvPr>
        </p:nvSpPr>
        <p:spPr>
          <a:xfrm>
            <a:off x="10459423" y="3249637"/>
            <a:ext cx="2743202" cy="3826412"/>
          </a:xfrm>
          <a:prstGeom prst="rect">
            <a:avLst/>
          </a:prstGeom>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32" name="Content Placeholder 2"/>
          <p:cNvSpPr>
            <a:spLocks noGrp="1"/>
          </p:cNvSpPr>
          <p:nvPr>
            <p:ph sz="half" idx="14"/>
          </p:nvPr>
        </p:nvSpPr>
        <p:spPr>
          <a:xfrm>
            <a:off x="10452486" y="1899137"/>
            <a:ext cx="2743202" cy="1252026"/>
          </a:xfrm>
          <a:prstGeom prst="rect">
            <a:avLst/>
          </a:prstGeom>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10" name="Content Placeholder 2">
            <a:extLst>
              <a:ext uri="{FF2B5EF4-FFF2-40B4-BE49-F238E27FC236}">
                <a16:creationId xmlns:a16="http://schemas.microsoft.com/office/drawing/2014/main" id="{62866EB1-14F0-4AEC-92A2-D226039D76BC}"/>
              </a:ext>
            </a:extLst>
          </p:cNvPr>
          <p:cNvSpPr>
            <a:spLocks noGrp="1"/>
          </p:cNvSpPr>
          <p:nvPr>
            <p:ph sz="half" idx="15" hasCustomPrompt="1"/>
          </p:nvPr>
        </p:nvSpPr>
        <p:spPr>
          <a:xfrm>
            <a:off x="1416941" y="1899137"/>
            <a:ext cx="2743202" cy="1252026"/>
          </a:xfrm>
          <a:prstGeom prst="rect">
            <a:avLst/>
          </a:prstGeom>
        </p:spPr>
        <p:txBody>
          <a:bodyPr vert="horz" lIns="106985" tIns="53492" rIns="106985" bIns="53492" rtlCol="0">
            <a:noAutofit/>
          </a:bodyPr>
          <a:lstStyle>
            <a:lvl1pPr marL="0" indent="0">
              <a:buNone/>
              <a:defRPr lang="en-US" sz="1600" dirty="0" smtClean="0">
                <a:solidFill>
                  <a:srgbClr val="1E1E1E"/>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r>
              <a:rPr lang="pt-BR" dirty="0"/>
              <a:t>5. DESMONTRA</a:t>
            </a:r>
          </a:p>
        </p:txBody>
      </p:sp>
      <p:sp>
        <p:nvSpPr>
          <p:cNvPr id="11" name="Triângulo Retângulo 10">
            <a:extLst>
              <a:ext uri="{FF2B5EF4-FFF2-40B4-BE49-F238E27FC236}">
                <a16:creationId xmlns:a16="http://schemas.microsoft.com/office/drawing/2014/main" id="{CE95FA64-45F8-44AD-81C2-048A332EFF1E}"/>
              </a:ext>
            </a:extLst>
          </p:cNvPr>
          <p:cNvSpPr/>
          <p:nvPr userDrawn="1"/>
        </p:nvSpPr>
        <p:spPr>
          <a:xfrm>
            <a:off x="1416941" y="1719137"/>
            <a:ext cx="180000" cy="180000"/>
          </a:xfrm>
          <a:prstGeom prst="rtTriangle">
            <a:avLst/>
          </a:prstGeom>
          <a:solidFill>
            <a:srgbClr val="B58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21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Espaço Reservado para Data 4"/>
          <p:cNvSpPr>
            <a:spLocks noGrp="1"/>
          </p:cNvSpPr>
          <p:nvPr>
            <p:ph type="dt" sz="half" idx="16"/>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A433EC60-0A98-4A2E-8562-D0BA7445B4D0}"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6" name="Espaço Reservado para Rodapé 5"/>
          <p:cNvSpPr>
            <a:spLocks noGrp="1"/>
          </p:cNvSpPr>
          <p:nvPr>
            <p:ph type="ftr" sz="quarter" idx="17"/>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8" name="Espaço Reservado para Número de Slide 7"/>
          <p:cNvSpPr>
            <a:spLocks noGrp="1"/>
          </p:cNvSpPr>
          <p:nvPr>
            <p:ph type="sldNum" sz="quarter" idx="18"/>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873266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Layout Personalizad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E9A226D0-7C11-482B-A622-ED958BE071C8}"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3" name="Espaço Reservado para Rodapé 2"/>
          <p:cNvSpPr>
            <a:spLocks noGrp="1"/>
          </p:cNvSpPr>
          <p:nvPr>
            <p:ph type="ftr" sz="quarter" idx="11"/>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Número de Slide 3"/>
          <p:cNvSpPr>
            <a:spLocks noGrp="1"/>
          </p:cNvSpPr>
          <p:nvPr>
            <p:ph type="sldNum" sz="quarter" idx="12"/>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858226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_Sub título com texto">
    <p:spTree>
      <p:nvGrpSpPr>
        <p:cNvPr id="1" name=""/>
        <p:cNvGrpSpPr/>
        <p:nvPr/>
      </p:nvGrpSpPr>
      <p:grpSpPr>
        <a:xfrm>
          <a:off x="0" y="0"/>
          <a:ext cx="0" cy="0"/>
          <a:chOff x="0" y="0"/>
          <a:chExt cx="0" cy="0"/>
        </a:xfrm>
      </p:grpSpPr>
      <p:sp>
        <p:nvSpPr>
          <p:cNvPr id="6" name="Content Placeholder 2"/>
          <p:cNvSpPr>
            <a:spLocks noGrp="1"/>
          </p:cNvSpPr>
          <p:nvPr>
            <p:ph sz="half" idx="13"/>
          </p:nvPr>
        </p:nvSpPr>
        <p:spPr>
          <a:xfrm>
            <a:off x="633046" y="1392703"/>
            <a:ext cx="9636369" cy="5669280"/>
          </a:xfrm>
          <a:prstGeom prst="rect">
            <a:avLst/>
          </a:prstGeom>
        </p:spPr>
        <p:txBody>
          <a:bodyPr vert="horz" lIns="106985" tIns="53492" rIns="106985" bIns="53492" rtlCol="0">
            <a:noAutofit/>
          </a:bodyPr>
          <a:lstStyle>
            <a:lvl1pPr marL="0" indent="0">
              <a:buNone/>
              <a:defRPr lang="en-US" sz="1200" dirty="0" smtClean="0">
                <a:solidFill>
                  <a:schemeClr val="tx1"/>
                </a:solidFill>
                <a:latin typeface="Hurme Geometric Sans 2" pitchFamily="34" charset="0"/>
              </a:defRPr>
            </a:lvl1pPr>
            <a:lvl2pPr marL="267475" indent="0">
              <a:buNone/>
              <a:defRPr lang="en-US" sz="1200" dirty="0" smtClean="0">
                <a:solidFill>
                  <a:schemeClr val="tx1"/>
                </a:solidFill>
                <a:latin typeface="Hurme Geometric Sans 2" pitchFamily="34" charset="0"/>
              </a:defRPr>
            </a:lvl2pPr>
            <a:lvl3pPr marL="1069848" indent="0">
              <a:buNone/>
              <a:defRPr lang="en-US" sz="1200" dirty="0" smtClean="0">
                <a:solidFill>
                  <a:schemeClr val="tx1"/>
                </a:solidFill>
                <a:latin typeface="Hurme Geometric Sans 2" pitchFamily="34" charset="0"/>
              </a:defRPr>
            </a:lvl3pPr>
            <a:lvl4pPr marL="1604772" indent="0">
              <a:buNone/>
              <a:defRPr lang="en-US" sz="1200" dirty="0" smtClean="0">
                <a:solidFill>
                  <a:schemeClr val="tx1"/>
                </a:solidFill>
                <a:latin typeface="Hurme Geometric Sans 2" pitchFamily="34" charset="0"/>
              </a:defRPr>
            </a:lvl4pPr>
            <a:lvl5pPr marL="2139696" indent="0">
              <a:buNone/>
              <a:defRPr lang="pt-BR" sz="1200" dirty="0">
                <a:solidFill>
                  <a:schemeClr val="tx1"/>
                </a:solidFill>
                <a:latin typeface="Hurme Geometric Sans 2" pitchFamily="34" charset="0"/>
              </a:defRPr>
            </a:lvl5pPr>
          </a:lstStyle>
          <a:p>
            <a:pPr marL="267475" lvl="0" indent="-267475"/>
            <a:r>
              <a:rPr lang="en-US" dirty="0"/>
              <a:t>Click to edit Master text styles</a:t>
            </a:r>
          </a:p>
          <a:p>
            <a:pPr marL="451067" lvl="1" indent="-1835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24" name="Espaço Reservado para Texto 6">
            <a:extLst>
              <a:ext uri="{FF2B5EF4-FFF2-40B4-BE49-F238E27FC236}">
                <a16:creationId xmlns:a16="http://schemas.microsoft.com/office/drawing/2014/main" id="{10705EDF-6BB6-451A-884E-A1CF35C1F0AB}"/>
              </a:ext>
            </a:extLst>
          </p:cNvPr>
          <p:cNvSpPr>
            <a:spLocks noGrp="1"/>
          </p:cNvSpPr>
          <p:nvPr>
            <p:ph type="body" sz="quarter" idx="17" hasCustomPrompt="1"/>
          </p:nvPr>
        </p:nvSpPr>
        <p:spPr>
          <a:xfrm>
            <a:off x="633046" y="647115"/>
            <a:ext cx="9636369" cy="633143"/>
          </a:xfrm>
        </p:spPr>
        <p:txBody>
          <a:bodyPr anchor="ctr">
            <a:normAutofit/>
          </a:bodyPr>
          <a:lstStyle>
            <a:lvl1pPr marL="0" indent="0" algn="l">
              <a:buNone/>
              <a:defRPr sz="1800" b="1" cap="all" baseline="0">
                <a:solidFill>
                  <a:srgbClr val="B58B23"/>
                </a:solidFill>
                <a:latin typeface="Hurme Geometric Sans 2" pitchFamily="34" charset="0"/>
              </a:defRPr>
            </a:lvl1pPr>
          </a:lstStyle>
          <a:p>
            <a:pPr lvl="0"/>
            <a:r>
              <a:rPr lang="en-US" dirty="0"/>
              <a:t>Click to edit Master text styles</a:t>
            </a:r>
          </a:p>
        </p:txBody>
      </p:sp>
      <p:sp>
        <p:nvSpPr>
          <p:cNvPr id="2" name="Espaço Reservado para Data 1"/>
          <p:cNvSpPr>
            <a:spLocks noGrp="1"/>
          </p:cNvSpPr>
          <p:nvPr>
            <p:ph type="dt" sz="half" idx="18"/>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CFBCF788-8778-41FF-8499-8B1B758F3EDB}"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3" name="Espaço Reservado para Rodapé 2"/>
          <p:cNvSpPr>
            <a:spLocks noGrp="1"/>
          </p:cNvSpPr>
          <p:nvPr>
            <p:ph type="ftr" sz="quarter" idx="19"/>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Número de Slide 3"/>
          <p:cNvSpPr>
            <a:spLocks noGrp="1"/>
          </p:cNvSpPr>
          <p:nvPr>
            <p:ph type="sldNum" sz="quarter" idx="20"/>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835956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2_Layout Personalizado">
    <p:spTree>
      <p:nvGrpSpPr>
        <p:cNvPr id="1" name=""/>
        <p:cNvGrpSpPr/>
        <p:nvPr/>
      </p:nvGrpSpPr>
      <p:grpSpPr>
        <a:xfrm>
          <a:off x="0" y="0"/>
          <a:ext cx="0" cy="0"/>
          <a:chOff x="0" y="0"/>
          <a:chExt cx="0" cy="0"/>
        </a:xfrm>
      </p:grpSpPr>
      <p:sp>
        <p:nvSpPr>
          <p:cNvPr id="48" name="Balão de Fala: Retângulo 47">
            <a:extLst>
              <a:ext uri="{FF2B5EF4-FFF2-40B4-BE49-F238E27FC236}">
                <a16:creationId xmlns:a16="http://schemas.microsoft.com/office/drawing/2014/main" id="{67029441-A3A7-4D47-9D0A-DF1813799A08}"/>
              </a:ext>
            </a:extLst>
          </p:cNvPr>
          <p:cNvSpPr/>
          <p:nvPr userDrawn="1"/>
        </p:nvSpPr>
        <p:spPr>
          <a:xfrm>
            <a:off x="12242811" y="2020243"/>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800" b="1" i="0" u="none" strike="noStrike" kern="1200" cap="none" spc="0" normalizeH="0" baseline="0" noProof="0" dirty="0">
                <a:ln>
                  <a:noFill/>
                </a:ln>
                <a:solidFill>
                  <a:srgbClr val="565656"/>
                </a:solidFill>
                <a:effectLst/>
                <a:uLnTx/>
                <a:uFillTx/>
                <a:latin typeface="Hurme Geometric Sans 1"/>
                <a:ea typeface="+mn-ea"/>
                <a:cs typeface="+mn-cs"/>
              </a:rPr>
              <a:t>SENTENÇA DE HOMOLOGAÇÃO DO PRJ</a:t>
            </a:r>
          </a:p>
        </p:txBody>
      </p:sp>
      <p:sp>
        <p:nvSpPr>
          <p:cNvPr id="43" name="Balão de Fala: Retângulo 42">
            <a:extLst>
              <a:ext uri="{FF2B5EF4-FFF2-40B4-BE49-F238E27FC236}">
                <a16:creationId xmlns:a16="http://schemas.microsoft.com/office/drawing/2014/main" id="{283CB1B3-BE43-42B1-A177-872C7BC19154}"/>
              </a:ext>
            </a:extLst>
          </p:cNvPr>
          <p:cNvSpPr/>
          <p:nvPr userDrawn="1"/>
        </p:nvSpPr>
        <p:spPr>
          <a:xfrm>
            <a:off x="10674644" y="203073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800" b="1" i="0" u="none" strike="noStrike" kern="1200" cap="none" spc="0" normalizeH="0" baseline="0" noProof="0" dirty="0">
                <a:ln>
                  <a:noFill/>
                </a:ln>
                <a:solidFill>
                  <a:srgbClr val="565656"/>
                </a:solidFill>
                <a:effectLst/>
                <a:uLnTx/>
                <a:uFillTx/>
                <a:latin typeface="Hurme Geometric Sans 1"/>
                <a:ea typeface="+mn-ea"/>
                <a:cs typeface="+mn-cs"/>
              </a:rPr>
              <a:t>2º AGC</a:t>
            </a:r>
          </a:p>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800" b="1" i="0" u="none" strike="noStrike" kern="1200" cap="none" spc="0" normalizeH="0" baseline="0" noProof="0" dirty="0">
                <a:ln>
                  <a:noFill/>
                </a:ln>
                <a:solidFill>
                  <a:srgbClr val="565656"/>
                </a:solidFill>
                <a:effectLst/>
                <a:uLnTx/>
                <a:uFillTx/>
                <a:latin typeface="Hurme Geometric Sans 1"/>
                <a:ea typeface="+mn-ea"/>
                <a:cs typeface="+mn-cs"/>
              </a:rPr>
              <a:t>E CONTINUAÇÕES</a:t>
            </a:r>
          </a:p>
        </p:txBody>
      </p:sp>
      <p:sp>
        <p:nvSpPr>
          <p:cNvPr id="45" name="Balão de Fala: Retângulo 44">
            <a:extLst>
              <a:ext uri="{FF2B5EF4-FFF2-40B4-BE49-F238E27FC236}">
                <a16:creationId xmlns:a16="http://schemas.microsoft.com/office/drawing/2014/main" id="{A43108D6-66AD-4A3B-B6BB-90A283801F1B}"/>
              </a:ext>
            </a:extLst>
          </p:cNvPr>
          <p:cNvSpPr/>
          <p:nvPr userDrawn="1"/>
        </p:nvSpPr>
        <p:spPr>
          <a:xfrm rot="10800000">
            <a:off x="11293304" y="436754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700" b="0" i="0" u="none" strike="noStrike" kern="1200" cap="none" spc="0" normalizeH="0" baseline="0" noProof="0" dirty="0">
              <a:ln>
                <a:noFill/>
              </a:ln>
              <a:solidFill>
                <a:prstClr val="white"/>
              </a:solidFill>
              <a:effectLst/>
              <a:uLnTx/>
              <a:uFillTx/>
              <a:latin typeface="Hurme Geometric Sans 1"/>
              <a:ea typeface="+mn-ea"/>
              <a:cs typeface="+mn-cs"/>
            </a:endParaRPr>
          </a:p>
        </p:txBody>
      </p:sp>
      <p:sp>
        <p:nvSpPr>
          <p:cNvPr id="41" name="Balão de Fala: Retângulo 40">
            <a:extLst>
              <a:ext uri="{FF2B5EF4-FFF2-40B4-BE49-F238E27FC236}">
                <a16:creationId xmlns:a16="http://schemas.microsoft.com/office/drawing/2014/main" id="{896B7D4F-04C2-44CB-A105-3C90C792098B}"/>
              </a:ext>
            </a:extLst>
          </p:cNvPr>
          <p:cNvSpPr/>
          <p:nvPr userDrawn="1"/>
        </p:nvSpPr>
        <p:spPr>
          <a:xfrm rot="10800000">
            <a:off x="9570570" y="436754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700" b="0" i="0" u="none" strike="noStrike" kern="1200" cap="none" spc="0" normalizeH="0" baseline="0" noProof="0" dirty="0">
              <a:ln>
                <a:noFill/>
              </a:ln>
              <a:solidFill>
                <a:prstClr val="white"/>
              </a:solidFill>
              <a:effectLst/>
              <a:uLnTx/>
              <a:uFillTx/>
              <a:latin typeface="Hurme Geometric Sans 1"/>
              <a:ea typeface="+mn-ea"/>
              <a:cs typeface="+mn-cs"/>
            </a:endParaRPr>
          </a:p>
        </p:txBody>
      </p:sp>
      <p:sp>
        <p:nvSpPr>
          <p:cNvPr id="38" name="Balão de Fala: Retângulo 37">
            <a:extLst>
              <a:ext uri="{FF2B5EF4-FFF2-40B4-BE49-F238E27FC236}">
                <a16:creationId xmlns:a16="http://schemas.microsoft.com/office/drawing/2014/main" id="{DD2C8F08-8CCB-42EC-9784-923C75FAA6BD}"/>
              </a:ext>
            </a:extLst>
          </p:cNvPr>
          <p:cNvSpPr/>
          <p:nvPr userDrawn="1"/>
        </p:nvSpPr>
        <p:spPr>
          <a:xfrm>
            <a:off x="8853628" y="2038432"/>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800" b="1" i="0" u="none" strike="noStrike" kern="1200" cap="none" spc="0" normalizeH="0" baseline="0" noProof="0" dirty="0">
                <a:ln>
                  <a:noFill/>
                </a:ln>
                <a:solidFill>
                  <a:srgbClr val="565656"/>
                </a:solidFill>
                <a:effectLst/>
                <a:uLnTx/>
                <a:uFillTx/>
                <a:latin typeface="Hurme Geometric Sans 1"/>
                <a:ea typeface="+mn-ea"/>
                <a:cs typeface="+mn-cs"/>
              </a:rPr>
              <a:t>EDITAL DE CONVOCAÇÃO DE AGC</a:t>
            </a:r>
          </a:p>
        </p:txBody>
      </p:sp>
      <p:sp>
        <p:nvSpPr>
          <p:cNvPr id="39" name="Balão de Fala: Retângulo 38">
            <a:extLst>
              <a:ext uri="{FF2B5EF4-FFF2-40B4-BE49-F238E27FC236}">
                <a16:creationId xmlns:a16="http://schemas.microsoft.com/office/drawing/2014/main" id="{CB5C08B3-5BCC-4F1D-9780-32D0FE5633E6}"/>
              </a:ext>
            </a:extLst>
          </p:cNvPr>
          <p:cNvSpPr/>
          <p:nvPr userDrawn="1"/>
        </p:nvSpPr>
        <p:spPr>
          <a:xfrm rot="10800000">
            <a:off x="7936781" y="436754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700" b="0" i="0" u="none" strike="noStrike" kern="1200" cap="none" spc="0" normalizeH="0" baseline="0" noProof="0" dirty="0">
              <a:ln>
                <a:noFill/>
              </a:ln>
              <a:solidFill>
                <a:prstClr val="white"/>
              </a:solidFill>
              <a:effectLst/>
              <a:uLnTx/>
              <a:uFillTx/>
              <a:latin typeface="Hurme Geometric Sans 1"/>
              <a:ea typeface="+mn-ea"/>
              <a:cs typeface="+mn-cs"/>
            </a:endParaRPr>
          </a:p>
        </p:txBody>
      </p:sp>
      <p:sp>
        <p:nvSpPr>
          <p:cNvPr id="35" name="Balão de Fala: Retângulo 34">
            <a:extLst>
              <a:ext uri="{FF2B5EF4-FFF2-40B4-BE49-F238E27FC236}">
                <a16:creationId xmlns:a16="http://schemas.microsoft.com/office/drawing/2014/main" id="{1D1E8E29-837B-404E-AAFC-3E9302E5FE1D}"/>
              </a:ext>
            </a:extLst>
          </p:cNvPr>
          <p:cNvSpPr/>
          <p:nvPr userDrawn="1"/>
        </p:nvSpPr>
        <p:spPr>
          <a:xfrm>
            <a:off x="7124564" y="203073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800" b="1" i="0" u="none" strike="noStrike" kern="1200" cap="none" spc="0" normalizeH="0" baseline="0" noProof="0" dirty="0">
                <a:ln>
                  <a:noFill/>
                </a:ln>
                <a:solidFill>
                  <a:srgbClr val="565656"/>
                </a:solidFill>
                <a:effectLst/>
                <a:uLnTx/>
                <a:uFillTx/>
                <a:latin typeface="Hurme Geometric Sans 1"/>
                <a:ea typeface="+mn-ea"/>
                <a:cs typeface="+mn-cs"/>
              </a:rPr>
              <a:t>PUBLICAÇÃO DO AVISO DE RECEBIMENTO DO PRJ</a:t>
            </a:r>
          </a:p>
        </p:txBody>
      </p:sp>
      <p:sp>
        <p:nvSpPr>
          <p:cNvPr id="33" name="Balão de Fala: Retângulo 32">
            <a:extLst>
              <a:ext uri="{FF2B5EF4-FFF2-40B4-BE49-F238E27FC236}">
                <a16:creationId xmlns:a16="http://schemas.microsoft.com/office/drawing/2014/main" id="{4E669B5D-5D62-46CD-BF96-DF75D48BE5D5}"/>
              </a:ext>
            </a:extLst>
          </p:cNvPr>
          <p:cNvSpPr/>
          <p:nvPr userDrawn="1"/>
        </p:nvSpPr>
        <p:spPr>
          <a:xfrm rot="10800000">
            <a:off x="6078247" y="436754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700" b="0" i="0" u="none" strike="noStrike" kern="1200" cap="none" spc="0" normalizeH="0" baseline="0" noProof="0" dirty="0">
              <a:ln>
                <a:noFill/>
              </a:ln>
              <a:solidFill>
                <a:prstClr val="white"/>
              </a:solidFill>
              <a:effectLst/>
              <a:uLnTx/>
              <a:uFillTx/>
              <a:latin typeface="Hurme Geometric Sans 1"/>
              <a:ea typeface="+mn-ea"/>
              <a:cs typeface="+mn-cs"/>
            </a:endParaRPr>
          </a:p>
        </p:txBody>
      </p:sp>
      <p:sp>
        <p:nvSpPr>
          <p:cNvPr id="30" name="Balão de Fala: Retângulo 29">
            <a:extLst>
              <a:ext uri="{FF2B5EF4-FFF2-40B4-BE49-F238E27FC236}">
                <a16:creationId xmlns:a16="http://schemas.microsoft.com/office/drawing/2014/main" id="{1251AAEB-7F65-44E0-A3CC-20BA5E278073}"/>
              </a:ext>
            </a:extLst>
          </p:cNvPr>
          <p:cNvSpPr/>
          <p:nvPr userDrawn="1"/>
        </p:nvSpPr>
        <p:spPr>
          <a:xfrm>
            <a:off x="5385785" y="2030973"/>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800" b="1" i="0" u="none" strike="noStrike" kern="1200" cap="none" spc="0" normalizeH="0" baseline="0" noProof="0" dirty="0">
                <a:ln>
                  <a:noFill/>
                </a:ln>
                <a:solidFill>
                  <a:srgbClr val="565656"/>
                </a:solidFill>
                <a:effectLst/>
                <a:uLnTx/>
                <a:uFillTx/>
                <a:latin typeface="Hurme Geometric Sans 1"/>
                <a:ea typeface="+mn-ea"/>
                <a:cs typeface="+mn-cs"/>
              </a:rPr>
              <a:t>PRAZO PARA APRESENTAÇÃO DO PLANO DE RECUPERAÇÃO JUCIAL</a:t>
            </a:r>
          </a:p>
        </p:txBody>
      </p:sp>
      <p:sp>
        <p:nvSpPr>
          <p:cNvPr id="22" name="Balão de Fala: Retângulo 21">
            <a:extLst>
              <a:ext uri="{FF2B5EF4-FFF2-40B4-BE49-F238E27FC236}">
                <a16:creationId xmlns:a16="http://schemas.microsoft.com/office/drawing/2014/main" id="{1C242B8C-AEB9-4C75-8E8D-779F1ED34EAD}"/>
              </a:ext>
            </a:extLst>
          </p:cNvPr>
          <p:cNvSpPr/>
          <p:nvPr userDrawn="1"/>
        </p:nvSpPr>
        <p:spPr>
          <a:xfrm rot="10800000">
            <a:off x="4325898" y="4369800"/>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700" b="0" i="0" u="none" strike="noStrike" kern="1200" cap="none" spc="0" normalizeH="0" baseline="0" noProof="0" dirty="0">
              <a:ln>
                <a:noFill/>
              </a:ln>
              <a:solidFill>
                <a:prstClr val="white"/>
              </a:solidFill>
              <a:effectLst/>
              <a:uLnTx/>
              <a:uFillTx/>
              <a:latin typeface="Hurme Geometric Sans 1"/>
              <a:ea typeface="+mn-ea"/>
              <a:cs typeface="+mn-cs"/>
            </a:endParaRPr>
          </a:p>
        </p:txBody>
      </p:sp>
      <p:sp>
        <p:nvSpPr>
          <p:cNvPr id="15" name="Balão de Fala: Retângulo 14">
            <a:extLst>
              <a:ext uri="{FF2B5EF4-FFF2-40B4-BE49-F238E27FC236}">
                <a16:creationId xmlns:a16="http://schemas.microsoft.com/office/drawing/2014/main" id="{45175417-3141-473B-A440-C9859D2E0A9F}"/>
              </a:ext>
            </a:extLst>
          </p:cNvPr>
          <p:cNvSpPr/>
          <p:nvPr userDrawn="1"/>
        </p:nvSpPr>
        <p:spPr>
          <a:xfrm>
            <a:off x="3633436" y="201570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800" b="1" i="0" u="none" strike="noStrike" kern="1200" cap="none" spc="0" normalizeH="0" baseline="0" noProof="0" dirty="0">
                <a:ln>
                  <a:noFill/>
                </a:ln>
                <a:solidFill>
                  <a:srgbClr val="565656"/>
                </a:solidFill>
                <a:effectLst/>
                <a:uLnTx/>
                <a:uFillTx/>
                <a:latin typeface="Hurme Geometric Sans 1"/>
                <a:ea typeface="+mn-ea"/>
                <a:cs typeface="+mn-cs"/>
              </a:rPr>
              <a:t>PRAZO PARA HABILITAÇÕES E DIVERGÊNCIAS</a:t>
            </a:r>
          </a:p>
        </p:txBody>
      </p:sp>
      <p:sp>
        <p:nvSpPr>
          <p:cNvPr id="8" name="Balão de Fala: Retângulo 7">
            <a:extLst>
              <a:ext uri="{FF2B5EF4-FFF2-40B4-BE49-F238E27FC236}">
                <a16:creationId xmlns:a16="http://schemas.microsoft.com/office/drawing/2014/main" id="{8E35D16A-4266-4820-9C3A-018C54E5CFBF}"/>
              </a:ext>
            </a:extLst>
          </p:cNvPr>
          <p:cNvSpPr/>
          <p:nvPr userDrawn="1"/>
        </p:nvSpPr>
        <p:spPr>
          <a:xfrm>
            <a:off x="116648" y="2005923"/>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800" b="1" i="0" u="none" strike="noStrike" kern="1200" cap="none" spc="0" normalizeH="0" baseline="0" noProof="0" dirty="0">
                <a:ln>
                  <a:noFill/>
                </a:ln>
                <a:solidFill>
                  <a:srgbClr val="565656"/>
                </a:solidFill>
                <a:effectLst/>
                <a:uLnTx/>
                <a:uFillTx/>
                <a:latin typeface="Hurme Geometric Sans 1"/>
                <a:ea typeface="+mn-ea"/>
                <a:cs typeface="+mn-cs"/>
              </a:rPr>
              <a:t>DISTRIBUIÇÃO DA INICIAL</a:t>
            </a:r>
          </a:p>
        </p:txBody>
      </p:sp>
      <p:sp>
        <p:nvSpPr>
          <p:cNvPr id="12" name="Retângulo 11">
            <a:extLst>
              <a:ext uri="{FF2B5EF4-FFF2-40B4-BE49-F238E27FC236}">
                <a16:creationId xmlns:a16="http://schemas.microsoft.com/office/drawing/2014/main" id="{B37074B3-3C55-487E-B80F-B414E49351D4}"/>
              </a:ext>
            </a:extLst>
          </p:cNvPr>
          <p:cNvSpPr/>
          <p:nvPr userDrawn="1"/>
        </p:nvSpPr>
        <p:spPr>
          <a:xfrm>
            <a:off x="663194" y="1684345"/>
            <a:ext cx="758227" cy="830997"/>
          </a:xfrm>
          <a:prstGeom prst="rect">
            <a:avLst/>
          </a:prstGeom>
        </p:spPr>
        <p:txBody>
          <a:bodyPr wrap="square">
            <a:spAutoFit/>
          </a:bodyPr>
          <a:lstStyle/>
          <a:p>
            <a:pPr marL="0" marR="0" lvl="0" indent="0" algn="l" defTabSz="534924" rtl="0" eaLnBrk="1" fontAlgn="auto" latinLnBrk="0" hangingPunct="1">
              <a:lnSpc>
                <a:spcPct val="100000"/>
              </a:lnSpc>
              <a:spcBef>
                <a:spcPts val="0"/>
              </a:spcBef>
              <a:spcAft>
                <a:spcPts val="0"/>
              </a:spcAft>
              <a:buClrTx/>
              <a:buSzTx/>
              <a:buFontTx/>
              <a:buNone/>
              <a:tabLst/>
              <a:defRPr/>
            </a:pPr>
            <a:r>
              <a:rPr kumimoji="0" lang="pt-BR" sz="4800" b="0" i="0" u="none" strike="noStrike" kern="1200" cap="none" spc="0" normalizeH="0" baseline="0" noProof="0" dirty="0">
                <a:ln>
                  <a:noFill/>
                </a:ln>
                <a:solidFill>
                  <a:srgbClr val="B58B23"/>
                </a:solidFill>
                <a:effectLst/>
                <a:uLnTx/>
                <a:uFillTx/>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kumimoji="0" lang="pt-BR" sz="4400" b="0" i="0" u="none" strike="noStrike" kern="1200" cap="none" spc="0" normalizeH="0" baseline="0" noProof="0" dirty="0">
              <a:ln>
                <a:noFill/>
              </a:ln>
              <a:solidFill>
                <a:srgbClr val="B58B23"/>
              </a:solidFill>
              <a:effectLst/>
              <a:uLnTx/>
              <a:uFillTx/>
              <a:latin typeface="Calibri" panose="020F0502020204030204"/>
              <a:ea typeface="+mn-ea"/>
              <a:cs typeface="+mn-cs"/>
            </a:endParaRPr>
          </a:p>
        </p:txBody>
      </p:sp>
      <p:sp>
        <p:nvSpPr>
          <p:cNvPr id="13" name="Seta: Entalhada para a Direita 12">
            <a:extLst>
              <a:ext uri="{FF2B5EF4-FFF2-40B4-BE49-F238E27FC236}">
                <a16:creationId xmlns:a16="http://schemas.microsoft.com/office/drawing/2014/main" id="{4287F6AD-2FB3-415B-841D-8763994BC096}"/>
              </a:ext>
            </a:extLst>
          </p:cNvPr>
          <p:cNvSpPr/>
          <p:nvPr userDrawn="1"/>
        </p:nvSpPr>
        <p:spPr>
          <a:xfrm>
            <a:off x="50285" y="3739923"/>
            <a:ext cx="13221730" cy="189374"/>
          </a:xfrm>
          <a:prstGeom prst="notchedRightArrow">
            <a:avLst/>
          </a:prstGeom>
          <a:solidFill>
            <a:srgbClr val="B58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2100" b="0" i="0" u="none" strike="noStrike" kern="1200" cap="none" spc="0" normalizeH="0" baseline="0" noProof="0">
              <a:ln>
                <a:noFill/>
              </a:ln>
              <a:solidFill>
                <a:srgbClr val="B48A20"/>
              </a:solidFill>
              <a:effectLst/>
              <a:uLnTx/>
              <a:uFillTx/>
              <a:latin typeface="Calibri" panose="020F0502020204030204"/>
              <a:ea typeface="+mn-ea"/>
              <a:cs typeface="+mn-cs"/>
            </a:endParaRPr>
          </a:p>
        </p:txBody>
      </p:sp>
      <p:sp>
        <p:nvSpPr>
          <p:cNvPr id="18" name="Retângulo: Cantos Diagonais Arredondados 17">
            <a:extLst>
              <a:ext uri="{FF2B5EF4-FFF2-40B4-BE49-F238E27FC236}">
                <a16:creationId xmlns:a16="http://schemas.microsoft.com/office/drawing/2014/main" id="{19663A40-B196-4491-8312-005F9B15AEB2}"/>
              </a:ext>
            </a:extLst>
          </p:cNvPr>
          <p:cNvSpPr/>
          <p:nvPr userDrawn="1"/>
        </p:nvSpPr>
        <p:spPr>
          <a:xfrm>
            <a:off x="147481" y="3557007"/>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Balão de Fala: Retângulo 18">
            <a:extLst>
              <a:ext uri="{FF2B5EF4-FFF2-40B4-BE49-F238E27FC236}">
                <a16:creationId xmlns:a16="http://schemas.microsoft.com/office/drawing/2014/main" id="{82728858-BE9A-461B-A0F5-94CDB7531FCF}"/>
              </a:ext>
            </a:extLst>
          </p:cNvPr>
          <p:cNvSpPr/>
          <p:nvPr userDrawn="1"/>
        </p:nvSpPr>
        <p:spPr>
          <a:xfrm rot="10800000">
            <a:off x="826742" y="4369800"/>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700" b="0" i="0" u="none" strike="noStrike" kern="1200" cap="none" spc="0" normalizeH="0" baseline="0" noProof="0" dirty="0">
              <a:ln>
                <a:noFill/>
              </a:ln>
              <a:solidFill>
                <a:prstClr val="white"/>
              </a:solidFill>
              <a:effectLst/>
              <a:uLnTx/>
              <a:uFillTx/>
              <a:latin typeface="Hurme Geometric Sans 1"/>
              <a:ea typeface="+mn-ea"/>
              <a:cs typeface="+mn-cs"/>
            </a:endParaRPr>
          </a:p>
        </p:txBody>
      </p:sp>
      <p:sp>
        <p:nvSpPr>
          <p:cNvPr id="20" name="Retângulo: Cantos Diagonais Arredondados 19" descr="&#10;">
            <a:extLst>
              <a:ext uri="{FF2B5EF4-FFF2-40B4-BE49-F238E27FC236}">
                <a16:creationId xmlns:a16="http://schemas.microsoft.com/office/drawing/2014/main" id="{839ECD98-8830-40C1-B7D8-DD22D13B1743}"/>
              </a:ext>
            </a:extLst>
          </p:cNvPr>
          <p:cNvSpPr/>
          <p:nvPr userDrawn="1"/>
        </p:nvSpPr>
        <p:spPr>
          <a:xfrm>
            <a:off x="1011100" y="3588136"/>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tângulo 20">
            <a:extLst>
              <a:ext uri="{FF2B5EF4-FFF2-40B4-BE49-F238E27FC236}">
                <a16:creationId xmlns:a16="http://schemas.microsoft.com/office/drawing/2014/main" id="{06454683-AAC0-4A03-96E2-7B64A5BE3C25}"/>
              </a:ext>
            </a:extLst>
          </p:cNvPr>
          <p:cNvSpPr/>
          <p:nvPr userDrawn="1"/>
        </p:nvSpPr>
        <p:spPr>
          <a:xfrm>
            <a:off x="1487810" y="4940381"/>
            <a:ext cx="758227" cy="830997"/>
          </a:xfrm>
          <a:prstGeom prst="rect">
            <a:avLst/>
          </a:prstGeom>
        </p:spPr>
        <p:txBody>
          <a:bodyPr wrap="square">
            <a:spAutoFit/>
          </a:bodyPr>
          <a:lstStyle/>
          <a:p>
            <a:pPr marL="0" marR="0" lvl="0" indent="0" algn="l" defTabSz="534924" rtl="0" eaLnBrk="1" fontAlgn="auto" latinLnBrk="0" hangingPunct="1">
              <a:lnSpc>
                <a:spcPct val="100000"/>
              </a:lnSpc>
              <a:spcBef>
                <a:spcPts val="0"/>
              </a:spcBef>
              <a:spcAft>
                <a:spcPts val="0"/>
              </a:spcAft>
              <a:buClrTx/>
              <a:buSzTx/>
              <a:buFontTx/>
              <a:buNone/>
              <a:tabLst/>
              <a:defRPr/>
            </a:pPr>
            <a:r>
              <a:rPr kumimoji="0" lang="pt-BR" sz="4800" b="0" i="0" u="none" strike="noStrike" kern="1200" cap="none" spc="0" normalizeH="0" baseline="0" noProof="0" dirty="0">
                <a:ln>
                  <a:noFill/>
                </a:ln>
                <a:solidFill>
                  <a:srgbClr val="B58B23"/>
                </a:solidFill>
                <a:effectLst/>
                <a:uLnTx/>
                <a:uFillTx/>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kumimoji="0" lang="pt-BR" sz="4400" b="0" i="0" u="none" strike="noStrike" kern="1200" cap="none" spc="0" normalizeH="0" baseline="0" noProof="0" dirty="0">
              <a:ln>
                <a:noFill/>
              </a:ln>
              <a:solidFill>
                <a:srgbClr val="B58B23"/>
              </a:solidFill>
              <a:effectLst/>
              <a:uLnTx/>
              <a:uFillTx/>
              <a:latin typeface="Calibri" panose="020F0502020204030204"/>
              <a:ea typeface="+mn-ea"/>
              <a:cs typeface="+mn-cs"/>
            </a:endParaRPr>
          </a:p>
        </p:txBody>
      </p:sp>
      <p:sp>
        <p:nvSpPr>
          <p:cNvPr id="23" name="Balão de Fala: Retângulo 22">
            <a:extLst>
              <a:ext uri="{FF2B5EF4-FFF2-40B4-BE49-F238E27FC236}">
                <a16:creationId xmlns:a16="http://schemas.microsoft.com/office/drawing/2014/main" id="{5473C4F7-87A3-43EA-A2B2-7FD01AEA4ACB}"/>
              </a:ext>
            </a:extLst>
          </p:cNvPr>
          <p:cNvSpPr/>
          <p:nvPr userDrawn="1"/>
        </p:nvSpPr>
        <p:spPr>
          <a:xfrm rot="10800000">
            <a:off x="2562839" y="436754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noAutofit/>
          </a:bodyPr>
          <a:lstStyle/>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700" b="0" i="0" u="none" strike="noStrike" kern="1200" cap="none" spc="0" normalizeH="0" baseline="0" noProof="0" dirty="0">
              <a:ln>
                <a:noFill/>
              </a:ln>
              <a:solidFill>
                <a:prstClr val="white"/>
              </a:solidFill>
              <a:effectLst/>
              <a:uLnTx/>
              <a:uFillTx/>
              <a:latin typeface="Hurme Geometric Sans 1"/>
              <a:ea typeface="+mn-ea"/>
              <a:cs typeface="+mn-cs"/>
            </a:endParaRPr>
          </a:p>
        </p:txBody>
      </p:sp>
      <p:sp>
        <p:nvSpPr>
          <p:cNvPr id="24" name="Balão de Fala: Retângulo 23">
            <a:extLst>
              <a:ext uri="{FF2B5EF4-FFF2-40B4-BE49-F238E27FC236}">
                <a16:creationId xmlns:a16="http://schemas.microsoft.com/office/drawing/2014/main" id="{E9B71CBE-1C77-4A57-BC5A-D0B791BC19C5}"/>
              </a:ext>
            </a:extLst>
          </p:cNvPr>
          <p:cNvSpPr/>
          <p:nvPr userDrawn="1"/>
        </p:nvSpPr>
        <p:spPr>
          <a:xfrm>
            <a:off x="1886037" y="2015705"/>
            <a:ext cx="900000" cy="1080000"/>
          </a:xfrm>
          <a:prstGeom prst="wedgeRectCallout">
            <a:avLst>
              <a:gd name="adj1" fmla="val -17633"/>
              <a:gd name="adj2" fmla="val 105491"/>
            </a:avLst>
          </a:prstGeom>
          <a:solidFill>
            <a:schemeClr val="bg1">
              <a:lumMod val="7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800" b="1" i="0" u="none" strike="noStrike" kern="1200" cap="none" spc="0" normalizeH="0" baseline="0" noProof="0" dirty="0">
                <a:ln>
                  <a:noFill/>
                </a:ln>
                <a:solidFill>
                  <a:srgbClr val="565656"/>
                </a:solidFill>
                <a:effectLst/>
                <a:uLnTx/>
                <a:uFillTx/>
                <a:latin typeface="Hurme Geometric Sans 1"/>
                <a:ea typeface="+mn-ea"/>
                <a:cs typeface="+mn-cs"/>
              </a:rPr>
              <a:t>PUBLICAÇÃO DA DECISÃO</a:t>
            </a:r>
          </a:p>
        </p:txBody>
      </p:sp>
      <p:sp>
        <p:nvSpPr>
          <p:cNvPr id="26" name="Retângulo: Cantos Diagonais Arredondados 25" descr="16.12.2016">
            <a:extLst>
              <a:ext uri="{FF2B5EF4-FFF2-40B4-BE49-F238E27FC236}">
                <a16:creationId xmlns:a16="http://schemas.microsoft.com/office/drawing/2014/main" id="{DE597B78-ACA2-456F-8715-3B3E81E8F470}"/>
              </a:ext>
            </a:extLst>
          </p:cNvPr>
          <p:cNvSpPr/>
          <p:nvPr userDrawn="1"/>
        </p:nvSpPr>
        <p:spPr>
          <a:xfrm>
            <a:off x="1886037" y="3595205"/>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Título 9">
            <a:extLst>
              <a:ext uri="{FF2B5EF4-FFF2-40B4-BE49-F238E27FC236}">
                <a16:creationId xmlns:a16="http://schemas.microsoft.com/office/drawing/2014/main" id="{28DDA3FF-CB39-48BF-92CF-9893BFCACF2D}"/>
              </a:ext>
            </a:extLst>
          </p:cNvPr>
          <p:cNvSpPr>
            <a:spLocks noGrp="1"/>
          </p:cNvSpPr>
          <p:nvPr>
            <p:ph type="title" idx="4294967295" hasCustomPrompt="1"/>
          </p:nvPr>
        </p:nvSpPr>
        <p:spPr>
          <a:xfrm>
            <a:off x="3177306" y="546586"/>
            <a:ext cx="9884236" cy="555625"/>
          </a:xfrm>
        </p:spPr>
        <p:txBody>
          <a:bodyPr>
            <a:normAutofit/>
          </a:bodyPr>
          <a:lstStyle>
            <a:lvl1pPr>
              <a:defRPr/>
            </a:lvl1pPr>
          </a:lstStyle>
          <a:p>
            <a:pPr algn="r"/>
            <a:r>
              <a:rPr lang="pt-BR" sz="1800" b="1" cap="all" dirty="0">
                <a:solidFill>
                  <a:srgbClr val="B48A20"/>
                </a:solidFill>
                <a:latin typeface="Hurme Geometric Sans 2" pitchFamily="34" charset="0"/>
              </a:rPr>
              <a:t>Insira o título...</a:t>
            </a:r>
          </a:p>
        </p:txBody>
      </p:sp>
      <p:sp>
        <p:nvSpPr>
          <p:cNvPr id="14" name="Retângulo: Cantos Diagonais Arredondados 13" descr="16.12.2016">
            <a:extLst>
              <a:ext uri="{FF2B5EF4-FFF2-40B4-BE49-F238E27FC236}">
                <a16:creationId xmlns:a16="http://schemas.microsoft.com/office/drawing/2014/main" id="{889E0346-7B25-479E-A819-38F95EB4F3F8}"/>
              </a:ext>
            </a:extLst>
          </p:cNvPr>
          <p:cNvSpPr/>
          <p:nvPr userDrawn="1"/>
        </p:nvSpPr>
        <p:spPr>
          <a:xfrm>
            <a:off x="3633436" y="3584240"/>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tângulo: Cantos Diagonais Arredondados 15" descr="16.12.2016">
            <a:extLst>
              <a:ext uri="{FF2B5EF4-FFF2-40B4-BE49-F238E27FC236}">
                <a16:creationId xmlns:a16="http://schemas.microsoft.com/office/drawing/2014/main" id="{10654FB0-61CA-4127-BD17-4AF8FD1FB1C6}"/>
              </a:ext>
            </a:extLst>
          </p:cNvPr>
          <p:cNvSpPr/>
          <p:nvPr userDrawn="1"/>
        </p:nvSpPr>
        <p:spPr>
          <a:xfrm>
            <a:off x="2760974" y="3587009"/>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tângulo: Cantos Diagonais Arredondados 16" descr="16.12.2016">
            <a:extLst>
              <a:ext uri="{FF2B5EF4-FFF2-40B4-BE49-F238E27FC236}">
                <a16:creationId xmlns:a16="http://schemas.microsoft.com/office/drawing/2014/main" id="{1B906E06-C491-4754-B1DA-43F2AD8DA141}"/>
              </a:ext>
            </a:extLst>
          </p:cNvPr>
          <p:cNvSpPr/>
          <p:nvPr userDrawn="1"/>
        </p:nvSpPr>
        <p:spPr>
          <a:xfrm>
            <a:off x="4505898" y="3578887"/>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Retângulo 24">
            <a:extLst>
              <a:ext uri="{FF2B5EF4-FFF2-40B4-BE49-F238E27FC236}">
                <a16:creationId xmlns:a16="http://schemas.microsoft.com/office/drawing/2014/main" id="{94FE90A9-8755-409C-9684-BB9F2F4C64AE}"/>
              </a:ext>
            </a:extLst>
          </p:cNvPr>
          <p:cNvSpPr/>
          <p:nvPr userDrawn="1"/>
        </p:nvSpPr>
        <p:spPr>
          <a:xfrm>
            <a:off x="2359034" y="1615475"/>
            <a:ext cx="758227" cy="830997"/>
          </a:xfrm>
          <a:prstGeom prst="rect">
            <a:avLst/>
          </a:prstGeom>
        </p:spPr>
        <p:txBody>
          <a:bodyPr wrap="square">
            <a:spAutoFit/>
          </a:bodyPr>
          <a:lstStyle/>
          <a:p>
            <a:pPr marL="0" marR="0" lvl="0" indent="0" algn="l" defTabSz="534924" rtl="0" eaLnBrk="1" fontAlgn="auto" latinLnBrk="0" hangingPunct="1">
              <a:lnSpc>
                <a:spcPct val="100000"/>
              </a:lnSpc>
              <a:spcBef>
                <a:spcPts val="0"/>
              </a:spcBef>
              <a:spcAft>
                <a:spcPts val="0"/>
              </a:spcAft>
              <a:buClrTx/>
              <a:buSzTx/>
              <a:buFontTx/>
              <a:buNone/>
              <a:tabLst/>
              <a:defRPr/>
            </a:pPr>
            <a:r>
              <a:rPr kumimoji="0" lang="pt-BR" sz="4800" b="0" i="0" u="none" strike="noStrike" kern="1200" cap="none" spc="0" normalizeH="0" baseline="0" noProof="0" dirty="0">
                <a:ln>
                  <a:noFill/>
                </a:ln>
                <a:solidFill>
                  <a:srgbClr val="B58B23"/>
                </a:solidFill>
                <a:effectLst/>
                <a:uLnTx/>
                <a:uFillTx/>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kumimoji="0" lang="pt-BR" sz="4400" b="0" i="0" u="none" strike="noStrike" kern="1200" cap="none" spc="0" normalizeH="0" baseline="0" noProof="0" dirty="0">
              <a:ln>
                <a:noFill/>
              </a:ln>
              <a:solidFill>
                <a:srgbClr val="B58B23"/>
              </a:solidFill>
              <a:effectLst/>
              <a:uLnTx/>
              <a:uFillTx/>
              <a:latin typeface="Calibri" panose="020F0502020204030204"/>
              <a:ea typeface="+mn-ea"/>
              <a:cs typeface="+mn-cs"/>
            </a:endParaRPr>
          </a:p>
        </p:txBody>
      </p:sp>
      <p:sp>
        <p:nvSpPr>
          <p:cNvPr id="29" name="Retângulo: Cantos Diagonais Arredondados 28" descr="16.12.2016">
            <a:extLst>
              <a:ext uri="{FF2B5EF4-FFF2-40B4-BE49-F238E27FC236}">
                <a16:creationId xmlns:a16="http://schemas.microsoft.com/office/drawing/2014/main" id="{B9F11305-7035-4475-A541-ED647A58F193}"/>
              </a:ext>
            </a:extLst>
          </p:cNvPr>
          <p:cNvSpPr/>
          <p:nvPr userDrawn="1"/>
        </p:nvSpPr>
        <p:spPr>
          <a:xfrm>
            <a:off x="5385785" y="3587621"/>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2" name="Retângulo: Cantos Diagonais Arredondados 31" descr="16.12.2016">
            <a:extLst>
              <a:ext uri="{FF2B5EF4-FFF2-40B4-BE49-F238E27FC236}">
                <a16:creationId xmlns:a16="http://schemas.microsoft.com/office/drawing/2014/main" id="{C5539CE3-0EA1-4832-A9BA-0064D953FA84}"/>
              </a:ext>
            </a:extLst>
          </p:cNvPr>
          <p:cNvSpPr/>
          <p:nvPr userDrawn="1"/>
        </p:nvSpPr>
        <p:spPr>
          <a:xfrm>
            <a:off x="6258247" y="3587009"/>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Retângulo: Cantos Diagonais Arredondados 33" descr="16.12.2016">
            <a:extLst>
              <a:ext uri="{FF2B5EF4-FFF2-40B4-BE49-F238E27FC236}">
                <a16:creationId xmlns:a16="http://schemas.microsoft.com/office/drawing/2014/main" id="{D68F8AE0-8D5C-4CAA-917E-86ECCE28A67E}"/>
              </a:ext>
            </a:extLst>
          </p:cNvPr>
          <p:cNvSpPr/>
          <p:nvPr userDrawn="1"/>
        </p:nvSpPr>
        <p:spPr>
          <a:xfrm>
            <a:off x="7128234" y="3574702"/>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tângulo: Cantos Diagonais Arredondados 35" descr="16.12.2016">
            <a:extLst>
              <a:ext uri="{FF2B5EF4-FFF2-40B4-BE49-F238E27FC236}">
                <a16:creationId xmlns:a16="http://schemas.microsoft.com/office/drawing/2014/main" id="{3F105605-C9C2-4318-8CA2-0FF9A377F071}"/>
              </a:ext>
            </a:extLst>
          </p:cNvPr>
          <p:cNvSpPr/>
          <p:nvPr userDrawn="1"/>
        </p:nvSpPr>
        <p:spPr>
          <a:xfrm>
            <a:off x="8005646" y="3574702"/>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tângulo: Cantos Diagonais Arredondados 36" descr="16.12.2016">
            <a:extLst>
              <a:ext uri="{FF2B5EF4-FFF2-40B4-BE49-F238E27FC236}">
                <a16:creationId xmlns:a16="http://schemas.microsoft.com/office/drawing/2014/main" id="{E288A8BE-F958-4841-B21E-CDE1AEFD64E2}"/>
              </a:ext>
            </a:extLst>
          </p:cNvPr>
          <p:cNvSpPr/>
          <p:nvPr userDrawn="1"/>
        </p:nvSpPr>
        <p:spPr>
          <a:xfrm>
            <a:off x="8867013" y="3574702"/>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0" name="Retângulo: Cantos Diagonais Arredondados 39" descr="16.12.2016">
            <a:extLst>
              <a:ext uri="{FF2B5EF4-FFF2-40B4-BE49-F238E27FC236}">
                <a16:creationId xmlns:a16="http://schemas.microsoft.com/office/drawing/2014/main" id="{E271C029-A401-42FF-B3B8-E2AF0771F3F2}"/>
              </a:ext>
            </a:extLst>
          </p:cNvPr>
          <p:cNvSpPr/>
          <p:nvPr userDrawn="1"/>
        </p:nvSpPr>
        <p:spPr>
          <a:xfrm>
            <a:off x="9750570" y="3584240"/>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Retângulo: Cantos Diagonais Arredondados 41" descr="16.12.2016">
            <a:extLst>
              <a:ext uri="{FF2B5EF4-FFF2-40B4-BE49-F238E27FC236}">
                <a16:creationId xmlns:a16="http://schemas.microsoft.com/office/drawing/2014/main" id="{AB15D3F8-6C9B-4C4F-A530-E85359A6473D}"/>
              </a:ext>
            </a:extLst>
          </p:cNvPr>
          <p:cNvSpPr/>
          <p:nvPr userDrawn="1"/>
        </p:nvSpPr>
        <p:spPr>
          <a:xfrm>
            <a:off x="10611937" y="3595205"/>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Retângulo: Cantos Diagonais Arredondados 43" descr="16.12.2016">
            <a:extLst>
              <a:ext uri="{FF2B5EF4-FFF2-40B4-BE49-F238E27FC236}">
                <a16:creationId xmlns:a16="http://schemas.microsoft.com/office/drawing/2014/main" id="{0B388AF0-CC89-4238-9EEC-D7C8E203E208}"/>
              </a:ext>
            </a:extLst>
          </p:cNvPr>
          <p:cNvSpPr/>
          <p:nvPr userDrawn="1"/>
        </p:nvSpPr>
        <p:spPr>
          <a:xfrm>
            <a:off x="11473304" y="3584240"/>
            <a:ext cx="720000" cy="198776"/>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6" name="Retângulo: Cantos Diagonais Arredondados 45" descr="16.12.2016">
            <a:extLst>
              <a:ext uri="{FF2B5EF4-FFF2-40B4-BE49-F238E27FC236}">
                <a16:creationId xmlns:a16="http://schemas.microsoft.com/office/drawing/2014/main" id="{E27B37E1-5EE6-45F5-86E2-D96002D9242F}"/>
              </a:ext>
            </a:extLst>
          </p:cNvPr>
          <p:cNvSpPr/>
          <p:nvPr userDrawn="1"/>
        </p:nvSpPr>
        <p:spPr>
          <a:xfrm>
            <a:off x="12329467" y="3578832"/>
            <a:ext cx="720000" cy="180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534924" rtl="0" eaLnBrk="1" fontAlgn="auto" latinLnBrk="0" hangingPunct="1">
              <a:lnSpc>
                <a:spcPct val="100000"/>
              </a:lnSpc>
              <a:spcBef>
                <a:spcPts val="0"/>
              </a:spcBef>
              <a:spcAft>
                <a:spcPts val="0"/>
              </a:spcAft>
              <a:buClrTx/>
              <a:buSzTx/>
              <a:buFontTx/>
              <a:buNone/>
              <a:tabLst/>
              <a:defRPr/>
            </a:pPr>
            <a:endParaRPr kumimoji="0" lang="pt-BR"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7" name="Retângulo 46">
            <a:extLst>
              <a:ext uri="{FF2B5EF4-FFF2-40B4-BE49-F238E27FC236}">
                <a16:creationId xmlns:a16="http://schemas.microsoft.com/office/drawing/2014/main" id="{2AA68895-4859-46E2-86BE-35214BD834B6}"/>
              </a:ext>
            </a:extLst>
          </p:cNvPr>
          <p:cNvSpPr/>
          <p:nvPr userDrawn="1"/>
        </p:nvSpPr>
        <p:spPr>
          <a:xfrm>
            <a:off x="3177306" y="4927124"/>
            <a:ext cx="758227" cy="830997"/>
          </a:xfrm>
          <a:prstGeom prst="rect">
            <a:avLst/>
          </a:prstGeom>
        </p:spPr>
        <p:txBody>
          <a:bodyPr wrap="square">
            <a:spAutoFit/>
          </a:bodyPr>
          <a:lstStyle/>
          <a:p>
            <a:pPr marL="0" marR="0" lvl="0" indent="0" algn="l" defTabSz="534924" rtl="0" eaLnBrk="1" fontAlgn="auto" latinLnBrk="0" hangingPunct="1">
              <a:lnSpc>
                <a:spcPct val="100000"/>
              </a:lnSpc>
              <a:spcBef>
                <a:spcPts val="0"/>
              </a:spcBef>
              <a:spcAft>
                <a:spcPts val="0"/>
              </a:spcAft>
              <a:buClrTx/>
              <a:buSzTx/>
              <a:buFontTx/>
              <a:buNone/>
              <a:tabLst/>
              <a:defRPr/>
            </a:pPr>
            <a:r>
              <a:rPr kumimoji="0" lang="pt-BR" sz="4800" b="0" i="0" u="none" strike="noStrike" kern="1200" cap="none" spc="0" normalizeH="0" baseline="0" noProof="0" dirty="0">
                <a:ln>
                  <a:noFill/>
                </a:ln>
                <a:solidFill>
                  <a:srgbClr val="B58B23"/>
                </a:solidFill>
                <a:effectLst/>
                <a:uLnTx/>
                <a:uFillTx/>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kumimoji="0" lang="pt-BR" sz="4400" b="0" i="0" u="none" strike="noStrike" kern="1200" cap="none" spc="0" normalizeH="0" baseline="0" noProof="0" dirty="0">
              <a:ln>
                <a:noFill/>
              </a:ln>
              <a:solidFill>
                <a:srgbClr val="B58B23"/>
              </a:solidFill>
              <a:effectLst/>
              <a:uLnTx/>
              <a:uFillTx/>
              <a:latin typeface="Calibri" panose="020F0502020204030204"/>
              <a:ea typeface="+mn-ea"/>
              <a:cs typeface="+mn-cs"/>
            </a:endParaRPr>
          </a:p>
        </p:txBody>
      </p:sp>
      <p:sp>
        <p:nvSpPr>
          <p:cNvPr id="65" name="Content Placeholder 2">
            <a:extLst>
              <a:ext uri="{FF2B5EF4-FFF2-40B4-BE49-F238E27FC236}">
                <a16:creationId xmlns:a16="http://schemas.microsoft.com/office/drawing/2014/main" id="{6C17EADC-A56D-4C63-BB22-9A9DFF776FD5}"/>
              </a:ext>
            </a:extLst>
          </p:cNvPr>
          <p:cNvSpPr>
            <a:spLocks noGrp="1"/>
          </p:cNvSpPr>
          <p:nvPr>
            <p:ph sz="half" idx="10"/>
          </p:nvPr>
        </p:nvSpPr>
        <p:spPr>
          <a:xfrm>
            <a:off x="1006150" y="3581221"/>
            <a:ext cx="720000" cy="180000"/>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66" name="Content Placeholder 2">
            <a:extLst>
              <a:ext uri="{FF2B5EF4-FFF2-40B4-BE49-F238E27FC236}">
                <a16:creationId xmlns:a16="http://schemas.microsoft.com/office/drawing/2014/main" id="{5E42A510-EDD8-4D8F-8497-418E1A19891D}"/>
              </a:ext>
            </a:extLst>
          </p:cNvPr>
          <p:cNvSpPr>
            <a:spLocks noGrp="1"/>
          </p:cNvSpPr>
          <p:nvPr>
            <p:ph sz="half" idx="11"/>
          </p:nvPr>
        </p:nvSpPr>
        <p:spPr>
          <a:xfrm>
            <a:off x="156758" y="3570276"/>
            <a:ext cx="720000" cy="180000"/>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67" name="Content Placeholder 2">
            <a:extLst>
              <a:ext uri="{FF2B5EF4-FFF2-40B4-BE49-F238E27FC236}">
                <a16:creationId xmlns:a16="http://schemas.microsoft.com/office/drawing/2014/main" id="{D373F8E5-03D9-487E-9633-9D9A3DE9189F}"/>
              </a:ext>
            </a:extLst>
          </p:cNvPr>
          <p:cNvSpPr>
            <a:spLocks noGrp="1"/>
          </p:cNvSpPr>
          <p:nvPr>
            <p:ph sz="half" idx="12"/>
          </p:nvPr>
        </p:nvSpPr>
        <p:spPr>
          <a:xfrm>
            <a:off x="1868711" y="3592501"/>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68" name="Content Placeholder 2">
            <a:extLst>
              <a:ext uri="{FF2B5EF4-FFF2-40B4-BE49-F238E27FC236}">
                <a16:creationId xmlns:a16="http://schemas.microsoft.com/office/drawing/2014/main" id="{AACC85C0-5686-43C3-A74E-15730B902ACF}"/>
              </a:ext>
            </a:extLst>
          </p:cNvPr>
          <p:cNvSpPr>
            <a:spLocks noGrp="1"/>
          </p:cNvSpPr>
          <p:nvPr>
            <p:ph sz="half" idx="13"/>
          </p:nvPr>
        </p:nvSpPr>
        <p:spPr>
          <a:xfrm>
            <a:off x="2760250" y="3592501"/>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69" name="Content Placeholder 2">
            <a:extLst>
              <a:ext uri="{FF2B5EF4-FFF2-40B4-BE49-F238E27FC236}">
                <a16:creationId xmlns:a16="http://schemas.microsoft.com/office/drawing/2014/main" id="{CFE497ED-1D22-4EA3-A51C-CBAB90BB962C}"/>
              </a:ext>
            </a:extLst>
          </p:cNvPr>
          <p:cNvSpPr>
            <a:spLocks noGrp="1"/>
          </p:cNvSpPr>
          <p:nvPr>
            <p:ph sz="half" idx="14"/>
          </p:nvPr>
        </p:nvSpPr>
        <p:spPr>
          <a:xfrm>
            <a:off x="3642097" y="3557007"/>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0" name="Content Placeholder 2">
            <a:extLst>
              <a:ext uri="{FF2B5EF4-FFF2-40B4-BE49-F238E27FC236}">
                <a16:creationId xmlns:a16="http://schemas.microsoft.com/office/drawing/2014/main" id="{2A94FA2E-F2DB-4016-A2F6-02A792EA95CD}"/>
              </a:ext>
            </a:extLst>
          </p:cNvPr>
          <p:cNvSpPr>
            <a:spLocks noGrp="1"/>
          </p:cNvSpPr>
          <p:nvPr>
            <p:ph sz="half" idx="15"/>
          </p:nvPr>
        </p:nvSpPr>
        <p:spPr>
          <a:xfrm>
            <a:off x="5404559" y="3557007"/>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1" name="Content Placeholder 2">
            <a:extLst>
              <a:ext uri="{FF2B5EF4-FFF2-40B4-BE49-F238E27FC236}">
                <a16:creationId xmlns:a16="http://schemas.microsoft.com/office/drawing/2014/main" id="{3105C713-4C3D-447F-9608-BDEBF1178934}"/>
              </a:ext>
            </a:extLst>
          </p:cNvPr>
          <p:cNvSpPr>
            <a:spLocks noGrp="1"/>
          </p:cNvSpPr>
          <p:nvPr>
            <p:ph sz="half" idx="16"/>
          </p:nvPr>
        </p:nvSpPr>
        <p:spPr>
          <a:xfrm>
            <a:off x="4502228" y="3550488"/>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2" name="Content Placeholder 2">
            <a:extLst>
              <a:ext uri="{FF2B5EF4-FFF2-40B4-BE49-F238E27FC236}">
                <a16:creationId xmlns:a16="http://schemas.microsoft.com/office/drawing/2014/main" id="{20CF6F5A-CF57-45EB-8908-1702F445393C}"/>
              </a:ext>
            </a:extLst>
          </p:cNvPr>
          <p:cNvSpPr>
            <a:spLocks noGrp="1"/>
          </p:cNvSpPr>
          <p:nvPr>
            <p:ph sz="half" idx="17"/>
          </p:nvPr>
        </p:nvSpPr>
        <p:spPr>
          <a:xfrm>
            <a:off x="6273892" y="3570991"/>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3" name="Content Placeholder 2">
            <a:extLst>
              <a:ext uri="{FF2B5EF4-FFF2-40B4-BE49-F238E27FC236}">
                <a16:creationId xmlns:a16="http://schemas.microsoft.com/office/drawing/2014/main" id="{54EC6FFE-A27A-4907-A326-E3FFA36FA43F}"/>
              </a:ext>
            </a:extLst>
          </p:cNvPr>
          <p:cNvSpPr>
            <a:spLocks noGrp="1"/>
          </p:cNvSpPr>
          <p:nvPr>
            <p:ph sz="half" idx="18"/>
          </p:nvPr>
        </p:nvSpPr>
        <p:spPr>
          <a:xfrm>
            <a:off x="8005646" y="3539193"/>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4" name="Content Placeholder 2">
            <a:extLst>
              <a:ext uri="{FF2B5EF4-FFF2-40B4-BE49-F238E27FC236}">
                <a16:creationId xmlns:a16="http://schemas.microsoft.com/office/drawing/2014/main" id="{D8B5E3AB-57E0-4304-8CBC-112B1256A551}"/>
              </a:ext>
            </a:extLst>
          </p:cNvPr>
          <p:cNvSpPr>
            <a:spLocks noGrp="1"/>
          </p:cNvSpPr>
          <p:nvPr>
            <p:ph sz="half" idx="19"/>
          </p:nvPr>
        </p:nvSpPr>
        <p:spPr>
          <a:xfrm>
            <a:off x="7148247" y="3562013"/>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5" name="Content Placeholder 2">
            <a:extLst>
              <a:ext uri="{FF2B5EF4-FFF2-40B4-BE49-F238E27FC236}">
                <a16:creationId xmlns:a16="http://schemas.microsoft.com/office/drawing/2014/main" id="{3F67DE19-5554-4D7A-BCD7-40EF7EFC362A}"/>
              </a:ext>
            </a:extLst>
          </p:cNvPr>
          <p:cNvSpPr>
            <a:spLocks noGrp="1"/>
          </p:cNvSpPr>
          <p:nvPr>
            <p:ph sz="half" idx="20"/>
          </p:nvPr>
        </p:nvSpPr>
        <p:spPr>
          <a:xfrm>
            <a:off x="8876290" y="3536970"/>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6" name="Content Placeholder 2">
            <a:extLst>
              <a:ext uri="{FF2B5EF4-FFF2-40B4-BE49-F238E27FC236}">
                <a16:creationId xmlns:a16="http://schemas.microsoft.com/office/drawing/2014/main" id="{76166F10-F2AD-498F-9C2C-E823CE1D228E}"/>
              </a:ext>
            </a:extLst>
          </p:cNvPr>
          <p:cNvSpPr>
            <a:spLocks noGrp="1"/>
          </p:cNvSpPr>
          <p:nvPr>
            <p:ph sz="half" idx="21"/>
          </p:nvPr>
        </p:nvSpPr>
        <p:spPr>
          <a:xfrm>
            <a:off x="9788558" y="3561886"/>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7" name="Content Placeholder 2">
            <a:extLst>
              <a:ext uri="{FF2B5EF4-FFF2-40B4-BE49-F238E27FC236}">
                <a16:creationId xmlns:a16="http://schemas.microsoft.com/office/drawing/2014/main" id="{5AA07FC2-FC07-4F0B-B76A-81EC9B24ECED}"/>
              </a:ext>
            </a:extLst>
          </p:cNvPr>
          <p:cNvSpPr>
            <a:spLocks noGrp="1"/>
          </p:cNvSpPr>
          <p:nvPr>
            <p:ph sz="half" idx="22"/>
          </p:nvPr>
        </p:nvSpPr>
        <p:spPr>
          <a:xfrm>
            <a:off x="11434455" y="3580107"/>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8" name="Content Placeholder 2">
            <a:extLst>
              <a:ext uri="{FF2B5EF4-FFF2-40B4-BE49-F238E27FC236}">
                <a16:creationId xmlns:a16="http://schemas.microsoft.com/office/drawing/2014/main" id="{40E967A3-EF83-45F4-9C15-D013CCE11D41}"/>
              </a:ext>
            </a:extLst>
          </p:cNvPr>
          <p:cNvSpPr>
            <a:spLocks noGrp="1"/>
          </p:cNvSpPr>
          <p:nvPr>
            <p:ph sz="half" idx="23"/>
          </p:nvPr>
        </p:nvSpPr>
        <p:spPr>
          <a:xfrm>
            <a:off x="10561036" y="3570991"/>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79" name="Content Placeholder 2">
            <a:extLst>
              <a:ext uri="{FF2B5EF4-FFF2-40B4-BE49-F238E27FC236}">
                <a16:creationId xmlns:a16="http://schemas.microsoft.com/office/drawing/2014/main" id="{79024609-1590-4FB3-9C6B-289BB236FEE4}"/>
              </a:ext>
            </a:extLst>
          </p:cNvPr>
          <p:cNvSpPr>
            <a:spLocks noGrp="1"/>
          </p:cNvSpPr>
          <p:nvPr>
            <p:ph sz="half" idx="24"/>
          </p:nvPr>
        </p:nvSpPr>
        <p:spPr>
          <a:xfrm>
            <a:off x="12351060" y="3570991"/>
            <a:ext cx="720000" cy="228428"/>
          </a:xfrm>
          <a:prstGeom prst="rect">
            <a:avLst/>
          </a:prstGeom>
        </p:spPr>
        <p:txBody>
          <a:bodyPr vert="horz" lIns="106985" tIns="53492" rIns="106985" bIns="53492" rtlCol="0">
            <a:noAutofit/>
          </a:bodyPr>
          <a:lstStyle>
            <a:lvl1pPr marL="0" indent="0">
              <a:buNone/>
              <a:defRPr lang="en-US" sz="10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80" name="CaixaDeTexto 79">
            <a:extLst>
              <a:ext uri="{FF2B5EF4-FFF2-40B4-BE49-F238E27FC236}">
                <a16:creationId xmlns:a16="http://schemas.microsoft.com/office/drawing/2014/main" id="{48C59A82-EB71-4D6E-A763-8A3EA016D206}"/>
              </a:ext>
            </a:extLst>
          </p:cNvPr>
          <p:cNvSpPr txBox="1"/>
          <p:nvPr userDrawn="1"/>
        </p:nvSpPr>
        <p:spPr>
          <a:xfrm>
            <a:off x="783566" y="4573508"/>
            <a:ext cx="961497" cy="584775"/>
          </a:xfrm>
          <a:prstGeom prst="rect">
            <a:avLst/>
          </a:prstGeom>
          <a:noFill/>
        </p:spPr>
        <p:txBody>
          <a:bodyPr wrap="square" rtlCol="0">
            <a:spAutoFit/>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800" b="1" i="0" u="none" strike="noStrike" kern="1200" cap="none" spc="0" normalizeH="0" baseline="0" noProof="0" dirty="0">
                <a:ln>
                  <a:noFill/>
                </a:ln>
                <a:solidFill>
                  <a:srgbClr val="565656"/>
                </a:solidFill>
                <a:effectLst/>
                <a:uLnTx/>
                <a:uFillTx/>
                <a:latin typeface="Hurme Geometric Sans 1"/>
                <a:ea typeface="+mn-ea"/>
                <a:cs typeface="+mn-cs"/>
              </a:rPr>
              <a:t>DEFERIMENTO </a:t>
            </a:r>
          </a:p>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800" b="1" i="0" u="none" strike="noStrike" kern="1200" cap="none" spc="0" normalizeH="0" baseline="0" noProof="0" dirty="0">
                <a:ln>
                  <a:noFill/>
                </a:ln>
                <a:solidFill>
                  <a:srgbClr val="565656"/>
                </a:solidFill>
                <a:effectLst/>
                <a:uLnTx/>
                <a:uFillTx/>
                <a:latin typeface="Hurme Geometric Sans 1"/>
                <a:ea typeface="+mn-ea"/>
                <a:cs typeface="+mn-cs"/>
              </a:rPr>
              <a:t>DO PROCESSAMENTO</a:t>
            </a:r>
          </a:p>
          <a:p>
            <a:pPr marL="0" marR="0" lvl="0" indent="0" algn="l" defTabSz="534924" rtl="0" eaLnBrk="1" fontAlgn="auto" latinLnBrk="0" hangingPunct="1">
              <a:lnSpc>
                <a:spcPct val="100000"/>
              </a:lnSpc>
              <a:spcBef>
                <a:spcPts val="0"/>
              </a:spcBef>
              <a:spcAft>
                <a:spcPts val="0"/>
              </a:spcAft>
              <a:buClrTx/>
              <a:buSzTx/>
              <a:buFontTx/>
              <a:buNone/>
              <a:tabLst/>
              <a:defRPr/>
            </a:pPr>
            <a:endParaRPr kumimoji="0" lang="pt-BR" sz="800" b="1" i="0" u="none" strike="noStrike" kern="1200" cap="none" spc="0" normalizeH="0" baseline="0" noProof="0" dirty="0">
              <a:ln>
                <a:noFill/>
              </a:ln>
              <a:solidFill>
                <a:srgbClr val="565656"/>
              </a:solidFill>
              <a:effectLst/>
              <a:uLnTx/>
              <a:uFillTx/>
              <a:latin typeface="Calibri" panose="020F0502020204030204"/>
              <a:ea typeface="+mn-ea"/>
              <a:cs typeface="+mn-cs"/>
            </a:endParaRPr>
          </a:p>
        </p:txBody>
      </p:sp>
      <p:sp>
        <p:nvSpPr>
          <p:cNvPr id="81" name="CaixaDeTexto 80">
            <a:extLst>
              <a:ext uri="{FF2B5EF4-FFF2-40B4-BE49-F238E27FC236}">
                <a16:creationId xmlns:a16="http://schemas.microsoft.com/office/drawing/2014/main" id="{AC1D2FA2-CD3F-4FE1-988D-F55BEB357067}"/>
              </a:ext>
            </a:extLst>
          </p:cNvPr>
          <p:cNvSpPr txBox="1"/>
          <p:nvPr userDrawn="1"/>
        </p:nvSpPr>
        <p:spPr>
          <a:xfrm>
            <a:off x="2619212" y="4509666"/>
            <a:ext cx="765611" cy="707886"/>
          </a:xfrm>
          <a:prstGeom prst="rect">
            <a:avLst/>
          </a:prstGeom>
          <a:noFill/>
        </p:spPr>
        <p:txBody>
          <a:bodyPr wrap="square" rtlCol="0">
            <a:spAutoFit/>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800" b="1" i="0" u="none" strike="noStrike" kern="1200" cap="none" spc="0" normalizeH="0" baseline="0" noProof="0" dirty="0">
                <a:ln>
                  <a:noFill/>
                </a:ln>
                <a:solidFill>
                  <a:srgbClr val="565656"/>
                </a:solidFill>
                <a:effectLst/>
                <a:uLnTx/>
                <a:uFillTx/>
                <a:latin typeface="Hurme Geometric Sans 1"/>
                <a:ea typeface="+mn-ea"/>
                <a:cs typeface="+mn-cs"/>
              </a:rPr>
              <a:t>EDITAL ART. 52, §1º E AVISO DO ART. 7º, §1º</a:t>
            </a:r>
          </a:p>
          <a:p>
            <a:pPr marL="0" marR="0" lvl="0" indent="0" algn="l" defTabSz="534924" rtl="0" eaLnBrk="1" fontAlgn="auto" latinLnBrk="0" hangingPunct="1">
              <a:lnSpc>
                <a:spcPct val="100000"/>
              </a:lnSpc>
              <a:spcBef>
                <a:spcPts val="0"/>
              </a:spcBef>
              <a:spcAft>
                <a:spcPts val="0"/>
              </a:spcAft>
              <a:buClrTx/>
              <a:buSzTx/>
              <a:buFontTx/>
              <a:buNone/>
              <a:tabLst/>
              <a:defRPr/>
            </a:pPr>
            <a:endParaRPr kumimoji="0" lang="pt-BR" sz="800" b="1" i="0" u="none" strike="noStrike" kern="1200" cap="none" spc="0" normalizeH="0" baseline="0" noProof="0" dirty="0">
              <a:ln>
                <a:noFill/>
              </a:ln>
              <a:solidFill>
                <a:srgbClr val="565656"/>
              </a:solidFill>
              <a:effectLst/>
              <a:uLnTx/>
              <a:uFillTx/>
              <a:latin typeface="Calibri" panose="020F0502020204030204"/>
              <a:ea typeface="+mn-ea"/>
              <a:cs typeface="+mn-cs"/>
            </a:endParaRPr>
          </a:p>
        </p:txBody>
      </p:sp>
      <p:sp>
        <p:nvSpPr>
          <p:cNvPr id="82" name="CaixaDeTexto 81">
            <a:extLst>
              <a:ext uri="{FF2B5EF4-FFF2-40B4-BE49-F238E27FC236}">
                <a16:creationId xmlns:a16="http://schemas.microsoft.com/office/drawing/2014/main" id="{DA403FB7-C25A-4DC5-B9F1-B40C6F04A77C}"/>
              </a:ext>
            </a:extLst>
          </p:cNvPr>
          <p:cNvSpPr txBox="1"/>
          <p:nvPr userDrawn="1"/>
        </p:nvSpPr>
        <p:spPr>
          <a:xfrm>
            <a:off x="4416826" y="4588911"/>
            <a:ext cx="765611" cy="338554"/>
          </a:xfrm>
          <a:prstGeom prst="rect">
            <a:avLst/>
          </a:prstGeom>
          <a:noFill/>
        </p:spPr>
        <p:txBody>
          <a:bodyPr wrap="square" rtlCol="0">
            <a:spAutoFit/>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800" b="1" i="0" u="none" strike="noStrike" kern="1200" cap="none" spc="0" normalizeH="0" baseline="0" noProof="0" dirty="0">
                <a:ln>
                  <a:noFill/>
                </a:ln>
                <a:solidFill>
                  <a:srgbClr val="565656"/>
                </a:solidFill>
                <a:effectLst/>
                <a:uLnTx/>
                <a:uFillTx/>
                <a:latin typeface="Hurme Geometric Sans 1"/>
                <a:ea typeface="+mn-ea"/>
                <a:cs typeface="+mn-cs"/>
              </a:rPr>
              <a:t>EDITAL DO ART. 7º, §2º</a:t>
            </a:r>
          </a:p>
        </p:txBody>
      </p:sp>
      <p:sp>
        <p:nvSpPr>
          <p:cNvPr id="83" name="CaixaDeTexto 82">
            <a:extLst>
              <a:ext uri="{FF2B5EF4-FFF2-40B4-BE49-F238E27FC236}">
                <a16:creationId xmlns:a16="http://schemas.microsoft.com/office/drawing/2014/main" id="{7007B539-9676-47EF-8A61-8BFF21A7C2D1}"/>
              </a:ext>
            </a:extLst>
          </p:cNvPr>
          <p:cNvSpPr txBox="1"/>
          <p:nvPr userDrawn="1"/>
        </p:nvSpPr>
        <p:spPr>
          <a:xfrm>
            <a:off x="6051026" y="4563573"/>
            <a:ext cx="954883" cy="461665"/>
          </a:xfrm>
          <a:prstGeom prst="rect">
            <a:avLst/>
          </a:prstGeom>
          <a:noFill/>
        </p:spPr>
        <p:txBody>
          <a:bodyPr wrap="square" rtlCol="0">
            <a:spAutoFit/>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800" b="1" i="0" u="none" strike="noStrike" kern="1200" cap="none" spc="0" normalizeH="0" baseline="0" noProof="0" dirty="0">
                <a:ln>
                  <a:noFill/>
                </a:ln>
                <a:solidFill>
                  <a:srgbClr val="565656"/>
                </a:solidFill>
                <a:effectLst/>
                <a:uLnTx/>
                <a:uFillTx/>
                <a:latin typeface="Hurme Geometric Sans 1"/>
                <a:ea typeface="+mn-ea"/>
                <a:cs typeface="+mn-cs"/>
              </a:rPr>
              <a:t>PRAZO PARA IMPUGNAÇÕES JUDICIAIS</a:t>
            </a:r>
          </a:p>
        </p:txBody>
      </p:sp>
      <p:sp>
        <p:nvSpPr>
          <p:cNvPr id="85" name="CaixaDeTexto 84">
            <a:extLst>
              <a:ext uri="{FF2B5EF4-FFF2-40B4-BE49-F238E27FC236}">
                <a16:creationId xmlns:a16="http://schemas.microsoft.com/office/drawing/2014/main" id="{B12F32D1-00BE-485F-8083-78AE034732E0}"/>
              </a:ext>
            </a:extLst>
          </p:cNvPr>
          <p:cNvSpPr txBox="1"/>
          <p:nvPr userDrawn="1"/>
        </p:nvSpPr>
        <p:spPr>
          <a:xfrm>
            <a:off x="7920747" y="4586574"/>
            <a:ext cx="954883" cy="338554"/>
          </a:xfrm>
          <a:prstGeom prst="rect">
            <a:avLst/>
          </a:prstGeom>
          <a:noFill/>
        </p:spPr>
        <p:txBody>
          <a:bodyPr wrap="square" rtlCol="0">
            <a:spAutoFit/>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800" b="1" i="0" u="none" strike="noStrike" kern="1200" cap="none" spc="0" normalizeH="0" baseline="0" noProof="0" dirty="0">
                <a:ln>
                  <a:noFill/>
                </a:ln>
                <a:solidFill>
                  <a:srgbClr val="565656"/>
                </a:solidFill>
                <a:effectLst/>
                <a:uLnTx/>
                <a:uFillTx/>
                <a:latin typeface="Hurme Geometric Sans 1"/>
                <a:ea typeface="+mn-ea"/>
                <a:cs typeface="+mn-cs"/>
              </a:rPr>
              <a:t>PRAZO PARA OBJEÇÕES AO PRJ</a:t>
            </a:r>
          </a:p>
        </p:txBody>
      </p:sp>
      <p:sp>
        <p:nvSpPr>
          <p:cNvPr id="87" name="CaixaDeTexto 86">
            <a:extLst>
              <a:ext uri="{FF2B5EF4-FFF2-40B4-BE49-F238E27FC236}">
                <a16:creationId xmlns:a16="http://schemas.microsoft.com/office/drawing/2014/main" id="{D67059DF-BE7B-47E1-983F-5657B29F1D42}"/>
              </a:ext>
            </a:extLst>
          </p:cNvPr>
          <p:cNvSpPr txBox="1"/>
          <p:nvPr userDrawn="1"/>
        </p:nvSpPr>
        <p:spPr>
          <a:xfrm>
            <a:off x="9546916" y="4565908"/>
            <a:ext cx="954883" cy="215444"/>
          </a:xfrm>
          <a:prstGeom prst="rect">
            <a:avLst/>
          </a:prstGeom>
          <a:noFill/>
        </p:spPr>
        <p:txBody>
          <a:bodyPr wrap="square" rtlCol="0">
            <a:spAutoFit/>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800" b="1" i="0" u="none" strike="noStrike" kern="1200" cap="none" spc="0" normalizeH="0" baseline="0" noProof="0" dirty="0">
                <a:ln>
                  <a:noFill/>
                </a:ln>
                <a:solidFill>
                  <a:srgbClr val="565656"/>
                </a:solidFill>
                <a:effectLst/>
                <a:uLnTx/>
                <a:uFillTx/>
                <a:latin typeface="Hurme Geometric Sans 1"/>
                <a:ea typeface="+mn-ea"/>
                <a:cs typeface="+mn-cs"/>
              </a:rPr>
              <a:t>1ª AGC</a:t>
            </a:r>
          </a:p>
        </p:txBody>
      </p:sp>
      <p:sp>
        <p:nvSpPr>
          <p:cNvPr id="88" name="CaixaDeTexto 87">
            <a:extLst>
              <a:ext uri="{FF2B5EF4-FFF2-40B4-BE49-F238E27FC236}">
                <a16:creationId xmlns:a16="http://schemas.microsoft.com/office/drawing/2014/main" id="{54B16A92-376A-4C0C-9BCC-1395743EBC40}"/>
              </a:ext>
            </a:extLst>
          </p:cNvPr>
          <p:cNvSpPr txBox="1"/>
          <p:nvPr userDrawn="1"/>
        </p:nvSpPr>
        <p:spPr>
          <a:xfrm>
            <a:off x="11281036" y="4622246"/>
            <a:ext cx="954883" cy="338554"/>
          </a:xfrm>
          <a:prstGeom prst="rect">
            <a:avLst/>
          </a:prstGeom>
          <a:noFill/>
        </p:spPr>
        <p:txBody>
          <a:bodyPr wrap="square" rtlCol="0">
            <a:spAutoFit/>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800" b="1" i="0" u="none" strike="noStrike" kern="1200" cap="none" spc="0" normalizeH="0" baseline="0" noProof="0" dirty="0">
                <a:ln>
                  <a:noFill/>
                </a:ln>
                <a:solidFill>
                  <a:srgbClr val="565656"/>
                </a:solidFill>
                <a:effectLst/>
                <a:uLnTx/>
                <a:uFillTx/>
                <a:latin typeface="Hurme Geometric Sans 1"/>
                <a:ea typeface="+mn-ea"/>
                <a:cs typeface="+mn-cs"/>
              </a:rPr>
              <a:t>APROVAÇÃO DO PLANO EM AGC</a:t>
            </a:r>
          </a:p>
        </p:txBody>
      </p:sp>
      <p:sp>
        <p:nvSpPr>
          <p:cNvPr id="2" name="Espaço Reservado para Data 1"/>
          <p:cNvSpPr>
            <a:spLocks noGrp="1"/>
          </p:cNvSpPr>
          <p:nvPr>
            <p:ph type="dt" sz="half" idx="25"/>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4DADD936-67D1-4CB6-9EEF-C7086161F093}"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3" name="Espaço Reservado para Rodapé 2"/>
          <p:cNvSpPr>
            <a:spLocks noGrp="1"/>
          </p:cNvSpPr>
          <p:nvPr>
            <p:ph type="ftr" sz="quarter" idx="26"/>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Número de Slide 3"/>
          <p:cNvSpPr>
            <a:spLocks noGrp="1"/>
          </p:cNvSpPr>
          <p:nvPr>
            <p:ph type="sldNum" sz="quarter" idx="27"/>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868084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Sub título com 2 títulos e 2 text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91"/>
            <a:ext cx="13322989" cy="7560872"/>
          </a:xfrm>
          <a:prstGeom prst="rect">
            <a:avLst/>
          </a:prstGeom>
        </p:spPr>
      </p:pic>
      <p:sp>
        <p:nvSpPr>
          <p:cNvPr id="28" name="Content Placeholder 2"/>
          <p:cNvSpPr>
            <a:spLocks noGrp="1"/>
          </p:cNvSpPr>
          <p:nvPr>
            <p:ph sz="half" idx="11"/>
          </p:nvPr>
        </p:nvSpPr>
        <p:spPr>
          <a:xfrm>
            <a:off x="9023588" y="4327210"/>
            <a:ext cx="4038859" cy="3002066"/>
          </a:xfrm>
          <a:prstGeom prst="rect">
            <a:avLst/>
          </a:prstGeom>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29" name="Content Placeholder 2"/>
          <p:cNvSpPr>
            <a:spLocks noGrp="1"/>
          </p:cNvSpPr>
          <p:nvPr>
            <p:ph sz="half" idx="12"/>
          </p:nvPr>
        </p:nvSpPr>
        <p:spPr>
          <a:xfrm>
            <a:off x="9023588" y="3207434"/>
            <a:ext cx="4038860" cy="1237964"/>
          </a:xfrm>
          <a:prstGeom prst="rect">
            <a:avLst/>
          </a:prstGeom>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10" name="Content Placeholder 2"/>
          <p:cNvSpPr>
            <a:spLocks noGrp="1"/>
          </p:cNvSpPr>
          <p:nvPr>
            <p:ph sz="half" idx="13"/>
          </p:nvPr>
        </p:nvSpPr>
        <p:spPr>
          <a:xfrm>
            <a:off x="5207164" y="4327210"/>
            <a:ext cx="4038859" cy="3002066"/>
          </a:xfrm>
          <a:prstGeom prst="rect">
            <a:avLst/>
          </a:prstGeom>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11" name="Content Placeholder 2"/>
          <p:cNvSpPr>
            <a:spLocks noGrp="1"/>
          </p:cNvSpPr>
          <p:nvPr>
            <p:ph sz="half" idx="14"/>
          </p:nvPr>
        </p:nvSpPr>
        <p:spPr>
          <a:xfrm>
            <a:off x="5207164" y="3207434"/>
            <a:ext cx="4038860" cy="1237964"/>
          </a:xfrm>
          <a:prstGeom prst="rect">
            <a:avLst/>
          </a:prstGeom>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pic>
        <p:nvPicPr>
          <p:cNvPr id="4" name="Imagem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50749" y="5468469"/>
            <a:ext cx="428625" cy="428625"/>
          </a:xfrm>
          <a:prstGeom prst="rect">
            <a:avLst/>
          </a:prstGeom>
        </p:spPr>
      </p:pic>
      <p:sp>
        <p:nvSpPr>
          <p:cNvPr id="13" name="Espaço Reservado para Conteúdo 2"/>
          <p:cNvSpPr>
            <a:spLocks noGrp="1"/>
          </p:cNvSpPr>
          <p:nvPr>
            <p:ph sz="half" idx="1"/>
          </p:nvPr>
        </p:nvSpPr>
        <p:spPr>
          <a:xfrm>
            <a:off x="2166417" y="5805227"/>
            <a:ext cx="2672862" cy="668336"/>
          </a:xfrm>
        </p:spPr>
        <p:txBody>
          <a:bodyPr/>
          <a:lstStyle>
            <a:lvl1pPr marL="0" indent="0" algn="r">
              <a:spcBef>
                <a:spcPts val="0"/>
              </a:spcBef>
              <a:buNone/>
              <a:defRPr/>
            </a:lvl1pPr>
          </a:lstStyle>
          <a:p>
            <a:r>
              <a:rPr lang="pt-BR" sz="2400" dirty="0"/>
              <a:t>Descrição</a:t>
            </a:r>
          </a:p>
          <a:p>
            <a:r>
              <a:rPr lang="pt-BR" sz="2400" dirty="0"/>
              <a:t>das empresas</a:t>
            </a:r>
          </a:p>
        </p:txBody>
      </p:sp>
      <p:sp>
        <p:nvSpPr>
          <p:cNvPr id="14" name="Espaço Reservado para Conteúdo 7"/>
          <p:cNvSpPr>
            <a:spLocks noGrp="1"/>
          </p:cNvSpPr>
          <p:nvPr>
            <p:ph sz="half" idx="15"/>
          </p:nvPr>
        </p:nvSpPr>
        <p:spPr>
          <a:xfrm>
            <a:off x="1336424" y="6515103"/>
            <a:ext cx="3502855" cy="942535"/>
          </a:xfrm>
        </p:spPr>
        <p:txBody>
          <a:bodyPr/>
          <a:lstStyle>
            <a:lvl1pPr marL="0" indent="0" algn="r">
              <a:spcBef>
                <a:spcPts val="0"/>
              </a:spcBef>
              <a:buNone/>
              <a:defRPr>
                <a:latin typeface="Hurme Geometric Sans 2" pitchFamily="34" charset="0"/>
              </a:defRPr>
            </a:lvl1pPr>
          </a:lstStyle>
          <a:p>
            <a:r>
              <a:rPr lang="pt-BR" sz="1600" dirty="0"/>
              <a:t>Histórico, atividades</a:t>
            </a:r>
          </a:p>
          <a:p>
            <a:r>
              <a:rPr lang="pt-BR" sz="1600" dirty="0"/>
              <a:t>e estrutura societária</a:t>
            </a:r>
          </a:p>
        </p:txBody>
      </p:sp>
      <p:sp>
        <p:nvSpPr>
          <p:cNvPr id="3" name="Espaço Reservado para Data 2"/>
          <p:cNvSpPr>
            <a:spLocks noGrp="1"/>
          </p:cNvSpPr>
          <p:nvPr>
            <p:ph type="dt" sz="half" idx="16"/>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4DC39411-CF85-4B1B-95AB-36D9AD0657FC}"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5" name="Espaço Reservado para Rodapé 4"/>
          <p:cNvSpPr>
            <a:spLocks noGrp="1"/>
          </p:cNvSpPr>
          <p:nvPr>
            <p:ph type="ftr" sz="quarter" idx="17"/>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6" name="Espaço Reservado para Número de Slide 5"/>
          <p:cNvSpPr>
            <a:spLocks noGrp="1"/>
          </p:cNvSpPr>
          <p:nvPr>
            <p:ph type="sldNum" sz="quarter" idx="18"/>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467388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8_Sub título com 2 títulos e 2 textos na horizontal">
    <p:spTree>
      <p:nvGrpSpPr>
        <p:cNvPr id="1" name=""/>
        <p:cNvGrpSpPr/>
        <p:nvPr/>
      </p:nvGrpSpPr>
      <p:grpSpPr>
        <a:xfrm>
          <a:off x="0" y="0"/>
          <a:ext cx="0" cy="0"/>
          <a:chOff x="0" y="0"/>
          <a:chExt cx="0" cy="0"/>
        </a:xfrm>
      </p:grpSpPr>
      <p:sp>
        <p:nvSpPr>
          <p:cNvPr id="10" name="Content Placeholder 2"/>
          <p:cNvSpPr>
            <a:spLocks noGrp="1"/>
          </p:cNvSpPr>
          <p:nvPr>
            <p:ph sz="half" idx="11"/>
          </p:nvPr>
        </p:nvSpPr>
        <p:spPr>
          <a:xfrm>
            <a:off x="9023588" y="4327210"/>
            <a:ext cx="4038859" cy="3002066"/>
          </a:xfrm>
          <a:prstGeom prst="rect">
            <a:avLst/>
          </a:prstGeom>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11" name="Content Placeholder 2"/>
          <p:cNvSpPr>
            <a:spLocks noGrp="1"/>
          </p:cNvSpPr>
          <p:nvPr>
            <p:ph sz="half" idx="12"/>
          </p:nvPr>
        </p:nvSpPr>
        <p:spPr>
          <a:xfrm>
            <a:off x="9023588" y="3207434"/>
            <a:ext cx="4038860" cy="1237964"/>
          </a:xfrm>
          <a:prstGeom prst="rect">
            <a:avLst/>
          </a:prstGeom>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12" name="Content Placeholder 2"/>
          <p:cNvSpPr>
            <a:spLocks noGrp="1"/>
          </p:cNvSpPr>
          <p:nvPr>
            <p:ph sz="half" idx="13"/>
          </p:nvPr>
        </p:nvSpPr>
        <p:spPr>
          <a:xfrm>
            <a:off x="5207164" y="4327210"/>
            <a:ext cx="4038859" cy="3002066"/>
          </a:xfrm>
          <a:prstGeom prst="rect">
            <a:avLst/>
          </a:prstGeom>
        </p:spPr>
        <p:txBody>
          <a:bodyPr vert="horz" lIns="106985" tIns="53492" rIns="106985" bIns="53492" rtlCol="0">
            <a:noAutofit/>
          </a:bodyPr>
          <a:lstStyle>
            <a:lvl1pPr marL="0" indent="0">
              <a:buNone/>
              <a:defRPr lang="en-US" sz="1400" dirty="0" smtClean="0">
                <a:solidFill>
                  <a:schemeClr val="bg1"/>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sp>
        <p:nvSpPr>
          <p:cNvPr id="13" name="Content Placeholder 2"/>
          <p:cNvSpPr>
            <a:spLocks noGrp="1"/>
          </p:cNvSpPr>
          <p:nvPr>
            <p:ph sz="half" idx="14"/>
          </p:nvPr>
        </p:nvSpPr>
        <p:spPr>
          <a:xfrm>
            <a:off x="5207164" y="3207434"/>
            <a:ext cx="4038860" cy="1237964"/>
          </a:xfrm>
          <a:prstGeom prst="rect">
            <a:avLst/>
          </a:prstGeom>
        </p:spPr>
        <p:txBody>
          <a:bodyPr vert="horz" lIns="106985" tIns="53492" rIns="106985" bIns="53492" rtlCol="0">
            <a:noAutofit/>
          </a:bodyPr>
          <a:lstStyle>
            <a:lvl1pPr marL="0" indent="0">
              <a:buNone/>
              <a:defRPr lang="en-US" sz="1600" dirty="0" smtClean="0">
                <a:solidFill>
                  <a:srgbClr val="B58B23"/>
                </a:solidFill>
                <a:latin typeface="Hurme Geometric Sans 2" pitchFamily="34" charset="0"/>
              </a:defRPr>
            </a:lvl1pPr>
            <a:lvl2pPr>
              <a:defRPr lang="en-US" sz="1500" dirty="0" smtClean="0">
                <a:solidFill>
                  <a:srgbClr val="1E1E1E"/>
                </a:solidFill>
                <a:latin typeface="Candara" panose="020E0502030303020204" pitchFamily="34" charset="0"/>
              </a:defRPr>
            </a:lvl2pPr>
            <a:lvl3pPr>
              <a:defRPr lang="en-US" sz="1300" dirty="0" smtClean="0">
                <a:solidFill>
                  <a:srgbClr val="1E1E1E"/>
                </a:solidFill>
                <a:latin typeface="Candara" panose="020E0502030303020204" pitchFamily="34" charset="0"/>
              </a:defRPr>
            </a:lvl3pPr>
            <a:lvl4pPr>
              <a:defRPr lang="en-US" sz="1200" dirty="0" smtClean="0">
                <a:solidFill>
                  <a:srgbClr val="1E1E1E"/>
                </a:solidFill>
                <a:latin typeface="Candara" panose="020E0502030303020204" pitchFamily="34" charset="0"/>
              </a:defRPr>
            </a:lvl4pPr>
            <a:lvl5pPr>
              <a:defRPr lang="pt-BR" sz="1200" dirty="0">
                <a:solidFill>
                  <a:srgbClr val="1E1E1E"/>
                </a:solidFill>
                <a:latin typeface="Candara" panose="020E0502030303020204" pitchFamily="34" charset="0"/>
              </a:defRPr>
            </a:lvl5pPr>
          </a:lstStyle>
          <a:p>
            <a:pPr marL="289766" lvl="0" indent="-289766"/>
            <a:endParaRPr lang="pt-BR" dirty="0"/>
          </a:p>
        </p:txBody>
      </p:sp>
      <p:pic>
        <p:nvPicPr>
          <p:cNvPr id="14" name="Imagem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50749" y="5468469"/>
            <a:ext cx="428625" cy="428625"/>
          </a:xfrm>
          <a:prstGeom prst="rect">
            <a:avLst/>
          </a:prstGeom>
        </p:spPr>
      </p:pic>
      <p:sp>
        <p:nvSpPr>
          <p:cNvPr id="15" name="Espaço Reservado para Conteúdo 2"/>
          <p:cNvSpPr>
            <a:spLocks noGrp="1"/>
          </p:cNvSpPr>
          <p:nvPr>
            <p:ph sz="half" idx="1"/>
          </p:nvPr>
        </p:nvSpPr>
        <p:spPr>
          <a:xfrm>
            <a:off x="2166417" y="5805227"/>
            <a:ext cx="2672862" cy="668336"/>
          </a:xfrm>
        </p:spPr>
        <p:txBody>
          <a:bodyPr/>
          <a:lstStyle>
            <a:lvl1pPr marL="0" indent="0" algn="r">
              <a:spcBef>
                <a:spcPts val="0"/>
              </a:spcBef>
              <a:buNone/>
              <a:defRPr/>
            </a:lvl1pPr>
          </a:lstStyle>
          <a:p>
            <a:r>
              <a:rPr lang="pt-BR" sz="2400" dirty="0"/>
              <a:t>Descrição</a:t>
            </a:r>
          </a:p>
          <a:p>
            <a:r>
              <a:rPr lang="pt-BR" sz="2400" dirty="0"/>
              <a:t>das empresas</a:t>
            </a:r>
          </a:p>
        </p:txBody>
      </p:sp>
      <p:sp>
        <p:nvSpPr>
          <p:cNvPr id="17" name="Espaço Reservado para Conteúdo 7"/>
          <p:cNvSpPr>
            <a:spLocks noGrp="1"/>
          </p:cNvSpPr>
          <p:nvPr>
            <p:ph sz="half" idx="15"/>
          </p:nvPr>
        </p:nvSpPr>
        <p:spPr>
          <a:xfrm>
            <a:off x="1336424" y="6515103"/>
            <a:ext cx="3502855" cy="942535"/>
          </a:xfrm>
        </p:spPr>
        <p:txBody>
          <a:bodyPr/>
          <a:lstStyle>
            <a:lvl1pPr marL="0" indent="0" algn="r">
              <a:spcBef>
                <a:spcPts val="0"/>
              </a:spcBef>
              <a:buNone/>
              <a:defRPr>
                <a:latin typeface="Hurme Geometric Sans 2" pitchFamily="34" charset="0"/>
              </a:defRPr>
            </a:lvl1pPr>
          </a:lstStyle>
          <a:p>
            <a:r>
              <a:rPr lang="pt-BR" sz="1600" dirty="0"/>
              <a:t>Histórico, atividades</a:t>
            </a:r>
          </a:p>
          <a:p>
            <a:r>
              <a:rPr lang="pt-BR" sz="1600" dirty="0"/>
              <a:t>e estrutura societária</a:t>
            </a:r>
          </a:p>
        </p:txBody>
      </p:sp>
      <p:sp>
        <p:nvSpPr>
          <p:cNvPr id="2" name="Espaço Reservado para Data 1"/>
          <p:cNvSpPr>
            <a:spLocks noGrp="1"/>
          </p:cNvSpPr>
          <p:nvPr>
            <p:ph type="dt" sz="half" idx="16"/>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F0ED4BF7-8FD2-45A9-B49D-7C17EAEC4B19}"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3" name="Espaço Reservado para Rodapé 2"/>
          <p:cNvSpPr>
            <a:spLocks noGrp="1"/>
          </p:cNvSpPr>
          <p:nvPr>
            <p:ph type="ftr" sz="quarter" idx="17"/>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Número de Slide 3"/>
          <p:cNvSpPr>
            <a:spLocks noGrp="1"/>
          </p:cNvSpPr>
          <p:nvPr>
            <p:ph type="sldNum" sz="quarter" idx="18"/>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104449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Sub título com 3 títulos e textos na horizontal">
    <p:spTree>
      <p:nvGrpSpPr>
        <p:cNvPr id="1" name=""/>
        <p:cNvGrpSpPr/>
        <p:nvPr/>
      </p:nvGrpSpPr>
      <p:grpSpPr>
        <a:xfrm>
          <a:off x="0" y="0"/>
          <a:ext cx="0" cy="0"/>
          <a:chOff x="0" y="0"/>
          <a:chExt cx="0" cy="0"/>
        </a:xfrm>
      </p:grpSpPr>
      <p:sp>
        <p:nvSpPr>
          <p:cNvPr id="4" name="Espaço Reservado para Texto 6"/>
          <p:cNvSpPr>
            <a:spLocks noGrp="1"/>
          </p:cNvSpPr>
          <p:nvPr>
            <p:ph type="body" sz="quarter" idx="17" hasCustomPrompt="1"/>
          </p:nvPr>
        </p:nvSpPr>
        <p:spPr>
          <a:xfrm>
            <a:off x="3699852" y="554853"/>
            <a:ext cx="9242421" cy="517274"/>
          </a:xfrm>
        </p:spPr>
        <p:txBody>
          <a:bodyPr anchor="ctr">
            <a:normAutofit/>
          </a:bodyPr>
          <a:lstStyle>
            <a:lvl1pPr marL="0" indent="0" algn="r">
              <a:buNone/>
              <a:defRPr sz="1800" b="1" i="0">
                <a:solidFill>
                  <a:srgbClr val="B58B23"/>
                </a:solidFill>
                <a:latin typeface="Hurme Geometric Sans 1"/>
              </a:defRPr>
            </a:lvl1pPr>
          </a:lstStyle>
          <a:p>
            <a:pPr lvl="0"/>
            <a:r>
              <a:rPr lang="pt-BR" dirty="0"/>
              <a:t>CLIQUE PARA EDITAR O TEXTO MESTRE</a:t>
            </a:r>
          </a:p>
        </p:txBody>
      </p:sp>
      <p:sp>
        <p:nvSpPr>
          <p:cNvPr id="2" name="Espaço Reservado para Data 1"/>
          <p:cNvSpPr>
            <a:spLocks noGrp="1"/>
          </p:cNvSpPr>
          <p:nvPr>
            <p:ph type="dt" sz="half" idx="18"/>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9625AF77-8144-4E89-B557-F8526FA68BB5}"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3" name="Espaço Reservado para Rodapé 2"/>
          <p:cNvSpPr>
            <a:spLocks noGrp="1"/>
          </p:cNvSpPr>
          <p:nvPr>
            <p:ph type="ftr" sz="quarter" idx="19"/>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5" name="Espaço Reservado para Número de Slide 4"/>
          <p:cNvSpPr>
            <a:spLocks noGrp="1"/>
          </p:cNvSpPr>
          <p:nvPr>
            <p:ph type="sldNum" sz="quarter" idx="20"/>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858653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_Layout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BE5E07-DE2D-4B7D-976D-33640D3EF1BC}"/>
              </a:ext>
            </a:extLst>
          </p:cNvPr>
          <p:cNvSpPr>
            <a:spLocks noGrp="1"/>
          </p:cNvSpPr>
          <p:nvPr>
            <p:ph type="title"/>
          </p:nvPr>
        </p:nvSpPr>
        <p:spPr/>
        <p:txBody>
          <a:bodyPr/>
          <a:lstStyle/>
          <a:p>
            <a:r>
              <a:rPr lang="pt-BR"/>
              <a:t>Clique para editar o título Mestre</a:t>
            </a:r>
          </a:p>
        </p:txBody>
      </p:sp>
      <p:sp>
        <p:nvSpPr>
          <p:cNvPr id="5" name="Espaço Reservado para Texto 6"/>
          <p:cNvSpPr>
            <a:spLocks noGrp="1"/>
          </p:cNvSpPr>
          <p:nvPr>
            <p:ph type="body" sz="quarter" idx="17" hasCustomPrompt="1"/>
          </p:nvPr>
        </p:nvSpPr>
        <p:spPr>
          <a:xfrm>
            <a:off x="3699852" y="554853"/>
            <a:ext cx="9242421" cy="517274"/>
          </a:xfrm>
        </p:spPr>
        <p:txBody>
          <a:bodyPr anchor="ctr">
            <a:normAutofit/>
          </a:bodyPr>
          <a:lstStyle>
            <a:lvl1pPr marL="0" indent="0" algn="r">
              <a:buNone/>
              <a:defRPr sz="1800" b="1" i="0">
                <a:solidFill>
                  <a:srgbClr val="B58B23"/>
                </a:solidFill>
                <a:latin typeface="Hurme Geometric Sans 1"/>
              </a:defRPr>
            </a:lvl1pPr>
          </a:lstStyle>
          <a:p>
            <a:pPr lvl="0"/>
            <a:r>
              <a:rPr lang="pt-BR" dirty="0"/>
              <a:t>CLIQUE PARA EDITAR O TEXTO MESTRE</a:t>
            </a:r>
          </a:p>
        </p:txBody>
      </p:sp>
      <p:sp>
        <p:nvSpPr>
          <p:cNvPr id="3" name="Espaço Reservado para Data 2"/>
          <p:cNvSpPr>
            <a:spLocks noGrp="1"/>
          </p:cNvSpPr>
          <p:nvPr>
            <p:ph type="dt" sz="half" idx="18"/>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B3859735-F8A8-445C-94B8-4E9115312897}"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Rodapé 3"/>
          <p:cNvSpPr>
            <a:spLocks noGrp="1"/>
          </p:cNvSpPr>
          <p:nvPr>
            <p:ph type="ftr" sz="quarter" idx="19"/>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6" name="Espaço Reservado para Número de Slide 5"/>
          <p:cNvSpPr>
            <a:spLocks noGrp="1"/>
          </p:cNvSpPr>
          <p:nvPr>
            <p:ph type="sldNum" sz="quarter" idx="20"/>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139515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5_Sub título com 3 títulos e textos na horizontal">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50560DDD-77A7-4967-A306-866AB3698204}"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3" name="Espaço Reservado para Rodapé 2"/>
          <p:cNvSpPr>
            <a:spLocks noGrp="1"/>
          </p:cNvSpPr>
          <p:nvPr>
            <p:ph type="ftr" sz="quarter" idx="11"/>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Número de Slide 3"/>
          <p:cNvSpPr>
            <a:spLocks noGrp="1"/>
          </p:cNvSpPr>
          <p:nvPr>
            <p:ph type="sldNum" sz="quarter" idx="12"/>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054927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Sub título com 3 títulos e textos na horizontal">
    <p:spTree>
      <p:nvGrpSpPr>
        <p:cNvPr id="1" name=""/>
        <p:cNvGrpSpPr/>
        <p:nvPr/>
      </p:nvGrpSpPr>
      <p:grpSpPr>
        <a:xfrm>
          <a:off x="0" y="0"/>
          <a:ext cx="0" cy="0"/>
          <a:chOff x="0" y="0"/>
          <a:chExt cx="0" cy="0"/>
        </a:xfrm>
      </p:grpSpPr>
      <p:sp>
        <p:nvSpPr>
          <p:cNvPr id="8" name="Content Placeholder 2"/>
          <p:cNvSpPr>
            <a:spLocks noGrp="1"/>
          </p:cNvSpPr>
          <p:nvPr>
            <p:ph sz="half" idx="13"/>
          </p:nvPr>
        </p:nvSpPr>
        <p:spPr>
          <a:xfrm>
            <a:off x="3699854" y="1274214"/>
            <a:ext cx="9255233" cy="1798685"/>
          </a:xfrm>
          <a:prstGeom prst="rect">
            <a:avLst/>
          </a:prstGeom>
          <a:ln>
            <a:solidFill>
              <a:srgbClr val="1E1E1E"/>
            </a:solidFill>
          </a:ln>
        </p:spPr>
        <p:txBody>
          <a:bodyPr vert="horz" lIns="106985" tIns="53492" rIns="106985" bIns="53492" rtlCol="0">
            <a:noAutofit/>
          </a:bodyPr>
          <a:lstStyle>
            <a:lvl1pPr algn="just">
              <a:defRPr lang="en-US" sz="1700" dirty="0" smtClean="0">
                <a:solidFill>
                  <a:srgbClr val="1E1E1E"/>
                </a:solidFill>
                <a:latin typeface="Candara" panose="020E0502030303020204" pitchFamily="34" charset="0"/>
              </a:defRPr>
            </a:lvl1pPr>
            <a:lvl2pPr algn="just">
              <a:defRPr lang="en-US" sz="1500" dirty="0" smtClean="0">
                <a:solidFill>
                  <a:srgbClr val="1E1E1E"/>
                </a:solidFill>
                <a:latin typeface="Candara" panose="020E0502030303020204" pitchFamily="34" charset="0"/>
              </a:defRPr>
            </a:lvl2pPr>
            <a:lvl3pPr algn="just">
              <a:defRPr lang="en-US" sz="1300" dirty="0" smtClean="0">
                <a:solidFill>
                  <a:srgbClr val="1E1E1E"/>
                </a:solidFill>
                <a:latin typeface="Candara" panose="020E0502030303020204" pitchFamily="34" charset="0"/>
              </a:defRPr>
            </a:lvl3pPr>
            <a:lvl4pPr algn="just">
              <a:defRPr lang="en-US" sz="1200" dirty="0" smtClean="0">
                <a:solidFill>
                  <a:srgbClr val="1E1E1E"/>
                </a:solidFill>
                <a:latin typeface="Candara" panose="020E0502030303020204" pitchFamily="34" charset="0"/>
              </a:defRPr>
            </a:lvl4pPr>
            <a:lvl5pPr algn="just">
              <a:defRPr lang="pt-BR" sz="12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13" name="Espaço Reservado para Texto 6"/>
          <p:cNvSpPr>
            <a:spLocks noGrp="1"/>
          </p:cNvSpPr>
          <p:nvPr>
            <p:ph type="body" sz="quarter" idx="17" hasCustomPrompt="1"/>
          </p:nvPr>
        </p:nvSpPr>
        <p:spPr>
          <a:xfrm>
            <a:off x="3699852" y="554853"/>
            <a:ext cx="9242421" cy="517274"/>
          </a:xfrm>
        </p:spPr>
        <p:txBody>
          <a:bodyPr anchor="ctr">
            <a:normAutofit/>
          </a:bodyPr>
          <a:lstStyle>
            <a:lvl1pPr marL="0" indent="0" algn="r">
              <a:buNone/>
              <a:defRPr sz="1800" b="1" i="0">
                <a:solidFill>
                  <a:srgbClr val="B58B23"/>
                </a:solidFill>
                <a:latin typeface="Hurme Geometric Sans 1"/>
              </a:defRPr>
            </a:lvl1pPr>
          </a:lstStyle>
          <a:p>
            <a:pPr lvl="0"/>
            <a:r>
              <a:rPr lang="pt-BR" dirty="0"/>
              <a:t>CLIQUE PARA EDITAR O TEXTO MESTRE</a:t>
            </a:r>
          </a:p>
        </p:txBody>
      </p:sp>
      <p:sp>
        <p:nvSpPr>
          <p:cNvPr id="23" name="Line 64"/>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pPr marL="0" marR="0" lvl="0" indent="0" algn="l" defTabSz="534924" rtl="0" eaLnBrk="1" fontAlgn="auto" latinLnBrk="0" hangingPunct="1">
              <a:lnSpc>
                <a:spcPct val="100000"/>
              </a:lnSpc>
              <a:spcBef>
                <a:spcPts val="0"/>
              </a:spcBef>
              <a:spcAft>
                <a:spcPts val="0"/>
              </a:spcAft>
              <a:buClrTx/>
              <a:buSzTx/>
              <a:buFontTx/>
              <a:buNone/>
              <a:tabLst/>
              <a:defRPr/>
            </a:pPr>
            <a:endParaRPr kumimoji="0" lang="pt-BR"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Espaço Reservado para Texto 3"/>
          <p:cNvSpPr>
            <a:spLocks noGrp="1"/>
          </p:cNvSpPr>
          <p:nvPr>
            <p:ph type="body" sz="quarter" idx="12" hasCustomPrompt="1"/>
          </p:nvPr>
        </p:nvSpPr>
        <p:spPr>
          <a:xfrm>
            <a:off x="345623" y="6905863"/>
            <a:ext cx="3262731" cy="217647"/>
          </a:xfrm>
        </p:spPr>
        <p:txBody>
          <a:bodyPr>
            <a:normAutofit/>
          </a:bodyPr>
          <a:lstStyle>
            <a:lvl1pPr marL="0" indent="0">
              <a:buNone/>
              <a:defRPr sz="1100">
                <a:solidFill>
                  <a:srgbClr val="1E1E1E"/>
                </a:solidFill>
                <a:latin typeface="Candara" panose="020E0502030303020204" pitchFamily="34" charset="0"/>
              </a:defRPr>
            </a:lvl1pPr>
          </a:lstStyle>
          <a:p>
            <a:pPr lvl="0"/>
            <a:r>
              <a:rPr lang="pt-BR" dirty="0"/>
              <a:t>Adicionar Fonte</a:t>
            </a:r>
          </a:p>
        </p:txBody>
      </p:sp>
      <p:sp>
        <p:nvSpPr>
          <p:cNvPr id="28" name="Text Placeholder 4"/>
          <p:cNvSpPr>
            <a:spLocks noGrp="1"/>
          </p:cNvSpPr>
          <p:nvPr>
            <p:ph type="body" sz="quarter" idx="15"/>
          </p:nvPr>
        </p:nvSpPr>
        <p:spPr>
          <a:xfrm>
            <a:off x="334093" y="1273373"/>
            <a:ext cx="3365760" cy="721119"/>
          </a:xfrm>
          <a:prstGeom prst="rect">
            <a:avLst/>
          </a:prstGeom>
          <a:noFill/>
          <a:ln>
            <a:solidFill>
              <a:srgbClr val="1E1E1E"/>
            </a:solidFill>
          </a:ln>
        </p:spPr>
        <p:txBody>
          <a:bodyPr vert="horz" lIns="106985" tIns="53492" rIns="106985" bIns="53492" rtlCol="0" anchor="t" anchorCtr="0">
            <a:normAutofit/>
          </a:bodyPr>
          <a:lstStyle>
            <a:lvl1pPr marL="246900" indent="-246900" algn="r">
              <a:buNone/>
              <a:defRPr lang="en-US" sz="1900" b="1" dirty="0" smtClean="0">
                <a:solidFill>
                  <a:srgbClr val="B58B23"/>
                </a:solidFill>
                <a:latin typeface="Candara" panose="020E0502030303020204" pitchFamily="34" charset="0"/>
              </a:defRPr>
            </a:lvl1pPr>
          </a:lstStyle>
          <a:p>
            <a:pPr marL="0" lvl="0" indent="0" algn="ctr"/>
            <a:r>
              <a:rPr lang="en-US" dirty="0"/>
              <a:t>Click to edit Master text styles</a:t>
            </a:r>
          </a:p>
        </p:txBody>
      </p:sp>
      <p:sp>
        <p:nvSpPr>
          <p:cNvPr id="34" name="Content Placeholder 2"/>
          <p:cNvSpPr>
            <a:spLocks noGrp="1"/>
          </p:cNvSpPr>
          <p:nvPr>
            <p:ph sz="half" idx="18"/>
          </p:nvPr>
        </p:nvSpPr>
        <p:spPr>
          <a:xfrm>
            <a:off x="3699854" y="3172037"/>
            <a:ext cx="9255233" cy="1798685"/>
          </a:xfrm>
          <a:prstGeom prst="rect">
            <a:avLst/>
          </a:prstGeom>
          <a:ln>
            <a:solidFill>
              <a:srgbClr val="1E1E1E"/>
            </a:solidFill>
          </a:ln>
        </p:spPr>
        <p:txBody>
          <a:bodyPr vert="horz" lIns="106985" tIns="53492" rIns="106985" bIns="53492" rtlCol="0">
            <a:noAutofit/>
          </a:bodyPr>
          <a:lstStyle>
            <a:lvl1pPr algn="just">
              <a:defRPr lang="en-US" sz="1700" dirty="0" smtClean="0">
                <a:solidFill>
                  <a:srgbClr val="1E1E1E"/>
                </a:solidFill>
                <a:latin typeface="Candara" panose="020E0502030303020204" pitchFamily="34" charset="0"/>
              </a:defRPr>
            </a:lvl1pPr>
            <a:lvl2pPr algn="just">
              <a:defRPr lang="en-US" sz="1500" dirty="0" smtClean="0">
                <a:solidFill>
                  <a:srgbClr val="1E1E1E"/>
                </a:solidFill>
                <a:latin typeface="Candara" panose="020E0502030303020204" pitchFamily="34" charset="0"/>
              </a:defRPr>
            </a:lvl2pPr>
            <a:lvl3pPr algn="just">
              <a:defRPr lang="en-US" sz="1300" dirty="0" smtClean="0">
                <a:solidFill>
                  <a:srgbClr val="1E1E1E"/>
                </a:solidFill>
                <a:latin typeface="Candara" panose="020E0502030303020204" pitchFamily="34" charset="0"/>
              </a:defRPr>
            </a:lvl3pPr>
            <a:lvl4pPr algn="just">
              <a:defRPr lang="en-US" sz="1200" dirty="0" smtClean="0">
                <a:solidFill>
                  <a:srgbClr val="1E1E1E"/>
                </a:solidFill>
                <a:latin typeface="Candara" panose="020E0502030303020204" pitchFamily="34" charset="0"/>
              </a:defRPr>
            </a:lvl4pPr>
            <a:lvl5pPr algn="just">
              <a:defRPr lang="pt-BR" sz="12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5" name="Text Placeholder 4"/>
          <p:cNvSpPr>
            <a:spLocks noGrp="1"/>
          </p:cNvSpPr>
          <p:nvPr>
            <p:ph type="body" sz="quarter" idx="19"/>
          </p:nvPr>
        </p:nvSpPr>
        <p:spPr>
          <a:xfrm>
            <a:off x="334093" y="3169712"/>
            <a:ext cx="3365760" cy="721119"/>
          </a:xfrm>
          <a:prstGeom prst="rect">
            <a:avLst/>
          </a:prstGeom>
          <a:noFill/>
          <a:ln>
            <a:solidFill>
              <a:srgbClr val="1E1E1E"/>
            </a:solidFill>
          </a:ln>
        </p:spPr>
        <p:txBody>
          <a:bodyPr vert="horz" lIns="106985" tIns="53492" rIns="106985" bIns="53492" rtlCol="0" anchor="t" anchorCtr="0">
            <a:normAutofit/>
          </a:bodyPr>
          <a:lstStyle>
            <a:lvl1pPr marL="246900" indent="-246900" algn="r">
              <a:buNone/>
              <a:defRPr lang="en-US" sz="1900" b="1" dirty="0" smtClean="0">
                <a:solidFill>
                  <a:srgbClr val="B58B23"/>
                </a:solidFill>
                <a:latin typeface="Candara" panose="020E0502030303020204" pitchFamily="34" charset="0"/>
              </a:defRPr>
            </a:lvl1pPr>
          </a:lstStyle>
          <a:p>
            <a:pPr marL="0" lvl="0" indent="0" algn="ctr"/>
            <a:r>
              <a:rPr lang="en-US" dirty="0"/>
              <a:t>Click to edit Master text styles</a:t>
            </a:r>
          </a:p>
        </p:txBody>
      </p:sp>
      <p:sp>
        <p:nvSpPr>
          <p:cNvPr id="38" name="Content Placeholder 2"/>
          <p:cNvSpPr>
            <a:spLocks noGrp="1"/>
          </p:cNvSpPr>
          <p:nvPr>
            <p:ph sz="half" idx="20"/>
          </p:nvPr>
        </p:nvSpPr>
        <p:spPr>
          <a:xfrm>
            <a:off x="3699854" y="5091514"/>
            <a:ext cx="9255233" cy="1798685"/>
          </a:xfrm>
          <a:prstGeom prst="rect">
            <a:avLst/>
          </a:prstGeom>
          <a:ln>
            <a:solidFill>
              <a:srgbClr val="1E1E1E"/>
            </a:solidFill>
          </a:ln>
        </p:spPr>
        <p:txBody>
          <a:bodyPr vert="horz" lIns="106985" tIns="53492" rIns="106985" bIns="53492" rtlCol="0">
            <a:noAutofit/>
          </a:bodyPr>
          <a:lstStyle>
            <a:lvl1pPr algn="just">
              <a:defRPr lang="en-US" sz="1700" dirty="0" smtClean="0">
                <a:solidFill>
                  <a:srgbClr val="1E1E1E"/>
                </a:solidFill>
                <a:latin typeface="Candara" panose="020E0502030303020204" pitchFamily="34" charset="0"/>
              </a:defRPr>
            </a:lvl1pPr>
            <a:lvl2pPr algn="just">
              <a:defRPr lang="en-US" sz="1500" dirty="0" smtClean="0">
                <a:solidFill>
                  <a:srgbClr val="1E1E1E"/>
                </a:solidFill>
                <a:latin typeface="Candara" panose="020E0502030303020204" pitchFamily="34" charset="0"/>
              </a:defRPr>
            </a:lvl2pPr>
            <a:lvl3pPr algn="just">
              <a:defRPr lang="en-US" sz="1300" dirty="0" smtClean="0">
                <a:solidFill>
                  <a:srgbClr val="1E1E1E"/>
                </a:solidFill>
                <a:latin typeface="Candara" panose="020E0502030303020204" pitchFamily="34" charset="0"/>
              </a:defRPr>
            </a:lvl3pPr>
            <a:lvl4pPr algn="just">
              <a:defRPr lang="en-US" sz="1200" dirty="0" smtClean="0">
                <a:solidFill>
                  <a:srgbClr val="1E1E1E"/>
                </a:solidFill>
                <a:latin typeface="Candara" panose="020E0502030303020204" pitchFamily="34" charset="0"/>
              </a:defRPr>
            </a:lvl4pPr>
            <a:lvl5pPr algn="just">
              <a:defRPr lang="pt-BR" sz="1200" dirty="0">
                <a:solidFill>
                  <a:srgbClr val="1E1E1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9" name="Text Placeholder 4"/>
          <p:cNvSpPr>
            <a:spLocks noGrp="1"/>
          </p:cNvSpPr>
          <p:nvPr>
            <p:ph type="body" sz="quarter" idx="21"/>
          </p:nvPr>
        </p:nvSpPr>
        <p:spPr>
          <a:xfrm>
            <a:off x="334093" y="5092809"/>
            <a:ext cx="3365760" cy="721119"/>
          </a:xfrm>
          <a:prstGeom prst="rect">
            <a:avLst/>
          </a:prstGeom>
          <a:noFill/>
          <a:ln>
            <a:solidFill>
              <a:srgbClr val="1E1E1E"/>
            </a:solidFill>
          </a:ln>
        </p:spPr>
        <p:txBody>
          <a:bodyPr vert="horz" lIns="106985" tIns="53492" rIns="106985" bIns="53492" rtlCol="0" anchor="t" anchorCtr="0">
            <a:normAutofit/>
          </a:bodyPr>
          <a:lstStyle>
            <a:lvl1pPr marL="246900" indent="-246900" algn="r">
              <a:buNone/>
              <a:defRPr lang="en-US" sz="1900" b="1" dirty="0" smtClean="0">
                <a:solidFill>
                  <a:srgbClr val="B58B23"/>
                </a:solidFill>
                <a:latin typeface="Candara" panose="020E0502030303020204" pitchFamily="34" charset="0"/>
              </a:defRPr>
            </a:lvl1pPr>
          </a:lstStyle>
          <a:p>
            <a:pPr marL="0" lvl="0" indent="0" algn="ctr"/>
            <a:r>
              <a:rPr lang="en-US" dirty="0"/>
              <a:t>Click to edit Master text styles</a:t>
            </a:r>
          </a:p>
        </p:txBody>
      </p:sp>
      <p:pic>
        <p:nvPicPr>
          <p:cNvPr id="2" name="Imagem 1">
            <a:extLst>
              <a:ext uri="{FF2B5EF4-FFF2-40B4-BE49-F238E27FC236}">
                <a16:creationId xmlns:a16="http://schemas.microsoft.com/office/drawing/2014/main" id="{0A1F255A-5250-4A68-9976-D163A3809F74}"/>
              </a:ext>
            </a:extLst>
          </p:cNvPr>
          <p:cNvPicPr>
            <a:picLocks noChangeAspect="1"/>
          </p:cNvPicPr>
          <p:nvPr userDrawn="1"/>
        </p:nvPicPr>
        <p:blipFill rotWithShape="1">
          <a:blip r:embed="rId2"/>
          <a:srcRect l="27772" t="25457" r="54179" b="70838"/>
          <a:stretch/>
        </p:blipFill>
        <p:spPr>
          <a:xfrm>
            <a:off x="10684432" y="7286045"/>
            <a:ext cx="2404546" cy="210036"/>
          </a:xfrm>
          <a:prstGeom prst="rect">
            <a:avLst/>
          </a:prstGeom>
        </p:spPr>
      </p:pic>
      <p:sp>
        <p:nvSpPr>
          <p:cNvPr id="3" name="Espaço Reservado para Data 2"/>
          <p:cNvSpPr>
            <a:spLocks noGrp="1"/>
          </p:cNvSpPr>
          <p:nvPr>
            <p:ph type="dt" sz="half" idx="22"/>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7BC25441-D4D2-4A85-995B-2A444102CD5A}"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Rodapé 3"/>
          <p:cNvSpPr>
            <a:spLocks noGrp="1"/>
          </p:cNvSpPr>
          <p:nvPr>
            <p:ph type="ftr" sz="quarter" idx="23"/>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5" name="Espaço Reservado para Número de Slide 4"/>
          <p:cNvSpPr>
            <a:spLocks noGrp="1"/>
          </p:cNvSpPr>
          <p:nvPr>
            <p:ph type="sldNum" sz="quarter" idx="24"/>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720927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3_Sub título com 3 títulos e textos na horizontal">
    <p:spTree>
      <p:nvGrpSpPr>
        <p:cNvPr id="1" name=""/>
        <p:cNvGrpSpPr/>
        <p:nvPr/>
      </p:nvGrpSpPr>
      <p:grpSpPr>
        <a:xfrm>
          <a:off x="0" y="0"/>
          <a:ext cx="0" cy="0"/>
          <a:chOff x="0" y="0"/>
          <a:chExt cx="0" cy="0"/>
        </a:xfrm>
      </p:grpSpPr>
      <p:sp>
        <p:nvSpPr>
          <p:cNvPr id="23" name="Line 64"/>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pPr marL="0" marR="0" lvl="0" indent="0" algn="l" defTabSz="534924" rtl="0" eaLnBrk="1" fontAlgn="auto" latinLnBrk="0" hangingPunct="1">
              <a:lnSpc>
                <a:spcPct val="100000"/>
              </a:lnSpc>
              <a:spcBef>
                <a:spcPts val="0"/>
              </a:spcBef>
              <a:spcAft>
                <a:spcPts val="0"/>
              </a:spcAft>
              <a:buClrTx/>
              <a:buSzTx/>
              <a:buFontTx/>
              <a:buNone/>
              <a:tabLst/>
              <a:defRPr/>
            </a:pPr>
            <a:endParaRPr kumimoji="0" lang="pt-BR"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Content Placeholder 2"/>
          <p:cNvSpPr>
            <a:spLocks noGrp="1"/>
          </p:cNvSpPr>
          <p:nvPr>
            <p:ph sz="half" idx="18"/>
          </p:nvPr>
        </p:nvSpPr>
        <p:spPr>
          <a:xfrm>
            <a:off x="3121796" y="3172037"/>
            <a:ext cx="9833293" cy="1798685"/>
          </a:xfrm>
          <a:prstGeom prst="rect">
            <a:avLst/>
          </a:prstGeom>
          <a:solidFill>
            <a:schemeClr val="bg1"/>
          </a:solidFill>
          <a:ln>
            <a:noFill/>
          </a:ln>
        </p:spPr>
        <p:txBody>
          <a:bodyPr vert="horz" lIns="106985" tIns="53492" rIns="106985" bIns="53492" rtlCol="0">
            <a:noAutofit/>
          </a:bodyPr>
          <a:lstStyle>
            <a:lvl1pPr marL="0" indent="0" algn="just">
              <a:buNone/>
              <a:defRPr lang="en-US" sz="1200" dirty="0" smtClean="0">
                <a:solidFill>
                  <a:schemeClr val="tx1"/>
                </a:solidFill>
                <a:latin typeface="Hurme Geometric Sans 2" pitchFamily="34" charset="0"/>
              </a:defRPr>
            </a:lvl1pPr>
            <a:lvl2pPr marL="289767" indent="0" algn="just">
              <a:buNone/>
              <a:defRPr lang="en-US" sz="1200" dirty="0" smtClean="0">
                <a:solidFill>
                  <a:schemeClr val="tx1"/>
                </a:solidFill>
                <a:latin typeface="Hurme Geometric Sans 2" pitchFamily="34" charset="0"/>
              </a:defRPr>
            </a:lvl2pPr>
            <a:lvl3pPr marL="1069848" indent="0" algn="just">
              <a:buNone/>
              <a:defRPr lang="en-US" sz="1200" dirty="0" smtClean="0">
                <a:solidFill>
                  <a:schemeClr val="tx1"/>
                </a:solidFill>
                <a:latin typeface="Hurme Geometric Sans 2" pitchFamily="34" charset="0"/>
              </a:defRPr>
            </a:lvl3pPr>
            <a:lvl4pPr marL="1604772" indent="0" algn="just">
              <a:buNone/>
              <a:defRPr lang="en-US" sz="1200" dirty="0" smtClean="0">
                <a:solidFill>
                  <a:schemeClr val="tx1"/>
                </a:solidFill>
                <a:latin typeface="Hurme Geometric Sans 2" pitchFamily="34" charset="0"/>
              </a:defRPr>
            </a:lvl4pPr>
            <a:lvl5pPr marL="2139696" indent="0" algn="just">
              <a:buNone/>
              <a:defRPr lang="pt-BR" sz="1200" dirty="0">
                <a:solidFill>
                  <a:schemeClr val="tx1"/>
                </a:solidFill>
                <a:latin typeface="Hurme Geometric Sans 2"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5" name="Text Placeholder 4"/>
          <p:cNvSpPr>
            <a:spLocks noGrp="1"/>
          </p:cNvSpPr>
          <p:nvPr>
            <p:ph type="body" sz="quarter" idx="19"/>
          </p:nvPr>
        </p:nvSpPr>
        <p:spPr>
          <a:xfrm>
            <a:off x="334091" y="3169709"/>
            <a:ext cx="2628628" cy="1796740"/>
          </a:xfrm>
          <a:prstGeom prst="rect">
            <a:avLst/>
          </a:prstGeom>
          <a:solidFill>
            <a:schemeClr val="bg1"/>
          </a:solidFill>
          <a:ln>
            <a:noFill/>
          </a:ln>
        </p:spPr>
        <p:txBody>
          <a:bodyPr vert="horz" lIns="106985" tIns="53492" rIns="106985" bIns="53492" rtlCol="0" anchor="t" anchorCtr="0">
            <a:normAutofit/>
          </a:bodyPr>
          <a:lstStyle>
            <a:lvl1pPr marL="246900" indent="-246900" algn="l">
              <a:buNone/>
              <a:defRPr lang="en-US" sz="1800" b="1" cap="all" baseline="0" dirty="0" smtClean="0">
                <a:solidFill>
                  <a:srgbClr val="B58B23"/>
                </a:solidFill>
                <a:latin typeface="Hurme Geometric Sans 4" pitchFamily="34" charset="0"/>
              </a:defRPr>
            </a:lvl1pPr>
          </a:lstStyle>
          <a:p>
            <a:pPr marL="0" lvl="0" indent="0" algn="ctr"/>
            <a:r>
              <a:rPr lang="en-US" dirty="0"/>
              <a:t>Click to edit Master text styles</a:t>
            </a:r>
          </a:p>
        </p:txBody>
      </p:sp>
      <p:sp>
        <p:nvSpPr>
          <p:cNvPr id="38" name="Content Placeholder 2"/>
          <p:cNvSpPr>
            <a:spLocks noGrp="1"/>
          </p:cNvSpPr>
          <p:nvPr>
            <p:ph sz="half" idx="20"/>
          </p:nvPr>
        </p:nvSpPr>
        <p:spPr>
          <a:xfrm>
            <a:off x="3121796" y="5076466"/>
            <a:ext cx="9833293" cy="1798685"/>
          </a:xfrm>
          <a:prstGeom prst="rect">
            <a:avLst/>
          </a:prstGeom>
          <a:solidFill>
            <a:schemeClr val="bg1"/>
          </a:solidFill>
          <a:ln>
            <a:noFill/>
          </a:ln>
        </p:spPr>
        <p:txBody>
          <a:bodyPr vert="horz" lIns="106985" tIns="53492" rIns="106985" bIns="53492" rtlCol="0">
            <a:noAutofit/>
          </a:bodyPr>
          <a:lstStyle>
            <a:lvl1pPr marL="0" indent="0" algn="just">
              <a:buNone/>
              <a:defRPr lang="en-US" sz="1200" dirty="0" smtClean="0">
                <a:solidFill>
                  <a:schemeClr val="tx1"/>
                </a:solidFill>
                <a:latin typeface="Hurme Geometric Sans 2" pitchFamily="34" charset="0"/>
              </a:defRPr>
            </a:lvl1pPr>
            <a:lvl2pPr marL="289767" indent="0" algn="just">
              <a:buNone/>
              <a:defRPr lang="en-US" sz="1200" dirty="0" smtClean="0">
                <a:solidFill>
                  <a:schemeClr val="tx1"/>
                </a:solidFill>
                <a:latin typeface="Hurme Geometric Sans 2" pitchFamily="34" charset="0"/>
              </a:defRPr>
            </a:lvl2pPr>
            <a:lvl3pPr marL="1069848" indent="0" algn="just">
              <a:buNone/>
              <a:defRPr lang="en-US" sz="1200" dirty="0" smtClean="0">
                <a:solidFill>
                  <a:schemeClr val="tx1"/>
                </a:solidFill>
                <a:latin typeface="Hurme Geometric Sans 2" pitchFamily="34" charset="0"/>
              </a:defRPr>
            </a:lvl3pPr>
            <a:lvl4pPr marL="1604772" indent="0" algn="just">
              <a:buNone/>
              <a:defRPr lang="en-US" sz="1200" dirty="0" smtClean="0">
                <a:solidFill>
                  <a:schemeClr val="tx1"/>
                </a:solidFill>
                <a:latin typeface="Hurme Geometric Sans 2" pitchFamily="34" charset="0"/>
              </a:defRPr>
            </a:lvl4pPr>
            <a:lvl5pPr marL="2139696" indent="0" algn="just">
              <a:buNone/>
              <a:defRPr lang="pt-BR" sz="1200" dirty="0">
                <a:solidFill>
                  <a:schemeClr val="tx1"/>
                </a:solidFill>
                <a:latin typeface="Hurme Geometric Sans 2"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9" name="Text Placeholder 4"/>
          <p:cNvSpPr>
            <a:spLocks noGrp="1"/>
          </p:cNvSpPr>
          <p:nvPr>
            <p:ph type="body" sz="quarter" idx="21"/>
          </p:nvPr>
        </p:nvSpPr>
        <p:spPr>
          <a:xfrm>
            <a:off x="334091" y="5077758"/>
            <a:ext cx="2628628" cy="1796740"/>
          </a:xfrm>
          <a:prstGeom prst="rect">
            <a:avLst/>
          </a:prstGeom>
          <a:solidFill>
            <a:schemeClr val="bg1"/>
          </a:solidFill>
          <a:ln>
            <a:noFill/>
          </a:ln>
        </p:spPr>
        <p:txBody>
          <a:bodyPr vert="horz" lIns="106985" tIns="53492" rIns="106985" bIns="53492" rtlCol="0" anchor="t" anchorCtr="0">
            <a:normAutofit/>
          </a:bodyPr>
          <a:lstStyle>
            <a:lvl1pPr marL="246900" indent="-246900" algn="l">
              <a:buNone/>
              <a:defRPr lang="en-US" sz="1800" b="1" cap="all" baseline="0" dirty="0" smtClean="0">
                <a:solidFill>
                  <a:srgbClr val="B58B23"/>
                </a:solidFill>
                <a:latin typeface="Hurme Geometric Sans 4" pitchFamily="34" charset="0"/>
              </a:defRPr>
            </a:lvl1pPr>
          </a:lstStyle>
          <a:p>
            <a:pPr marL="0" lvl="0" indent="0" algn="ctr"/>
            <a:r>
              <a:rPr lang="en-US" dirty="0"/>
              <a:t>Click to edit Master text styles</a:t>
            </a:r>
          </a:p>
        </p:txBody>
      </p:sp>
      <p:sp>
        <p:nvSpPr>
          <p:cNvPr id="2" name="Espaço Reservado para Data 1"/>
          <p:cNvSpPr>
            <a:spLocks noGrp="1"/>
          </p:cNvSpPr>
          <p:nvPr>
            <p:ph type="dt" sz="half" idx="22"/>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6E399439-BA41-4053-8CE3-3D9E042AB46F}"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3" name="Espaço Reservado para Rodapé 2"/>
          <p:cNvSpPr>
            <a:spLocks noGrp="1"/>
          </p:cNvSpPr>
          <p:nvPr>
            <p:ph type="ftr" sz="quarter" idx="23"/>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Número de Slide 3"/>
          <p:cNvSpPr>
            <a:spLocks noGrp="1"/>
          </p:cNvSpPr>
          <p:nvPr>
            <p:ph type="sldNum" sz="quarter" idx="24"/>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887225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4_Sub título com 3 títulos e textos na horizontal">
    <p:spTree>
      <p:nvGrpSpPr>
        <p:cNvPr id="1" name=""/>
        <p:cNvGrpSpPr/>
        <p:nvPr/>
      </p:nvGrpSpPr>
      <p:grpSpPr>
        <a:xfrm>
          <a:off x="0" y="0"/>
          <a:ext cx="0" cy="0"/>
          <a:chOff x="0" y="0"/>
          <a:chExt cx="0" cy="0"/>
        </a:xfrm>
      </p:grpSpPr>
      <p:sp>
        <p:nvSpPr>
          <p:cNvPr id="23" name="Line 64"/>
          <p:cNvSpPr>
            <a:spLocks noChangeShapeType="1"/>
          </p:cNvSpPr>
          <p:nvPr userDrawn="1"/>
        </p:nvSpPr>
        <p:spPr bwMode="auto">
          <a:xfrm>
            <a:off x="366453" y="7254685"/>
            <a:ext cx="12555841" cy="0"/>
          </a:xfrm>
          <a:prstGeom prst="line">
            <a:avLst/>
          </a:prstGeom>
          <a:noFill/>
          <a:ln w="19050">
            <a:solidFill>
              <a:srgbClr val="1E1E1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6985" tIns="53492" rIns="106985" bIns="53492" anchor="ctr"/>
          <a:lstStyle/>
          <a:p>
            <a:pPr marL="0" marR="0" lvl="0" indent="0" algn="l" defTabSz="534924" rtl="0" eaLnBrk="1" fontAlgn="auto" latinLnBrk="0" hangingPunct="1">
              <a:lnSpc>
                <a:spcPct val="100000"/>
              </a:lnSpc>
              <a:spcBef>
                <a:spcPts val="0"/>
              </a:spcBef>
              <a:spcAft>
                <a:spcPts val="0"/>
              </a:spcAft>
              <a:buClrTx/>
              <a:buSzTx/>
              <a:buFontTx/>
              <a:buNone/>
              <a:tabLst/>
              <a:defRPr/>
            </a:pPr>
            <a:endParaRPr kumimoji="0" lang="pt-BR"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Content Placeholder 2"/>
          <p:cNvSpPr>
            <a:spLocks noGrp="1"/>
          </p:cNvSpPr>
          <p:nvPr>
            <p:ph sz="half" idx="18"/>
          </p:nvPr>
        </p:nvSpPr>
        <p:spPr>
          <a:xfrm>
            <a:off x="3121796" y="3172037"/>
            <a:ext cx="9833293" cy="1798685"/>
          </a:xfrm>
          <a:prstGeom prst="rect">
            <a:avLst/>
          </a:prstGeom>
          <a:ln>
            <a:solidFill>
              <a:srgbClr val="1E1E1E"/>
            </a:solidFill>
          </a:ln>
        </p:spPr>
        <p:txBody>
          <a:bodyPr vert="horz" lIns="106985" tIns="53492" rIns="106985" bIns="53492" rtlCol="0">
            <a:noAutofit/>
          </a:bodyPr>
          <a:lstStyle>
            <a:lvl1pPr algn="just">
              <a:defRPr lang="en-US" sz="1700" dirty="0" smtClean="0">
                <a:solidFill>
                  <a:srgbClr val="EEEEEE"/>
                </a:solidFill>
                <a:latin typeface="Candara" panose="020E0502030303020204" pitchFamily="34" charset="0"/>
              </a:defRPr>
            </a:lvl1pPr>
            <a:lvl2pPr algn="just">
              <a:defRPr lang="en-US" sz="1500" dirty="0" smtClean="0">
                <a:solidFill>
                  <a:srgbClr val="EEEEEE"/>
                </a:solidFill>
                <a:latin typeface="Candara" panose="020E0502030303020204" pitchFamily="34" charset="0"/>
              </a:defRPr>
            </a:lvl2pPr>
            <a:lvl3pPr algn="just">
              <a:defRPr lang="en-US" sz="1300" dirty="0" smtClean="0">
                <a:solidFill>
                  <a:srgbClr val="EEEEEE"/>
                </a:solidFill>
                <a:latin typeface="Candara" panose="020E0502030303020204" pitchFamily="34" charset="0"/>
              </a:defRPr>
            </a:lvl3pPr>
            <a:lvl4pPr algn="just">
              <a:defRPr lang="en-US" sz="1200" dirty="0" smtClean="0">
                <a:solidFill>
                  <a:srgbClr val="EEEEEE"/>
                </a:solidFill>
                <a:latin typeface="Candara" panose="020E0502030303020204" pitchFamily="34" charset="0"/>
              </a:defRPr>
            </a:lvl4pPr>
            <a:lvl5pPr algn="just">
              <a:defRPr lang="pt-BR" sz="1200" dirty="0">
                <a:solidFill>
                  <a:srgbClr val="EEEEE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5" name="Text Placeholder 4"/>
          <p:cNvSpPr>
            <a:spLocks noGrp="1"/>
          </p:cNvSpPr>
          <p:nvPr>
            <p:ph type="body" sz="quarter" idx="19"/>
          </p:nvPr>
        </p:nvSpPr>
        <p:spPr>
          <a:xfrm>
            <a:off x="334091" y="3169709"/>
            <a:ext cx="2628628" cy="1796740"/>
          </a:xfrm>
          <a:prstGeom prst="rect">
            <a:avLst/>
          </a:prstGeom>
          <a:solidFill>
            <a:srgbClr val="1E1E1E"/>
          </a:solidFill>
          <a:ln>
            <a:solidFill>
              <a:srgbClr val="1E1E1E"/>
            </a:solidFill>
          </a:ln>
        </p:spPr>
        <p:txBody>
          <a:bodyPr vert="horz" lIns="106985" tIns="53492" rIns="106985" bIns="53492" rtlCol="0" anchor="t" anchorCtr="0">
            <a:normAutofit/>
          </a:bodyPr>
          <a:lstStyle>
            <a:lvl1pPr marL="246900" indent="-246900" algn="r">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38" name="Content Placeholder 2"/>
          <p:cNvSpPr>
            <a:spLocks noGrp="1"/>
          </p:cNvSpPr>
          <p:nvPr>
            <p:ph sz="half" idx="20"/>
          </p:nvPr>
        </p:nvSpPr>
        <p:spPr>
          <a:xfrm>
            <a:off x="3121796" y="5076466"/>
            <a:ext cx="9833293" cy="1798685"/>
          </a:xfrm>
          <a:prstGeom prst="rect">
            <a:avLst/>
          </a:prstGeom>
          <a:ln>
            <a:solidFill>
              <a:srgbClr val="1E1E1E"/>
            </a:solidFill>
          </a:ln>
        </p:spPr>
        <p:txBody>
          <a:bodyPr vert="horz" lIns="106985" tIns="53492" rIns="106985" bIns="53492" rtlCol="0">
            <a:noAutofit/>
          </a:bodyPr>
          <a:lstStyle>
            <a:lvl1pPr algn="just">
              <a:defRPr lang="en-US" sz="1700" dirty="0" smtClean="0">
                <a:solidFill>
                  <a:srgbClr val="EEEEEE"/>
                </a:solidFill>
                <a:latin typeface="Candara" panose="020E0502030303020204" pitchFamily="34" charset="0"/>
              </a:defRPr>
            </a:lvl1pPr>
            <a:lvl2pPr algn="just">
              <a:defRPr lang="en-US" sz="1500" dirty="0" smtClean="0">
                <a:solidFill>
                  <a:srgbClr val="EEEEEE"/>
                </a:solidFill>
                <a:latin typeface="Candara" panose="020E0502030303020204" pitchFamily="34" charset="0"/>
              </a:defRPr>
            </a:lvl2pPr>
            <a:lvl3pPr algn="just">
              <a:defRPr lang="en-US" sz="1300" dirty="0" smtClean="0">
                <a:solidFill>
                  <a:srgbClr val="EEEEEE"/>
                </a:solidFill>
                <a:latin typeface="Candara" panose="020E0502030303020204" pitchFamily="34" charset="0"/>
              </a:defRPr>
            </a:lvl3pPr>
            <a:lvl4pPr algn="just">
              <a:defRPr lang="en-US" sz="1200" dirty="0" smtClean="0">
                <a:solidFill>
                  <a:srgbClr val="EEEEEE"/>
                </a:solidFill>
                <a:latin typeface="Candara" panose="020E0502030303020204" pitchFamily="34" charset="0"/>
              </a:defRPr>
            </a:lvl4pPr>
            <a:lvl5pPr algn="just">
              <a:defRPr lang="pt-BR" sz="1200" dirty="0">
                <a:solidFill>
                  <a:srgbClr val="EEEEEE"/>
                </a:solidFill>
                <a:latin typeface="Candara" panose="020E0502030303020204" pitchFamily="34" charset="0"/>
              </a:defRPr>
            </a:lvl5pPr>
          </a:lstStyle>
          <a:p>
            <a:pPr marL="289766" lvl="0" indent="-289766"/>
            <a:r>
              <a:rPr lang="en-US" dirty="0"/>
              <a:t>Click to edit Master text styles</a:t>
            </a:r>
          </a:p>
          <a:p>
            <a:pPr marL="488659" lvl="1" indent="-198892">
              <a:buFont typeface="Calibri" panose="020F0502020204030204" pitchFamily="34" charset="0"/>
              <a:buChar char="-"/>
            </a:pPr>
            <a:r>
              <a:rPr lang="en-US" dirty="0"/>
              <a:t>Second level</a:t>
            </a:r>
          </a:p>
          <a:p>
            <a:pPr lvl="2"/>
            <a:r>
              <a:rPr lang="en-US" dirty="0"/>
              <a:t>Third level</a:t>
            </a:r>
          </a:p>
          <a:p>
            <a:pPr lvl="3"/>
            <a:r>
              <a:rPr lang="en-US" dirty="0"/>
              <a:t>Fourth level</a:t>
            </a:r>
          </a:p>
          <a:p>
            <a:pPr lvl="4"/>
            <a:r>
              <a:rPr lang="en-US" dirty="0"/>
              <a:t>Fifth level</a:t>
            </a:r>
            <a:endParaRPr lang="pt-BR" dirty="0"/>
          </a:p>
        </p:txBody>
      </p:sp>
      <p:sp>
        <p:nvSpPr>
          <p:cNvPr id="39" name="Text Placeholder 4"/>
          <p:cNvSpPr>
            <a:spLocks noGrp="1"/>
          </p:cNvSpPr>
          <p:nvPr>
            <p:ph type="body" sz="quarter" idx="21"/>
          </p:nvPr>
        </p:nvSpPr>
        <p:spPr>
          <a:xfrm>
            <a:off x="334091" y="5077758"/>
            <a:ext cx="2628628" cy="1796740"/>
          </a:xfrm>
          <a:prstGeom prst="rect">
            <a:avLst/>
          </a:prstGeom>
          <a:solidFill>
            <a:srgbClr val="1E1E1E"/>
          </a:solidFill>
          <a:ln>
            <a:solidFill>
              <a:srgbClr val="1E1E1E"/>
            </a:solidFill>
          </a:ln>
        </p:spPr>
        <p:txBody>
          <a:bodyPr vert="horz" lIns="106985" tIns="53492" rIns="106985" bIns="53492" rtlCol="0" anchor="t" anchorCtr="0">
            <a:normAutofit/>
          </a:bodyPr>
          <a:lstStyle>
            <a:lvl1pPr marL="246900" indent="-246900" algn="r">
              <a:buNone/>
              <a:defRPr lang="en-US" sz="1900" b="1" dirty="0" smtClean="0">
                <a:solidFill>
                  <a:srgbClr val="B58B23"/>
                </a:solidFill>
                <a:latin typeface="Hurme Geometric Sans 1"/>
              </a:defRPr>
            </a:lvl1pPr>
          </a:lstStyle>
          <a:p>
            <a:pPr marL="0" lvl="0" indent="0" algn="ctr"/>
            <a:r>
              <a:rPr lang="en-US" dirty="0"/>
              <a:t>Click to edit Master text styles</a:t>
            </a:r>
          </a:p>
        </p:txBody>
      </p:sp>
      <p:sp>
        <p:nvSpPr>
          <p:cNvPr id="2" name="Espaço Reservado para Data 1"/>
          <p:cNvSpPr>
            <a:spLocks noGrp="1"/>
          </p:cNvSpPr>
          <p:nvPr>
            <p:ph type="dt" sz="half" idx="22"/>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AD31CA57-736F-486B-943B-C699C8129ADF}"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3" name="Espaço Reservado para Rodapé 2"/>
          <p:cNvSpPr>
            <a:spLocks noGrp="1"/>
          </p:cNvSpPr>
          <p:nvPr>
            <p:ph type="ftr" sz="quarter" idx="23"/>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Número de Slide 3"/>
          <p:cNvSpPr>
            <a:spLocks noGrp="1"/>
          </p:cNvSpPr>
          <p:nvPr>
            <p:ph type="sldNum" sz="quarter" idx="24"/>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104603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Capa Final">
    <p:spTree>
      <p:nvGrpSpPr>
        <p:cNvPr id="1" name=""/>
        <p:cNvGrpSpPr/>
        <p:nvPr/>
      </p:nvGrpSpPr>
      <p:grpSpPr>
        <a:xfrm>
          <a:off x="0" y="0"/>
          <a:ext cx="0" cy="0"/>
          <a:chOff x="0" y="0"/>
          <a:chExt cx="0" cy="0"/>
        </a:xfrm>
      </p:grpSpPr>
      <p:pic>
        <p:nvPicPr>
          <p:cNvPr id="4" name="Imagem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3322300" cy="7560481"/>
          </a:xfrm>
          <a:prstGeom prst="rect">
            <a:avLst/>
          </a:prstGeom>
        </p:spPr>
      </p:pic>
      <p:sp>
        <p:nvSpPr>
          <p:cNvPr id="2" name="Espaço Reservado para Data 1"/>
          <p:cNvSpPr>
            <a:spLocks noGrp="1"/>
          </p:cNvSpPr>
          <p:nvPr>
            <p:ph type="dt" sz="half" idx="10"/>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9EE0A2AE-89FA-47C3-B2BB-292EF79EEF80}"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3" name="Espaço Reservado para Rodapé 2"/>
          <p:cNvSpPr>
            <a:spLocks noGrp="1"/>
          </p:cNvSpPr>
          <p:nvPr>
            <p:ph type="ftr" sz="quarter" idx="11"/>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5" name="Espaço Reservado para Número de Slide 4"/>
          <p:cNvSpPr>
            <a:spLocks noGrp="1"/>
          </p:cNvSpPr>
          <p:nvPr>
            <p:ph type="sldNum" sz="quarter" idx="12"/>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701683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3_Sub título com 2 títulos e 2 textos na horizontal">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1"/>
            <a:ext cx="13322300" cy="7560481"/>
          </a:xfrm>
          <a:prstGeom prst="rect">
            <a:avLst/>
          </a:prstGeom>
        </p:spPr>
      </p:pic>
      <p:sp>
        <p:nvSpPr>
          <p:cNvPr id="3" name="Espaço Reservado para Data 2"/>
          <p:cNvSpPr>
            <a:spLocks noGrp="1"/>
          </p:cNvSpPr>
          <p:nvPr>
            <p:ph type="dt" sz="half" idx="10"/>
          </p:nvPr>
        </p:nvSpPr>
        <p:spPr/>
        <p:txBody>
          <a:bodyPr/>
          <a:lstStyle/>
          <a:p>
            <a:pPr marL="0" marR="0" lvl="0" indent="0" algn="l" defTabSz="534924" rtl="0" eaLnBrk="1" fontAlgn="auto" latinLnBrk="0" hangingPunct="1">
              <a:lnSpc>
                <a:spcPct val="100000"/>
              </a:lnSpc>
              <a:spcBef>
                <a:spcPts val="0"/>
              </a:spcBef>
              <a:spcAft>
                <a:spcPts val="0"/>
              </a:spcAft>
              <a:buClrTx/>
              <a:buSzTx/>
              <a:buFontTx/>
              <a:buNone/>
              <a:tabLst/>
              <a:defRPr/>
            </a:pPr>
            <a:fld id="{0FCAEE7A-62AF-4B4B-B54E-5A7947B73F0D}"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4" name="Espaço Reservado para Rodapé 3"/>
          <p:cNvSpPr>
            <a:spLocks noGrp="1"/>
          </p:cNvSpPr>
          <p:nvPr>
            <p:ph type="ftr" sz="quarter" idx="11"/>
          </p:nvPr>
        </p:nvSpPr>
        <p:spPr/>
        <p:txBody>
          <a:body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5" name="Espaço Reservado para Número de Slide 4"/>
          <p:cNvSpPr>
            <a:spLocks noGrp="1"/>
          </p:cNvSpPr>
          <p:nvPr>
            <p:ph type="sldNum" sz="quarter" idx="12"/>
          </p:nvPr>
        </p:nvSpPr>
        <p:spPr/>
        <p:txBody>
          <a:body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528910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9" Type="http://schemas.openxmlformats.org/officeDocument/2006/relationships/slideLayout" Target="../slideLayouts/slideLayout72.xml"/><Relationship Id="rId21" Type="http://schemas.openxmlformats.org/officeDocument/2006/relationships/slideLayout" Target="../slideLayouts/slideLayout54.xml"/><Relationship Id="rId34" Type="http://schemas.openxmlformats.org/officeDocument/2006/relationships/slideLayout" Target="../slideLayouts/slideLayout67.xml"/><Relationship Id="rId42" Type="http://schemas.openxmlformats.org/officeDocument/2006/relationships/slideLayout" Target="../slideLayouts/slideLayout75.xml"/><Relationship Id="rId47" Type="http://schemas.openxmlformats.org/officeDocument/2006/relationships/slideLayout" Target="../slideLayouts/slideLayout80.xml"/><Relationship Id="rId50" Type="http://schemas.openxmlformats.org/officeDocument/2006/relationships/slideLayout" Target="../slideLayouts/slideLayout83.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9" Type="http://schemas.openxmlformats.org/officeDocument/2006/relationships/slideLayout" Target="../slideLayouts/slideLayout62.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32" Type="http://schemas.openxmlformats.org/officeDocument/2006/relationships/slideLayout" Target="../slideLayouts/slideLayout65.xml"/><Relationship Id="rId37" Type="http://schemas.openxmlformats.org/officeDocument/2006/relationships/slideLayout" Target="../slideLayouts/slideLayout70.xml"/><Relationship Id="rId40" Type="http://schemas.openxmlformats.org/officeDocument/2006/relationships/slideLayout" Target="../slideLayouts/slideLayout73.xml"/><Relationship Id="rId45" Type="http://schemas.openxmlformats.org/officeDocument/2006/relationships/slideLayout" Target="../slideLayouts/slideLayout78.xml"/><Relationship Id="rId53" Type="http://schemas.openxmlformats.org/officeDocument/2006/relationships/slideLayout" Target="../slideLayouts/slideLayout86.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31" Type="http://schemas.openxmlformats.org/officeDocument/2006/relationships/slideLayout" Target="../slideLayouts/slideLayout64.xml"/><Relationship Id="rId44" Type="http://schemas.openxmlformats.org/officeDocument/2006/relationships/slideLayout" Target="../slideLayouts/slideLayout77.xml"/><Relationship Id="rId52" Type="http://schemas.openxmlformats.org/officeDocument/2006/relationships/slideLayout" Target="../slideLayouts/slideLayout85.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slideLayout" Target="../slideLayouts/slideLayout60.xml"/><Relationship Id="rId30" Type="http://schemas.openxmlformats.org/officeDocument/2006/relationships/slideLayout" Target="../slideLayouts/slideLayout63.xml"/><Relationship Id="rId35" Type="http://schemas.openxmlformats.org/officeDocument/2006/relationships/slideLayout" Target="../slideLayouts/slideLayout68.xml"/><Relationship Id="rId43" Type="http://schemas.openxmlformats.org/officeDocument/2006/relationships/slideLayout" Target="../slideLayouts/slideLayout76.xml"/><Relationship Id="rId48" Type="http://schemas.openxmlformats.org/officeDocument/2006/relationships/slideLayout" Target="../slideLayouts/slideLayout81.xml"/><Relationship Id="rId8" Type="http://schemas.openxmlformats.org/officeDocument/2006/relationships/slideLayout" Target="../slideLayouts/slideLayout41.xml"/><Relationship Id="rId51" Type="http://schemas.openxmlformats.org/officeDocument/2006/relationships/slideLayout" Target="../slideLayouts/slideLayout84.xml"/><Relationship Id="rId3" Type="http://schemas.openxmlformats.org/officeDocument/2006/relationships/slideLayout" Target="../slideLayouts/slideLayout36.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33" Type="http://schemas.openxmlformats.org/officeDocument/2006/relationships/slideLayout" Target="../slideLayouts/slideLayout66.xml"/><Relationship Id="rId38" Type="http://schemas.openxmlformats.org/officeDocument/2006/relationships/slideLayout" Target="../slideLayouts/slideLayout71.xml"/><Relationship Id="rId46" Type="http://schemas.openxmlformats.org/officeDocument/2006/relationships/slideLayout" Target="../slideLayouts/slideLayout79.xml"/><Relationship Id="rId20" Type="http://schemas.openxmlformats.org/officeDocument/2006/relationships/slideLayout" Target="../slideLayouts/slideLayout53.xml"/><Relationship Id="rId41" Type="http://schemas.openxmlformats.org/officeDocument/2006/relationships/slideLayout" Target="../slideLayouts/slideLayout74.xml"/><Relationship Id="rId54" Type="http://schemas.openxmlformats.org/officeDocument/2006/relationships/theme" Target="../theme/theme2.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slideLayout" Target="../slideLayouts/slideLayout61.xml"/><Relationship Id="rId36" Type="http://schemas.openxmlformats.org/officeDocument/2006/relationships/slideLayout" Target="../slideLayouts/slideLayout69.xml"/><Relationship Id="rId49" Type="http://schemas.openxmlformats.org/officeDocument/2006/relationships/slideLayout" Target="../slideLayouts/slideLayout8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99.xml"/><Relationship Id="rId18" Type="http://schemas.openxmlformats.org/officeDocument/2006/relationships/slideLayout" Target="../slideLayouts/slideLayout104.xml"/><Relationship Id="rId26" Type="http://schemas.openxmlformats.org/officeDocument/2006/relationships/slideLayout" Target="../slideLayouts/slideLayout112.xml"/><Relationship Id="rId39" Type="http://schemas.openxmlformats.org/officeDocument/2006/relationships/slideLayout" Target="../slideLayouts/slideLayout125.xml"/><Relationship Id="rId21" Type="http://schemas.openxmlformats.org/officeDocument/2006/relationships/slideLayout" Target="../slideLayouts/slideLayout107.xml"/><Relationship Id="rId34" Type="http://schemas.openxmlformats.org/officeDocument/2006/relationships/slideLayout" Target="../slideLayouts/slideLayout120.xml"/><Relationship Id="rId42" Type="http://schemas.openxmlformats.org/officeDocument/2006/relationships/slideLayout" Target="../slideLayouts/slideLayout128.xml"/><Relationship Id="rId47" Type="http://schemas.openxmlformats.org/officeDocument/2006/relationships/slideLayout" Target="../slideLayouts/slideLayout133.xml"/><Relationship Id="rId50" Type="http://schemas.openxmlformats.org/officeDocument/2006/relationships/slideLayout" Target="../slideLayouts/slideLayout136.xml"/><Relationship Id="rId7" Type="http://schemas.openxmlformats.org/officeDocument/2006/relationships/slideLayout" Target="../slideLayouts/slideLayout93.xml"/><Relationship Id="rId2" Type="http://schemas.openxmlformats.org/officeDocument/2006/relationships/slideLayout" Target="../slideLayouts/slideLayout88.xml"/><Relationship Id="rId16" Type="http://schemas.openxmlformats.org/officeDocument/2006/relationships/slideLayout" Target="../slideLayouts/slideLayout102.xml"/><Relationship Id="rId29" Type="http://schemas.openxmlformats.org/officeDocument/2006/relationships/slideLayout" Target="../slideLayouts/slideLayout115.xml"/><Relationship Id="rId11" Type="http://schemas.openxmlformats.org/officeDocument/2006/relationships/slideLayout" Target="../slideLayouts/slideLayout97.xml"/><Relationship Id="rId24" Type="http://schemas.openxmlformats.org/officeDocument/2006/relationships/slideLayout" Target="../slideLayouts/slideLayout110.xml"/><Relationship Id="rId32" Type="http://schemas.openxmlformats.org/officeDocument/2006/relationships/slideLayout" Target="../slideLayouts/slideLayout118.xml"/><Relationship Id="rId37" Type="http://schemas.openxmlformats.org/officeDocument/2006/relationships/slideLayout" Target="../slideLayouts/slideLayout123.xml"/><Relationship Id="rId40" Type="http://schemas.openxmlformats.org/officeDocument/2006/relationships/slideLayout" Target="../slideLayouts/slideLayout126.xml"/><Relationship Id="rId45" Type="http://schemas.openxmlformats.org/officeDocument/2006/relationships/slideLayout" Target="../slideLayouts/slideLayout131.xml"/><Relationship Id="rId5" Type="http://schemas.openxmlformats.org/officeDocument/2006/relationships/slideLayout" Target="../slideLayouts/slideLayout91.xml"/><Relationship Id="rId15" Type="http://schemas.openxmlformats.org/officeDocument/2006/relationships/slideLayout" Target="../slideLayouts/slideLayout101.xml"/><Relationship Id="rId23" Type="http://schemas.openxmlformats.org/officeDocument/2006/relationships/slideLayout" Target="../slideLayouts/slideLayout109.xml"/><Relationship Id="rId28" Type="http://schemas.openxmlformats.org/officeDocument/2006/relationships/slideLayout" Target="../slideLayouts/slideLayout114.xml"/><Relationship Id="rId36" Type="http://schemas.openxmlformats.org/officeDocument/2006/relationships/slideLayout" Target="../slideLayouts/slideLayout122.xml"/><Relationship Id="rId49" Type="http://schemas.openxmlformats.org/officeDocument/2006/relationships/slideLayout" Target="../slideLayouts/slideLayout135.xml"/><Relationship Id="rId10" Type="http://schemas.openxmlformats.org/officeDocument/2006/relationships/slideLayout" Target="../slideLayouts/slideLayout96.xml"/><Relationship Id="rId19" Type="http://schemas.openxmlformats.org/officeDocument/2006/relationships/slideLayout" Target="../slideLayouts/slideLayout105.xml"/><Relationship Id="rId31" Type="http://schemas.openxmlformats.org/officeDocument/2006/relationships/slideLayout" Target="../slideLayouts/slideLayout117.xml"/><Relationship Id="rId44" Type="http://schemas.openxmlformats.org/officeDocument/2006/relationships/slideLayout" Target="../slideLayouts/slideLayout130.xml"/><Relationship Id="rId52" Type="http://schemas.openxmlformats.org/officeDocument/2006/relationships/theme" Target="../theme/theme3.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 Id="rId22" Type="http://schemas.openxmlformats.org/officeDocument/2006/relationships/slideLayout" Target="../slideLayouts/slideLayout108.xml"/><Relationship Id="rId27" Type="http://schemas.openxmlformats.org/officeDocument/2006/relationships/slideLayout" Target="../slideLayouts/slideLayout113.xml"/><Relationship Id="rId30" Type="http://schemas.openxmlformats.org/officeDocument/2006/relationships/slideLayout" Target="../slideLayouts/slideLayout116.xml"/><Relationship Id="rId35" Type="http://schemas.openxmlformats.org/officeDocument/2006/relationships/slideLayout" Target="../slideLayouts/slideLayout121.xml"/><Relationship Id="rId43" Type="http://schemas.openxmlformats.org/officeDocument/2006/relationships/slideLayout" Target="../slideLayouts/slideLayout129.xml"/><Relationship Id="rId48" Type="http://schemas.openxmlformats.org/officeDocument/2006/relationships/slideLayout" Target="../slideLayouts/slideLayout134.xml"/><Relationship Id="rId8" Type="http://schemas.openxmlformats.org/officeDocument/2006/relationships/slideLayout" Target="../slideLayouts/slideLayout94.xml"/><Relationship Id="rId51" Type="http://schemas.openxmlformats.org/officeDocument/2006/relationships/slideLayout" Target="../slideLayouts/slideLayout137.xml"/><Relationship Id="rId3" Type="http://schemas.openxmlformats.org/officeDocument/2006/relationships/slideLayout" Target="../slideLayouts/slideLayout89.xml"/><Relationship Id="rId12" Type="http://schemas.openxmlformats.org/officeDocument/2006/relationships/slideLayout" Target="../slideLayouts/slideLayout98.xml"/><Relationship Id="rId17" Type="http://schemas.openxmlformats.org/officeDocument/2006/relationships/slideLayout" Target="../slideLayouts/slideLayout103.xml"/><Relationship Id="rId25" Type="http://schemas.openxmlformats.org/officeDocument/2006/relationships/slideLayout" Target="../slideLayouts/slideLayout111.xml"/><Relationship Id="rId33" Type="http://schemas.openxmlformats.org/officeDocument/2006/relationships/slideLayout" Target="../slideLayouts/slideLayout119.xml"/><Relationship Id="rId38" Type="http://schemas.openxmlformats.org/officeDocument/2006/relationships/slideLayout" Target="../slideLayouts/slideLayout124.xml"/><Relationship Id="rId46" Type="http://schemas.openxmlformats.org/officeDocument/2006/relationships/slideLayout" Target="../slideLayouts/slideLayout132.xml"/><Relationship Id="rId20" Type="http://schemas.openxmlformats.org/officeDocument/2006/relationships/slideLayout" Target="../slideLayouts/slideLayout106.xml"/><Relationship Id="rId41" Type="http://schemas.openxmlformats.org/officeDocument/2006/relationships/slideLayout" Target="../slideLayouts/slideLayout127.xml"/><Relationship Id="rId1" Type="http://schemas.openxmlformats.org/officeDocument/2006/relationships/slideLayout" Target="../slideLayouts/slideLayout87.xml"/><Relationship Id="rId6"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5910" y="402571"/>
            <a:ext cx="11490483" cy="1461495"/>
          </a:xfrm>
          <a:prstGeom prst="rect">
            <a:avLst/>
          </a:prstGeom>
        </p:spPr>
        <p:txBody>
          <a:bodyPr vert="horz" lIns="106985" tIns="53492" rIns="106985" bIns="53492" rtlCol="0" anchor="ctr">
            <a:normAutofit/>
          </a:bodyPr>
          <a:lstStyle/>
          <a:p>
            <a:r>
              <a:rPr lang="pt-BR" dirty="0"/>
              <a:t>Clique para editar o título Mestre</a:t>
            </a:r>
            <a:endParaRPr lang="en-US" dirty="0"/>
          </a:p>
        </p:txBody>
      </p:sp>
      <p:sp>
        <p:nvSpPr>
          <p:cNvPr id="3" name="Text Placeholder 2"/>
          <p:cNvSpPr>
            <a:spLocks noGrp="1"/>
          </p:cNvSpPr>
          <p:nvPr>
            <p:ph type="body" idx="1"/>
          </p:nvPr>
        </p:nvSpPr>
        <p:spPr>
          <a:xfrm>
            <a:off x="915910" y="2012836"/>
            <a:ext cx="11490483" cy="4797552"/>
          </a:xfrm>
          <a:prstGeom prst="rect">
            <a:avLst/>
          </a:prstGeom>
        </p:spPr>
        <p:txBody>
          <a:bodyPr vert="horz" lIns="106985" tIns="53492" rIns="106985" bIns="53492" rtlCol="0">
            <a:normAutofit/>
          </a:bodyPr>
          <a:lstStyle/>
          <a:p>
            <a:pPr lvl="0"/>
            <a:r>
              <a:rPr lang="pt-BR" dirty="0"/>
              <a:t>Editar estilos de texto Mestre</a:t>
            </a:r>
          </a:p>
          <a:p>
            <a:pPr lvl="1"/>
            <a:r>
              <a:rPr lang="pt-BR" dirty="0"/>
              <a:t>Segundo nível</a:t>
            </a:r>
          </a:p>
          <a:p>
            <a:pPr lvl="2"/>
            <a:r>
              <a:rPr lang="pt-BR" dirty="0"/>
              <a:t>Terceiro nível</a:t>
            </a:r>
          </a:p>
          <a:p>
            <a:pPr lvl="3"/>
            <a:r>
              <a:rPr lang="pt-BR" dirty="0"/>
              <a:t>Quarto nível</a:t>
            </a:r>
          </a:p>
          <a:p>
            <a:pPr lvl="4"/>
            <a:r>
              <a:rPr lang="pt-BR" dirty="0"/>
              <a:t>Quinto nível</a:t>
            </a:r>
            <a:endParaRPr lang="en-US" dirty="0"/>
          </a:p>
        </p:txBody>
      </p:sp>
      <p:sp>
        <p:nvSpPr>
          <p:cNvPr id="4" name="Date Placeholder 3"/>
          <p:cNvSpPr>
            <a:spLocks noGrp="1"/>
          </p:cNvSpPr>
          <p:nvPr>
            <p:ph type="dt" sz="half" idx="2"/>
          </p:nvPr>
        </p:nvSpPr>
        <p:spPr>
          <a:xfrm>
            <a:off x="915910" y="7008175"/>
            <a:ext cx="2997517" cy="402567"/>
          </a:xfrm>
          <a:prstGeom prst="rect">
            <a:avLst/>
          </a:prstGeom>
        </p:spPr>
        <p:txBody>
          <a:bodyPr vert="horz" lIns="106985" tIns="53492" rIns="106985" bIns="53492" rtlCol="0" anchor="ctr"/>
          <a:lstStyle>
            <a:lvl1pPr algn="l">
              <a:defRPr sz="1400">
                <a:solidFill>
                  <a:schemeClr val="tx1">
                    <a:tint val="75000"/>
                  </a:schemeClr>
                </a:solidFill>
              </a:defRPr>
            </a:lvl1pPr>
          </a:lstStyle>
          <a:p>
            <a:fld id="{4C27DDA6-9668-45FB-AAFC-F2150E992087}" type="datetimeFigureOut">
              <a:rPr lang="pt-BR" smtClean="0"/>
              <a:t>28/03/2022</a:t>
            </a:fld>
            <a:endParaRPr lang="pt-BR" dirty="0"/>
          </a:p>
        </p:txBody>
      </p:sp>
      <p:sp>
        <p:nvSpPr>
          <p:cNvPr id="5" name="Footer Placeholder 4"/>
          <p:cNvSpPr>
            <a:spLocks noGrp="1"/>
          </p:cNvSpPr>
          <p:nvPr>
            <p:ph type="ftr" sz="quarter" idx="3"/>
          </p:nvPr>
        </p:nvSpPr>
        <p:spPr>
          <a:xfrm>
            <a:off x="4413013" y="7008175"/>
            <a:ext cx="4496276" cy="402567"/>
          </a:xfrm>
          <a:prstGeom prst="rect">
            <a:avLst/>
          </a:prstGeom>
        </p:spPr>
        <p:txBody>
          <a:bodyPr vert="horz" lIns="106985" tIns="53492" rIns="106985" bIns="53492" rtlCol="0" anchor="ctr"/>
          <a:lstStyle>
            <a:lvl1pPr algn="ctr">
              <a:defRPr sz="1400">
                <a:solidFill>
                  <a:schemeClr val="tx1">
                    <a:tint val="75000"/>
                  </a:schemeClr>
                </a:solidFill>
              </a:defRPr>
            </a:lvl1pPr>
          </a:lstStyle>
          <a:p>
            <a:endParaRPr lang="pt-BR" dirty="0"/>
          </a:p>
        </p:txBody>
      </p:sp>
      <p:sp>
        <p:nvSpPr>
          <p:cNvPr id="6" name="Slide Number Placeholder 5"/>
          <p:cNvSpPr>
            <a:spLocks noGrp="1"/>
          </p:cNvSpPr>
          <p:nvPr>
            <p:ph type="sldNum" sz="quarter" idx="4"/>
          </p:nvPr>
        </p:nvSpPr>
        <p:spPr>
          <a:xfrm>
            <a:off x="9408876" y="7008175"/>
            <a:ext cx="2997517" cy="402567"/>
          </a:xfrm>
          <a:prstGeom prst="rect">
            <a:avLst/>
          </a:prstGeom>
        </p:spPr>
        <p:txBody>
          <a:bodyPr vert="horz" lIns="106985" tIns="53492" rIns="106985" bIns="53492" rtlCol="0" anchor="ctr"/>
          <a:lstStyle>
            <a:lvl1pPr algn="r">
              <a:defRPr sz="1400">
                <a:solidFill>
                  <a:schemeClr val="tx1">
                    <a:tint val="75000"/>
                  </a:schemeClr>
                </a:solidFill>
              </a:defRPr>
            </a:lvl1pPr>
          </a:lstStyle>
          <a:p>
            <a:fld id="{E84FA4FB-72D9-446C-9CFC-BB542939B64C}" type="slidenum">
              <a:rPr lang="pt-BR" smtClean="0"/>
              <a:t>‹nº›</a:t>
            </a:fld>
            <a:endParaRPr lang="pt-BR" dirty="0"/>
          </a:p>
        </p:txBody>
      </p:sp>
    </p:spTree>
    <p:extLst>
      <p:ext uri="{BB962C8B-B14F-4D97-AF65-F5344CB8AC3E}">
        <p14:creationId xmlns:p14="http://schemas.microsoft.com/office/powerpoint/2010/main" val="1216448062"/>
      </p:ext>
    </p:extLst>
  </p:cSld>
  <p:clrMap bg1="lt1" tx1="dk1" bg2="lt2" tx2="dk2" accent1="accent1" accent2="accent2" accent3="accent3" accent4="accent4" accent5="accent5" accent6="accent6" hlink="hlink" folHlink="folHlink"/>
  <p:sldLayoutIdLst>
    <p:sldLayoutId id="2147483693" r:id="rId1"/>
    <p:sldLayoutId id="2147483672" r:id="rId2"/>
    <p:sldLayoutId id="2147483673" r:id="rId3"/>
    <p:sldLayoutId id="2147483698" r:id="rId4"/>
    <p:sldLayoutId id="2147483674" r:id="rId5"/>
    <p:sldLayoutId id="2147483675" r:id="rId6"/>
    <p:sldLayoutId id="2147483676" r:id="rId7"/>
    <p:sldLayoutId id="2147483694" r:id="rId8"/>
    <p:sldLayoutId id="2147483677" r:id="rId9"/>
    <p:sldLayoutId id="2147483700" r:id="rId10"/>
    <p:sldLayoutId id="2147483702" r:id="rId11"/>
    <p:sldLayoutId id="2147483701" r:id="rId12"/>
    <p:sldLayoutId id="2147483678" r:id="rId13"/>
    <p:sldLayoutId id="2147483699" r:id="rId14"/>
    <p:sldLayoutId id="2147483691" r:id="rId15"/>
    <p:sldLayoutId id="2147483689" r:id="rId16"/>
    <p:sldLayoutId id="2147483688" r:id="rId17"/>
    <p:sldLayoutId id="2147483697" r:id="rId18"/>
    <p:sldLayoutId id="2147483681" r:id="rId19"/>
    <p:sldLayoutId id="2147483683" r:id="rId20"/>
    <p:sldLayoutId id="2147483684" r:id="rId21"/>
    <p:sldLayoutId id="2147483685" r:id="rId22"/>
    <p:sldLayoutId id="2147483705" r:id="rId23"/>
    <p:sldLayoutId id="2147483686" r:id="rId24"/>
    <p:sldLayoutId id="2147483704" r:id="rId25"/>
    <p:sldLayoutId id="2147483687" r:id="rId26"/>
    <p:sldLayoutId id="2147483703" r:id="rId27"/>
    <p:sldLayoutId id="2147483692" r:id="rId28"/>
    <p:sldLayoutId id="2147483695" r:id="rId29"/>
    <p:sldLayoutId id="2147483680" r:id="rId30"/>
    <p:sldLayoutId id="2147483760" r:id="rId31"/>
    <p:sldLayoutId id="2147483761" r:id="rId32"/>
    <p:sldLayoutId id="2147483764" r:id="rId33"/>
  </p:sldLayoutIdLst>
  <p:txStyles>
    <p:titleStyle>
      <a:lvl1pPr algn="l" defTabSz="1069848" rtl="0" eaLnBrk="1" latinLnBrk="0" hangingPunct="1">
        <a:lnSpc>
          <a:spcPct val="90000"/>
        </a:lnSpc>
        <a:spcBef>
          <a:spcPct val="0"/>
        </a:spcBef>
        <a:buNone/>
        <a:defRPr sz="5100" kern="1200">
          <a:solidFill>
            <a:schemeClr val="tx1"/>
          </a:solidFill>
          <a:latin typeface="+mj-lt"/>
          <a:ea typeface="+mj-ea"/>
          <a:cs typeface="+mj-cs"/>
        </a:defRPr>
      </a:lvl1pPr>
    </p:titleStyle>
    <p:bodyStyle>
      <a:lvl1pPr marL="267462" indent="-267462" algn="l" defTabSz="1069848" rtl="0" eaLnBrk="1" latinLnBrk="0" hangingPunct="1">
        <a:lnSpc>
          <a:spcPct val="90000"/>
        </a:lnSpc>
        <a:spcBef>
          <a:spcPts val="1170"/>
        </a:spcBef>
        <a:buFont typeface="Arial" panose="020B0604020202020204" pitchFamily="34" charset="0"/>
        <a:buChar char="•"/>
        <a:defRPr sz="3300" kern="1200">
          <a:solidFill>
            <a:schemeClr val="tx1"/>
          </a:solidFill>
          <a:latin typeface="+mn-lt"/>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p:bodyStyle>
    <p:otherStyle>
      <a:defPPr>
        <a:defRPr lang="en-US"/>
      </a:defPPr>
      <a:lvl1pPr marL="0" algn="l" defTabSz="1069848" rtl="0" eaLnBrk="1" latinLnBrk="0" hangingPunct="1">
        <a:defRPr sz="2100" kern="1200">
          <a:solidFill>
            <a:schemeClr val="tx1"/>
          </a:solidFill>
          <a:latin typeface="+mn-lt"/>
          <a:ea typeface="+mn-ea"/>
          <a:cs typeface="+mn-cs"/>
        </a:defRPr>
      </a:lvl1pPr>
      <a:lvl2pPr marL="534924" algn="l" defTabSz="1069848" rtl="0" eaLnBrk="1" latinLnBrk="0" hangingPunct="1">
        <a:defRPr sz="2100" kern="1200">
          <a:solidFill>
            <a:schemeClr val="tx1"/>
          </a:solidFill>
          <a:latin typeface="+mn-lt"/>
          <a:ea typeface="+mn-ea"/>
          <a:cs typeface="+mn-cs"/>
        </a:defRPr>
      </a:lvl2pPr>
      <a:lvl3pPr marL="1069848" algn="l" defTabSz="1069848" rtl="0" eaLnBrk="1" latinLnBrk="0" hangingPunct="1">
        <a:defRPr sz="2100" kern="1200">
          <a:solidFill>
            <a:schemeClr val="tx1"/>
          </a:solidFill>
          <a:latin typeface="+mn-lt"/>
          <a:ea typeface="+mn-ea"/>
          <a:cs typeface="+mn-cs"/>
        </a:defRPr>
      </a:lvl3pPr>
      <a:lvl4pPr marL="1604772" algn="l" defTabSz="1069848" rtl="0" eaLnBrk="1" latinLnBrk="0" hangingPunct="1">
        <a:defRPr sz="2100" kern="1200">
          <a:solidFill>
            <a:schemeClr val="tx1"/>
          </a:solidFill>
          <a:latin typeface="+mn-lt"/>
          <a:ea typeface="+mn-ea"/>
          <a:cs typeface="+mn-cs"/>
        </a:defRPr>
      </a:lvl4pPr>
      <a:lvl5pPr marL="2139696" algn="l" defTabSz="1069848" rtl="0" eaLnBrk="1" latinLnBrk="0" hangingPunct="1">
        <a:defRPr sz="2100" kern="1200">
          <a:solidFill>
            <a:schemeClr val="tx1"/>
          </a:solidFill>
          <a:latin typeface="+mn-lt"/>
          <a:ea typeface="+mn-ea"/>
          <a:cs typeface="+mn-cs"/>
        </a:defRPr>
      </a:lvl5pPr>
      <a:lvl6pPr marL="2674620" algn="l" defTabSz="1069848" rtl="0" eaLnBrk="1" latinLnBrk="0" hangingPunct="1">
        <a:defRPr sz="2100" kern="1200">
          <a:solidFill>
            <a:schemeClr val="tx1"/>
          </a:solidFill>
          <a:latin typeface="+mn-lt"/>
          <a:ea typeface="+mn-ea"/>
          <a:cs typeface="+mn-cs"/>
        </a:defRPr>
      </a:lvl6pPr>
      <a:lvl7pPr marL="3209544" algn="l" defTabSz="1069848" rtl="0" eaLnBrk="1" latinLnBrk="0" hangingPunct="1">
        <a:defRPr sz="2100" kern="1200">
          <a:solidFill>
            <a:schemeClr val="tx1"/>
          </a:solidFill>
          <a:latin typeface="+mn-lt"/>
          <a:ea typeface="+mn-ea"/>
          <a:cs typeface="+mn-cs"/>
        </a:defRPr>
      </a:lvl7pPr>
      <a:lvl8pPr marL="3744468" algn="l" defTabSz="1069848" rtl="0" eaLnBrk="1" latinLnBrk="0" hangingPunct="1">
        <a:defRPr sz="2100" kern="1200">
          <a:solidFill>
            <a:schemeClr val="tx1"/>
          </a:solidFill>
          <a:latin typeface="+mn-lt"/>
          <a:ea typeface="+mn-ea"/>
          <a:cs typeface="+mn-cs"/>
        </a:defRPr>
      </a:lvl8pPr>
      <a:lvl9pPr marL="4279392" algn="l" defTabSz="1069848" rtl="0" eaLnBrk="1" latinLnBrk="0" hangingPunct="1">
        <a:defRPr sz="21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5910" y="402571"/>
            <a:ext cx="11490483" cy="1461495"/>
          </a:xfrm>
          <a:prstGeom prst="rect">
            <a:avLst/>
          </a:prstGeom>
        </p:spPr>
        <p:txBody>
          <a:bodyPr vert="horz" lIns="106985" tIns="53492" rIns="106985" bIns="53492" rtlCol="0" anchor="ctr">
            <a:normAutofit/>
          </a:bodyPr>
          <a:lstStyle/>
          <a:p>
            <a:r>
              <a:rPr lang="pt-BR" dirty="0"/>
              <a:t>Clique para editar o título Mestre</a:t>
            </a:r>
            <a:endParaRPr lang="en-US" dirty="0"/>
          </a:p>
        </p:txBody>
      </p:sp>
      <p:sp>
        <p:nvSpPr>
          <p:cNvPr id="3" name="Text Placeholder 2"/>
          <p:cNvSpPr>
            <a:spLocks noGrp="1"/>
          </p:cNvSpPr>
          <p:nvPr>
            <p:ph type="body" idx="1"/>
          </p:nvPr>
        </p:nvSpPr>
        <p:spPr>
          <a:xfrm>
            <a:off x="915910" y="2012836"/>
            <a:ext cx="11490483" cy="4797552"/>
          </a:xfrm>
          <a:prstGeom prst="rect">
            <a:avLst/>
          </a:prstGeom>
        </p:spPr>
        <p:txBody>
          <a:bodyPr vert="horz" lIns="106985" tIns="53492" rIns="106985" bIns="53492" rtlCol="0">
            <a:normAutofit/>
          </a:bodyPr>
          <a:lstStyle/>
          <a:p>
            <a:pPr lvl="0"/>
            <a:r>
              <a:rPr lang="pt-BR" dirty="0"/>
              <a:t>Editar estilos de texto Mestre</a:t>
            </a:r>
          </a:p>
          <a:p>
            <a:pPr lvl="1"/>
            <a:r>
              <a:rPr lang="pt-BR" dirty="0"/>
              <a:t>Segundo nível</a:t>
            </a:r>
          </a:p>
          <a:p>
            <a:pPr lvl="2"/>
            <a:r>
              <a:rPr lang="pt-BR" dirty="0"/>
              <a:t>Terceiro nível</a:t>
            </a:r>
          </a:p>
          <a:p>
            <a:pPr lvl="3"/>
            <a:r>
              <a:rPr lang="pt-BR" dirty="0"/>
              <a:t>Quarto nível</a:t>
            </a:r>
          </a:p>
          <a:p>
            <a:pPr lvl="4"/>
            <a:r>
              <a:rPr lang="pt-BR" dirty="0"/>
              <a:t>Quinto nível</a:t>
            </a:r>
            <a:endParaRPr lang="en-US" dirty="0"/>
          </a:p>
        </p:txBody>
      </p:sp>
      <p:sp>
        <p:nvSpPr>
          <p:cNvPr id="4" name="Date Placeholder 3"/>
          <p:cNvSpPr>
            <a:spLocks noGrp="1"/>
          </p:cNvSpPr>
          <p:nvPr>
            <p:ph type="dt" sz="half" idx="2"/>
          </p:nvPr>
        </p:nvSpPr>
        <p:spPr>
          <a:xfrm>
            <a:off x="915910" y="7008175"/>
            <a:ext cx="2997517" cy="402567"/>
          </a:xfrm>
          <a:prstGeom prst="rect">
            <a:avLst/>
          </a:prstGeom>
        </p:spPr>
        <p:txBody>
          <a:bodyPr vert="horz" lIns="106985" tIns="53492" rIns="106985" bIns="53492" rtlCol="0" anchor="ctr"/>
          <a:lstStyle>
            <a:lvl1pPr algn="l">
              <a:defRPr sz="1400">
                <a:solidFill>
                  <a:schemeClr val="tx1">
                    <a:tint val="75000"/>
                  </a:schemeClr>
                </a:solidFill>
              </a:defRPr>
            </a:lvl1pPr>
          </a:lstStyle>
          <a:p>
            <a:fld id="{4C27DDA6-9668-45FB-AAFC-F2150E992087}" type="datetimeFigureOut">
              <a:rPr lang="pt-BR" smtClean="0"/>
              <a:t>28/03/2022</a:t>
            </a:fld>
            <a:endParaRPr lang="pt-BR" dirty="0"/>
          </a:p>
        </p:txBody>
      </p:sp>
      <p:sp>
        <p:nvSpPr>
          <p:cNvPr id="5" name="Footer Placeholder 4"/>
          <p:cNvSpPr>
            <a:spLocks noGrp="1"/>
          </p:cNvSpPr>
          <p:nvPr>
            <p:ph type="ftr" sz="quarter" idx="3"/>
          </p:nvPr>
        </p:nvSpPr>
        <p:spPr>
          <a:xfrm>
            <a:off x="4413013" y="7008175"/>
            <a:ext cx="4496276" cy="402567"/>
          </a:xfrm>
          <a:prstGeom prst="rect">
            <a:avLst/>
          </a:prstGeom>
        </p:spPr>
        <p:txBody>
          <a:bodyPr vert="horz" lIns="106985" tIns="53492" rIns="106985" bIns="53492" rtlCol="0" anchor="ctr"/>
          <a:lstStyle>
            <a:lvl1pPr algn="ctr">
              <a:defRPr sz="1400">
                <a:solidFill>
                  <a:schemeClr val="tx1">
                    <a:tint val="75000"/>
                  </a:schemeClr>
                </a:solidFill>
              </a:defRPr>
            </a:lvl1pPr>
          </a:lstStyle>
          <a:p>
            <a:endParaRPr lang="pt-BR" dirty="0"/>
          </a:p>
        </p:txBody>
      </p:sp>
      <p:sp>
        <p:nvSpPr>
          <p:cNvPr id="6" name="Slide Number Placeholder 5"/>
          <p:cNvSpPr>
            <a:spLocks noGrp="1"/>
          </p:cNvSpPr>
          <p:nvPr>
            <p:ph type="sldNum" sz="quarter" idx="4"/>
          </p:nvPr>
        </p:nvSpPr>
        <p:spPr>
          <a:xfrm>
            <a:off x="9408876" y="7008175"/>
            <a:ext cx="2997517" cy="402567"/>
          </a:xfrm>
          <a:prstGeom prst="rect">
            <a:avLst/>
          </a:prstGeom>
        </p:spPr>
        <p:txBody>
          <a:bodyPr vert="horz" lIns="106985" tIns="53492" rIns="106985" bIns="53492" rtlCol="0" anchor="ctr"/>
          <a:lstStyle>
            <a:lvl1pPr algn="r">
              <a:defRPr sz="1400">
                <a:solidFill>
                  <a:schemeClr val="tx1">
                    <a:tint val="75000"/>
                  </a:schemeClr>
                </a:solidFill>
              </a:defRPr>
            </a:lvl1pPr>
          </a:lstStyle>
          <a:p>
            <a:fld id="{E84FA4FB-72D9-446C-9CFC-BB542939B64C}" type="slidenum">
              <a:rPr lang="pt-BR" smtClean="0"/>
              <a:t>‹nº›</a:t>
            </a:fld>
            <a:endParaRPr lang="pt-BR" dirty="0"/>
          </a:p>
        </p:txBody>
      </p:sp>
    </p:spTree>
    <p:extLst>
      <p:ext uri="{BB962C8B-B14F-4D97-AF65-F5344CB8AC3E}">
        <p14:creationId xmlns:p14="http://schemas.microsoft.com/office/powerpoint/2010/main" val="168008488"/>
      </p:ext>
    </p:extLst>
  </p:cSld>
  <p:clrMap bg1="lt1" tx1="dk1" bg2="lt2" tx2="dk2" accent1="accent1" accent2="accent2" accent3="accent3" accent4="accent4" accent5="accent5" accent6="accent6" hlink="hlink" folHlink="folHlink"/>
  <p:sldLayoutIdLst>
    <p:sldLayoutId id="2147483710" r:id="rId1"/>
    <p:sldLayoutId id="2147483762"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 id="2147483726" r:id="rId18"/>
    <p:sldLayoutId id="2147483727" r:id="rId19"/>
    <p:sldLayoutId id="2147483728" r:id="rId20"/>
    <p:sldLayoutId id="2147483729" r:id="rId21"/>
    <p:sldLayoutId id="2147483730" r:id="rId22"/>
    <p:sldLayoutId id="2147483731" r:id="rId23"/>
    <p:sldLayoutId id="2147483732" r:id="rId24"/>
    <p:sldLayoutId id="2147483733" r:id="rId25"/>
    <p:sldLayoutId id="2147483734" r:id="rId26"/>
    <p:sldLayoutId id="2147483735" r:id="rId27"/>
    <p:sldLayoutId id="2147483736" r:id="rId28"/>
    <p:sldLayoutId id="2147483737" r:id="rId29"/>
    <p:sldLayoutId id="2147483738" r:id="rId30"/>
    <p:sldLayoutId id="2147483739" r:id="rId31"/>
    <p:sldLayoutId id="2147483740" r:id="rId32"/>
    <p:sldLayoutId id="2147483741" r:id="rId33"/>
    <p:sldLayoutId id="2147483742" r:id="rId34"/>
    <p:sldLayoutId id="2147483743" r:id="rId35"/>
    <p:sldLayoutId id="2147483744" r:id="rId36"/>
    <p:sldLayoutId id="2147483745" r:id="rId37"/>
    <p:sldLayoutId id="2147483746" r:id="rId38"/>
    <p:sldLayoutId id="2147483747" r:id="rId39"/>
    <p:sldLayoutId id="2147483748" r:id="rId40"/>
    <p:sldLayoutId id="2147483749" r:id="rId41"/>
    <p:sldLayoutId id="2147483750" r:id="rId42"/>
    <p:sldLayoutId id="2147483751" r:id="rId43"/>
    <p:sldLayoutId id="2147483752" r:id="rId44"/>
    <p:sldLayoutId id="2147483753" r:id="rId45"/>
    <p:sldLayoutId id="2147483754" r:id="rId46"/>
    <p:sldLayoutId id="2147483755" r:id="rId47"/>
    <p:sldLayoutId id="2147483756" r:id="rId48"/>
    <p:sldLayoutId id="2147483757" r:id="rId49"/>
    <p:sldLayoutId id="2147483758" r:id="rId50"/>
    <p:sldLayoutId id="2147483759" r:id="rId51"/>
    <p:sldLayoutId id="2147483765" r:id="rId52"/>
    <p:sldLayoutId id="2147483818" r:id="rId53"/>
  </p:sldLayoutIdLst>
  <p:txStyles>
    <p:titleStyle>
      <a:lvl1pPr algn="l" defTabSz="1069848" rtl="0" eaLnBrk="1" latinLnBrk="0" hangingPunct="1">
        <a:lnSpc>
          <a:spcPct val="90000"/>
        </a:lnSpc>
        <a:spcBef>
          <a:spcPct val="0"/>
        </a:spcBef>
        <a:buNone/>
        <a:defRPr sz="5100" kern="1200">
          <a:solidFill>
            <a:schemeClr val="tx1"/>
          </a:solidFill>
          <a:latin typeface="+mj-lt"/>
          <a:ea typeface="+mj-ea"/>
          <a:cs typeface="+mj-cs"/>
        </a:defRPr>
      </a:lvl1pPr>
    </p:titleStyle>
    <p:bodyStyle>
      <a:lvl1pPr marL="267462" indent="-267462" algn="l" defTabSz="1069848" rtl="0" eaLnBrk="1" latinLnBrk="0" hangingPunct="1">
        <a:lnSpc>
          <a:spcPct val="90000"/>
        </a:lnSpc>
        <a:spcBef>
          <a:spcPts val="1170"/>
        </a:spcBef>
        <a:buFont typeface="Arial" panose="020B0604020202020204" pitchFamily="34" charset="0"/>
        <a:buChar char="•"/>
        <a:defRPr sz="3300" kern="1200">
          <a:solidFill>
            <a:schemeClr val="tx1"/>
          </a:solidFill>
          <a:latin typeface="+mn-lt"/>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p:bodyStyle>
    <p:otherStyle>
      <a:defPPr>
        <a:defRPr lang="en-US"/>
      </a:defPPr>
      <a:lvl1pPr marL="0" algn="l" defTabSz="1069848" rtl="0" eaLnBrk="1" latinLnBrk="0" hangingPunct="1">
        <a:defRPr sz="2100" kern="1200">
          <a:solidFill>
            <a:schemeClr val="tx1"/>
          </a:solidFill>
          <a:latin typeface="+mn-lt"/>
          <a:ea typeface="+mn-ea"/>
          <a:cs typeface="+mn-cs"/>
        </a:defRPr>
      </a:lvl1pPr>
      <a:lvl2pPr marL="534924" algn="l" defTabSz="1069848" rtl="0" eaLnBrk="1" latinLnBrk="0" hangingPunct="1">
        <a:defRPr sz="2100" kern="1200">
          <a:solidFill>
            <a:schemeClr val="tx1"/>
          </a:solidFill>
          <a:latin typeface="+mn-lt"/>
          <a:ea typeface="+mn-ea"/>
          <a:cs typeface="+mn-cs"/>
        </a:defRPr>
      </a:lvl2pPr>
      <a:lvl3pPr marL="1069848" algn="l" defTabSz="1069848" rtl="0" eaLnBrk="1" latinLnBrk="0" hangingPunct="1">
        <a:defRPr sz="2100" kern="1200">
          <a:solidFill>
            <a:schemeClr val="tx1"/>
          </a:solidFill>
          <a:latin typeface="+mn-lt"/>
          <a:ea typeface="+mn-ea"/>
          <a:cs typeface="+mn-cs"/>
        </a:defRPr>
      </a:lvl3pPr>
      <a:lvl4pPr marL="1604772" algn="l" defTabSz="1069848" rtl="0" eaLnBrk="1" latinLnBrk="0" hangingPunct="1">
        <a:defRPr sz="2100" kern="1200">
          <a:solidFill>
            <a:schemeClr val="tx1"/>
          </a:solidFill>
          <a:latin typeface="+mn-lt"/>
          <a:ea typeface="+mn-ea"/>
          <a:cs typeface="+mn-cs"/>
        </a:defRPr>
      </a:lvl4pPr>
      <a:lvl5pPr marL="2139696" algn="l" defTabSz="1069848" rtl="0" eaLnBrk="1" latinLnBrk="0" hangingPunct="1">
        <a:defRPr sz="2100" kern="1200">
          <a:solidFill>
            <a:schemeClr val="tx1"/>
          </a:solidFill>
          <a:latin typeface="+mn-lt"/>
          <a:ea typeface="+mn-ea"/>
          <a:cs typeface="+mn-cs"/>
        </a:defRPr>
      </a:lvl5pPr>
      <a:lvl6pPr marL="2674620" algn="l" defTabSz="1069848" rtl="0" eaLnBrk="1" latinLnBrk="0" hangingPunct="1">
        <a:defRPr sz="2100" kern="1200">
          <a:solidFill>
            <a:schemeClr val="tx1"/>
          </a:solidFill>
          <a:latin typeface="+mn-lt"/>
          <a:ea typeface="+mn-ea"/>
          <a:cs typeface="+mn-cs"/>
        </a:defRPr>
      </a:lvl6pPr>
      <a:lvl7pPr marL="3209544" algn="l" defTabSz="1069848" rtl="0" eaLnBrk="1" latinLnBrk="0" hangingPunct="1">
        <a:defRPr sz="2100" kern="1200">
          <a:solidFill>
            <a:schemeClr val="tx1"/>
          </a:solidFill>
          <a:latin typeface="+mn-lt"/>
          <a:ea typeface="+mn-ea"/>
          <a:cs typeface="+mn-cs"/>
        </a:defRPr>
      </a:lvl7pPr>
      <a:lvl8pPr marL="3744468" algn="l" defTabSz="1069848" rtl="0" eaLnBrk="1" latinLnBrk="0" hangingPunct="1">
        <a:defRPr sz="2100" kern="1200">
          <a:solidFill>
            <a:schemeClr val="tx1"/>
          </a:solidFill>
          <a:latin typeface="+mn-lt"/>
          <a:ea typeface="+mn-ea"/>
          <a:cs typeface="+mn-cs"/>
        </a:defRPr>
      </a:lvl8pPr>
      <a:lvl9pPr marL="4279392" algn="l" defTabSz="1069848" rtl="0" eaLnBrk="1" latinLnBrk="0" hangingPunct="1">
        <a:defRPr sz="21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5910" y="402571"/>
            <a:ext cx="11490483" cy="1461495"/>
          </a:xfrm>
          <a:prstGeom prst="rect">
            <a:avLst/>
          </a:prstGeom>
        </p:spPr>
        <p:txBody>
          <a:bodyPr vert="horz" lIns="106985" tIns="53492" rIns="106985" bIns="53492" rtlCol="0" anchor="ctr">
            <a:normAutofit/>
          </a:bodyPr>
          <a:lstStyle/>
          <a:p>
            <a:r>
              <a:rPr lang="pt-BR" dirty="0"/>
              <a:t>Clique para editar o título Mestre</a:t>
            </a:r>
            <a:endParaRPr lang="en-US" dirty="0"/>
          </a:p>
        </p:txBody>
      </p:sp>
      <p:sp>
        <p:nvSpPr>
          <p:cNvPr id="3" name="Text Placeholder 2"/>
          <p:cNvSpPr>
            <a:spLocks noGrp="1"/>
          </p:cNvSpPr>
          <p:nvPr>
            <p:ph type="body" idx="1"/>
          </p:nvPr>
        </p:nvSpPr>
        <p:spPr>
          <a:xfrm>
            <a:off x="915910" y="2012836"/>
            <a:ext cx="11490483" cy="4797552"/>
          </a:xfrm>
          <a:prstGeom prst="rect">
            <a:avLst/>
          </a:prstGeom>
        </p:spPr>
        <p:txBody>
          <a:bodyPr vert="horz" lIns="106985" tIns="53492" rIns="106985" bIns="53492" rtlCol="0">
            <a:normAutofit/>
          </a:bodyPr>
          <a:lstStyle/>
          <a:p>
            <a:pPr lvl="0"/>
            <a:r>
              <a:rPr lang="pt-BR" dirty="0"/>
              <a:t>Editar estilos de texto Mestre</a:t>
            </a:r>
          </a:p>
          <a:p>
            <a:pPr lvl="1"/>
            <a:r>
              <a:rPr lang="pt-BR" dirty="0"/>
              <a:t>Segundo nível</a:t>
            </a:r>
          </a:p>
          <a:p>
            <a:pPr lvl="2"/>
            <a:r>
              <a:rPr lang="pt-BR" dirty="0"/>
              <a:t>Terceiro nível</a:t>
            </a:r>
          </a:p>
          <a:p>
            <a:pPr lvl="3"/>
            <a:r>
              <a:rPr lang="pt-BR" dirty="0"/>
              <a:t>Quarto nível</a:t>
            </a:r>
          </a:p>
          <a:p>
            <a:pPr lvl="4"/>
            <a:r>
              <a:rPr lang="pt-BR" dirty="0"/>
              <a:t>Quinto nível</a:t>
            </a:r>
            <a:endParaRPr lang="en-US" dirty="0"/>
          </a:p>
        </p:txBody>
      </p:sp>
      <p:sp>
        <p:nvSpPr>
          <p:cNvPr id="4" name="Date Placeholder 3"/>
          <p:cNvSpPr>
            <a:spLocks noGrp="1"/>
          </p:cNvSpPr>
          <p:nvPr>
            <p:ph type="dt" sz="half" idx="2"/>
          </p:nvPr>
        </p:nvSpPr>
        <p:spPr>
          <a:xfrm>
            <a:off x="915910" y="7008175"/>
            <a:ext cx="2997517" cy="402567"/>
          </a:xfrm>
          <a:prstGeom prst="rect">
            <a:avLst/>
          </a:prstGeom>
        </p:spPr>
        <p:txBody>
          <a:bodyPr vert="horz" lIns="106985" tIns="53492" rIns="106985" bIns="53492" rtlCol="0" anchor="ctr"/>
          <a:lstStyle>
            <a:lvl1pPr algn="l">
              <a:defRPr sz="1400">
                <a:solidFill>
                  <a:schemeClr val="tx1">
                    <a:tint val="75000"/>
                  </a:schemeClr>
                </a:solidFill>
              </a:defRPr>
            </a:lvl1pPr>
          </a:lstStyle>
          <a:p>
            <a:pPr marL="0" marR="0" lvl="0" indent="0" algn="l" defTabSz="534924" rtl="0" eaLnBrk="1" fontAlgn="auto" latinLnBrk="0" hangingPunct="1">
              <a:lnSpc>
                <a:spcPct val="100000"/>
              </a:lnSpc>
              <a:spcBef>
                <a:spcPts val="0"/>
              </a:spcBef>
              <a:spcAft>
                <a:spcPts val="0"/>
              </a:spcAft>
              <a:buClrTx/>
              <a:buSzTx/>
              <a:buFontTx/>
              <a:buNone/>
              <a:tabLst/>
              <a:defRPr/>
            </a:pPr>
            <a:fld id="{73BD5594-B474-4D9E-9716-6BD03E31DA1C}" type="datetime1">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l" defTabSz="534924" rtl="0" eaLnBrk="1" fontAlgn="auto" latinLnBrk="0" hangingPunct="1">
                <a:lnSpc>
                  <a:spcPct val="100000"/>
                </a:lnSpc>
                <a:spcBef>
                  <a:spcPts val="0"/>
                </a:spcBef>
                <a:spcAft>
                  <a:spcPts val="0"/>
                </a:spcAft>
                <a:buClrTx/>
                <a:buSzTx/>
                <a:buFontTx/>
                <a:buNone/>
                <a:tabLst/>
                <a:defRPr/>
              </a:pPr>
              <a:t>28/03/2022</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413013" y="7008175"/>
            <a:ext cx="4496276" cy="402567"/>
          </a:xfrm>
          <a:prstGeom prst="rect">
            <a:avLst/>
          </a:prstGeom>
        </p:spPr>
        <p:txBody>
          <a:bodyPr vert="horz" lIns="106985" tIns="53492" rIns="106985" bIns="53492" rtlCol="0" anchor="ctr"/>
          <a:lstStyle>
            <a:lvl1pPr algn="ctr">
              <a:defRPr sz="1400">
                <a:solidFill>
                  <a:schemeClr val="tx1">
                    <a:tint val="75000"/>
                  </a:schemeClr>
                </a:solidFill>
              </a:defRPr>
            </a:lvl1pPr>
          </a:lstStyle>
          <a:p>
            <a:pPr marL="0" marR="0" lvl="0" indent="0" algn="ctr" defTabSz="534924"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VRL| RMA Março de 2020: Apresentado em maio de 2020| Medeiros &amp; Medeiros Administração Judicial</a:t>
            </a:r>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408876" y="7008175"/>
            <a:ext cx="2997517" cy="402567"/>
          </a:xfrm>
          <a:prstGeom prst="rect">
            <a:avLst/>
          </a:prstGeom>
        </p:spPr>
        <p:txBody>
          <a:bodyPr vert="horz" lIns="106985" tIns="53492" rIns="106985" bIns="53492" rtlCol="0" anchor="ctr"/>
          <a:lstStyle>
            <a:lvl1pPr algn="r">
              <a:defRPr sz="1400">
                <a:solidFill>
                  <a:schemeClr val="tx1">
                    <a:tint val="75000"/>
                  </a:schemeClr>
                </a:solidFill>
              </a:defRPr>
            </a:lvl1pPr>
          </a:lstStyle>
          <a:p>
            <a:pPr marL="0" marR="0" lvl="0" indent="0" algn="r" defTabSz="534924" rtl="0" eaLnBrk="1" fontAlgn="auto" latinLnBrk="0" hangingPunct="1">
              <a:lnSpc>
                <a:spcPct val="100000"/>
              </a:lnSpc>
              <a:spcBef>
                <a:spcPts val="0"/>
              </a:spcBef>
              <a:spcAft>
                <a:spcPts val="0"/>
              </a:spcAft>
              <a:buClrTx/>
              <a:buSzTx/>
              <a:buFontTx/>
              <a:buNone/>
              <a:tabLst/>
              <a:defRPr/>
            </a:pPr>
            <a:fld id="{E84FA4FB-72D9-446C-9CFC-BB542939B64C}" type="slidenum">
              <a:rPr kumimoji="0" lang="pt-BR" sz="14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534924" rtl="0" eaLnBrk="1" fontAlgn="auto" latinLnBrk="0" hangingPunct="1">
                <a:lnSpc>
                  <a:spcPct val="100000"/>
                </a:lnSpc>
                <a:spcBef>
                  <a:spcPts val="0"/>
                </a:spcBef>
                <a:spcAft>
                  <a:spcPts val="0"/>
                </a:spcAft>
                <a:buClrTx/>
                <a:buSzTx/>
                <a:buFontTx/>
                <a:buNone/>
                <a:tabLst/>
                <a:defRPr/>
              </a:pPr>
              <a:t>‹nº›</a:t>
            </a:fld>
            <a:endParaRPr kumimoji="0" lang="pt-BR" sz="14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7" name="Slide Number Placeholder 4"/>
          <p:cNvSpPr txBox="1">
            <a:spLocks/>
          </p:cNvSpPr>
          <p:nvPr userDrawn="1"/>
        </p:nvSpPr>
        <p:spPr>
          <a:xfrm>
            <a:off x="143475" y="7130239"/>
            <a:ext cx="484154" cy="210035"/>
          </a:xfrm>
          <a:prstGeom prst="rect">
            <a:avLst/>
          </a:prstGeom>
        </p:spPr>
        <p:txBody>
          <a:bodyPr vert="horz" lIns="0" tIns="0" rIns="0" bIns="0" rtlCol="0" anchor="ctr"/>
          <a:lstStyle>
            <a:defPPr>
              <a:defRPr lang="en-US"/>
            </a:defPPr>
            <a:lvl1pPr marL="0" algn="ctr" defTabSz="914400" rtl="0" eaLnBrk="1" latinLnBrk="0" hangingPunct="1">
              <a:defRPr sz="16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F87827A-47FB-4E08-AEC0-DB25F8645543}" type="slidenum">
              <a:rPr kumimoji="0" lang="en-US" sz="1500" b="1" i="0" u="none" strike="noStrike" kern="1200" cap="none" spc="0" normalizeH="0" baseline="0" noProof="0" smtClean="0">
                <a:ln>
                  <a:noFill/>
                </a:ln>
                <a:solidFill>
                  <a:srgbClr val="B58B23"/>
                </a:solidFill>
                <a:effectLst/>
                <a:uLnTx/>
                <a:uFillTx/>
                <a:latin typeface="Tautz-Regular3"/>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‹nº›</a:t>
            </a:fld>
            <a:endParaRPr kumimoji="0" lang="en-US" sz="1500" b="1" i="0" u="none" strike="noStrike" kern="1200" cap="none" spc="0" normalizeH="0" baseline="0" noProof="0" dirty="0">
              <a:ln>
                <a:noFill/>
              </a:ln>
              <a:solidFill>
                <a:srgbClr val="B58B23"/>
              </a:solidFill>
              <a:effectLst/>
              <a:uLnTx/>
              <a:uFillTx/>
              <a:latin typeface="Tautz-Regular3"/>
              <a:ea typeface="+mn-ea"/>
              <a:cs typeface="+mn-cs"/>
            </a:endParaRPr>
          </a:p>
        </p:txBody>
      </p:sp>
    </p:spTree>
    <p:extLst>
      <p:ext uri="{BB962C8B-B14F-4D97-AF65-F5344CB8AC3E}">
        <p14:creationId xmlns:p14="http://schemas.microsoft.com/office/powerpoint/2010/main" val="3340275843"/>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 id="2147483781" r:id="rId15"/>
    <p:sldLayoutId id="2147483782" r:id="rId16"/>
    <p:sldLayoutId id="2147483783" r:id="rId17"/>
    <p:sldLayoutId id="2147483784" r:id="rId18"/>
    <p:sldLayoutId id="2147483785" r:id="rId19"/>
    <p:sldLayoutId id="2147483786" r:id="rId20"/>
    <p:sldLayoutId id="2147483787" r:id="rId21"/>
    <p:sldLayoutId id="2147483788" r:id="rId22"/>
    <p:sldLayoutId id="2147483789" r:id="rId23"/>
    <p:sldLayoutId id="2147483790" r:id="rId24"/>
    <p:sldLayoutId id="2147483791" r:id="rId25"/>
    <p:sldLayoutId id="2147483792" r:id="rId26"/>
    <p:sldLayoutId id="2147483793" r:id="rId27"/>
    <p:sldLayoutId id="2147483794" r:id="rId28"/>
    <p:sldLayoutId id="2147483795" r:id="rId29"/>
    <p:sldLayoutId id="2147483796" r:id="rId30"/>
    <p:sldLayoutId id="2147483797" r:id="rId31"/>
    <p:sldLayoutId id="2147483798" r:id="rId32"/>
    <p:sldLayoutId id="2147483799" r:id="rId33"/>
    <p:sldLayoutId id="2147483800" r:id="rId34"/>
    <p:sldLayoutId id="2147483801" r:id="rId35"/>
    <p:sldLayoutId id="2147483802" r:id="rId36"/>
    <p:sldLayoutId id="2147483803" r:id="rId37"/>
    <p:sldLayoutId id="2147483804" r:id="rId38"/>
    <p:sldLayoutId id="2147483805" r:id="rId39"/>
    <p:sldLayoutId id="2147483806" r:id="rId40"/>
    <p:sldLayoutId id="2147483807" r:id="rId41"/>
    <p:sldLayoutId id="2147483808" r:id="rId42"/>
    <p:sldLayoutId id="2147483809" r:id="rId43"/>
    <p:sldLayoutId id="2147483810" r:id="rId44"/>
    <p:sldLayoutId id="2147483811" r:id="rId45"/>
    <p:sldLayoutId id="2147483812" r:id="rId46"/>
    <p:sldLayoutId id="2147483813" r:id="rId47"/>
    <p:sldLayoutId id="2147483814" r:id="rId48"/>
    <p:sldLayoutId id="2147483815" r:id="rId49"/>
    <p:sldLayoutId id="2147483816" r:id="rId50"/>
    <p:sldLayoutId id="2147483817" r:id="rId51"/>
  </p:sldLayoutIdLst>
  <p:hf sldNum="0" hdr="0" ftr="0" dt="0"/>
  <p:txStyles>
    <p:titleStyle>
      <a:lvl1pPr algn="l" defTabSz="1069848" rtl="0" eaLnBrk="1" latinLnBrk="0" hangingPunct="1">
        <a:lnSpc>
          <a:spcPct val="90000"/>
        </a:lnSpc>
        <a:spcBef>
          <a:spcPct val="0"/>
        </a:spcBef>
        <a:buNone/>
        <a:defRPr sz="5100" kern="1200">
          <a:solidFill>
            <a:schemeClr val="tx1"/>
          </a:solidFill>
          <a:latin typeface="+mj-lt"/>
          <a:ea typeface="+mj-ea"/>
          <a:cs typeface="+mj-cs"/>
        </a:defRPr>
      </a:lvl1pPr>
    </p:titleStyle>
    <p:bodyStyle>
      <a:lvl1pPr marL="267462" indent="-267462" algn="l" defTabSz="1069848" rtl="0" eaLnBrk="1" latinLnBrk="0" hangingPunct="1">
        <a:lnSpc>
          <a:spcPct val="90000"/>
        </a:lnSpc>
        <a:spcBef>
          <a:spcPts val="1170"/>
        </a:spcBef>
        <a:buFont typeface="Arial" panose="020B0604020202020204" pitchFamily="34" charset="0"/>
        <a:buChar char="•"/>
        <a:defRPr sz="3300" kern="1200">
          <a:solidFill>
            <a:schemeClr val="tx1"/>
          </a:solidFill>
          <a:latin typeface="+mn-lt"/>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p:bodyStyle>
    <p:otherStyle>
      <a:defPPr>
        <a:defRPr lang="en-US"/>
      </a:defPPr>
      <a:lvl1pPr marL="0" algn="l" defTabSz="1069848" rtl="0" eaLnBrk="1" latinLnBrk="0" hangingPunct="1">
        <a:defRPr sz="2100" kern="1200">
          <a:solidFill>
            <a:schemeClr val="tx1"/>
          </a:solidFill>
          <a:latin typeface="+mn-lt"/>
          <a:ea typeface="+mn-ea"/>
          <a:cs typeface="+mn-cs"/>
        </a:defRPr>
      </a:lvl1pPr>
      <a:lvl2pPr marL="534924" algn="l" defTabSz="1069848" rtl="0" eaLnBrk="1" latinLnBrk="0" hangingPunct="1">
        <a:defRPr sz="2100" kern="1200">
          <a:solidFill>
            <a:schemeClr val="tx1"/>
          </a:solidFill>
          <a:latin typeface="+mn-lt"/>
          <a:ea typeface="+mn-ea"/>
          <a:cs typeface="+mn-cs"/>
        </a:defRPr>
      </a:lvl2pPr>
      <a:lvl3pPr marL="1069848" algn="l" defTabSz="1069848" rtl="0" eaLnBrk="1" latinLnBrk="0" hangingPunct="1">
        <a:defRPr sz="2100" kern="1200">
          <a:solidFill>
            <a:schemeClr val="tx1"/>
          </a:solidFill>
          <a:latin typeface="+mn-lt"/>
          <a:ea typeface="+mn-ea"/>
          <a:cs typeface="+mn-cs"/>
        </a:defRPr>
      </a:lvl3pPr>
      <a:lvl4pPr marL="1604772" algn="l" defTabSz="1069848" rtl="0" eaLnBrk="1" latinLnBrk="0" hangingPunct="1">
        <a:defRPr sz="2100" kern="1200">
          <a:solidFill>
            <a:schemeClr val="tx1"/>
          </a:solidFill>
          <a:latin typeface="+mn-lt"/>
          <a:ea typeface="+mn-ea"/>
          <a:cs typeface="+mn-cs"/>
        </a:defRPr>
      </a:lvl4pPr>
      <a:lvl5pPr marL="2139696" algn="l" defTabSz="1069848" rtl="0" eaLnBrk="1" latinLnBrk="0" hangingPunct="1">
        <a:defRPr sz="2100" kern="1200">
          <a:solidFill>
            <a:schemeClr val="tx1"/>
          </a:solidFill>
          <a:latin typeface="+mn-lt"/>
          <a:ea typeface="+mn-ea"/>
          <a:cs typeface="+mn-cs"/>
        </a:defRPr>
      </a:lvl5pPr>
      <a:lvl6pPr marL="2674620" algn="l" defTabSz="1069848" rtl="0" eaLnBrk="1" latinLnBrk="0" hangingPunct="1">
        <a:defRPr sz="2100" kern="1200">
          <a:solidFill>
            <a:schemeClr val="tx1"/>
          </a:solidFill>
          <a:latin typeface="+mn-lt"/>
          <a:ea typeface="+mn-ea"/>
          <a:cs typeface="+mn-cs"/>
        </a:defRPr>
      </a:lvl6pPr>
      <a:lvl7pPr marL="3209544" algn="l" defTabSz="1069848" rtl="0" eaLnBrk="1" latinLnBrk="0" hangingPunct="1">
        <a:defRPr sz="2100" kern="1200">
          <a:solidFill>
            <a:schemeClr val="tx1"/>
          </a:solidFill>
          <a:latin typeface="+mn-lt"/>
          <a:ea typeface="+mn-ea"/>
          <a:cs typeface="+mn-cs"/>
        </a:defRPr>
      </a:lvl7pPr>
      <a:lvl8pPr marL="3744468" algn="l" defTabSz="1069848" rtl="0" eaLnBrk="1" latinLnBrk="0" hangingPunct="1">
        <a:defRPr sz="2100" kern="1200">
          <a:solidFill>
            <a:schemeClr val="tx1"/>
          </a:solidFill>
          <a:latin typeface="+mn-lt"/>
          <a:ea typeface="+mn-ea"/>
          <a:cs typeface="+mn-cs"/>
        </a:defRPr>
      </a:lvl8pPr>
      <a:lvl9pPr marL="4279392" algn="l" defTabSz="1069848"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0.png"/><Relationship Id="rId1" Type="http://schemas.openxmlformats.org/officeDocument/2006/relationships/slideLayout" Target="../slideLayouts/slideLayout3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2" Type="http://schemas.openxmlformats.org/officeDocument/2006/relationships/hyperlink" Target="http://www.administradorjudicial.adv.br/"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33.xml"/><Relationship Id="rId5" Type="http://schemas.openxmlformats.org/officeDocument/2006/relationships/chart" Target="../charts/chart4.xml"/><Relationship Id="rId4" Type="http://schemas.openxmlformats.org/officeDocument/2006/relationships/chart" Target="../charts/chart3.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2.jpeg"/><Relationship Id="rId7" Type="http://schemas.openxmlformats.org/officeDocument/2006/relationships/image" Target="../media/image66.jpeg"/><Relationship Id="rId2" Type="http://schemas.openxmlformats.org/officeDocument/2006/relationships/image" Target="../media/image61.jpeg"/><Relationship Id="rId1" Type="http://schemas.openxmlformats.org/officeDocument/2006/relationships/slideLayout" Target="../slideLayouts/slideLayout33.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 Id="rId9" Type="http://schemas.openxmlformats.org/officeDocument/2006/relationships/image" Target="../media/image68.jpe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3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3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3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8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8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ço Reservado para Texto 9">
            <a:extLst>
              <a:ext uri="{FF2B5EF4-FFF2-40B4-BE49-F238E27FC236}">
                <a16:creationId xmlns:a16="http://schemas.microsoft.com/office/drawing/2014/main" id="{FC27BD9C-F4ED-4E47-AEF3-FB3002BB9083}"/>
              </a:ext>
            </a:extLst>
          </p:cNvPr>
          <p:cNvSpPr>
            <a:spLocks noGrp="1"/>
          </p:cNvSpPr>
          <p:nvPr>
            <p:ph type="body" sz="quarter" idx="17"/>
          </p:nvPr>
        </p:nvSpPr>
        <p:spPr>
          <a:xfrm>
            <a:off x="2152357" y="2136292"/>
            <a:ext cx="3513152" cy="1734315"/>
          </a:xfrm>
        </p:spPr>
        <p:txBody>
          <a:bodyPr/>
          <a:lstStyle/>
          <a:p>
            <a:r>
              <a:rPr lang="pt-BR" sz="2400" cap="all" dirty="0">
                <a:latin typeface="Abadi" panose="020B0604020104020204" pitchFamily="34" charset="0"/>
              </a:rPr>
              <a:t>DIVULTEC INDÚSTRIA, COMÉRCIO E SERVIÇOS LTDA - GLASSRAL</a:t>
            </a:r>
          </a:p>
        </p:txBody>
      </p:sp>
      <p:sp>
        <p:nvSpPr>
          <p:cNvPr id="12" name="Espaço Reservado para Texto 11">
            <a:extLst>
              <a:ext uri="{FF2B5EF4-FFF2-40B4-BE49-F238E27FC236}">
                <a16:creationId xmlns:a16="http://schemas.microsoft.com/office/drawing/2014/main" id="{8FEDA3DA-E75E-4D95-B5EA-8C641AE0E09B}"/>
              </a:ext>
            </a:extLst>
          </p:cNvPr>
          <p:cNvSpPr>
            <a:spLocks noGrp="1"/>
          </p:cNvSpPr>
          <p:nvPr>
            <p:ph type="body" sz="quarter" idx="25"/>
          </p:nvPr>
        </p:nvSpPr>
        <p:spPr>
          <a:xfrm>
            <a:off x="2148887" y="4458189"/>
            <a:ext cx="3104248" cy="597282"/>
          </a:xfrm>
        </p:spPr>
        <p:txBody>
          <a:bodyPr/>
          <a:lstStyle/>
          <a:p>
            <a:r>
              <a:rPr lang="pt-BR" sz="1200" b="1" dirty="0">
                <a:latin typeface="Abadi" panose="020B0604020104020204" pitchFamily="34" charset="0"/>
              </a:rPr>
              <a:t>Processo: </a:t>
            </a:r>
            <a:r>
              <a:rPr lang="pt-BR" sz="1200" b="1" dirty="0">
                <a:effectLst/>
                <a:latin typeface="Abadi" panose="020B0604020104020204" pitchFamily="34" charset="0"/>
                <a:ea typeface="Calibri" panose="020F0502020204030204" pitchFamily="34" charset="0"/>
                <a:cs typeface="Times New Roman" panose="02020603050405020304" pitchFamily="18" charset="0"/>
              </a:rPr>
              <a:t>5001001-77.2014.8.21.0132</a:t>
            </a:r>
            <a:endParaRPr lang="pt-BR" sz="1200" b="1" dirty="0">
              <a:latin typeface="Abadi" panose="020B0604020104020204" pitchFamily="34" charset="0"/>
            </a:endParaRPr>
          </a:p>
        </p:txBody>
      </p:sp>
      <p:sp>
        <p:nvSpPr>
          <p:cNvPr id="13" name="Espaço Reservado para Texto 12">
            <a:extLst>
              <a:ext uri="{FF2B5EF4-FFF2-40B4-BE49-F238E27FC236}">
                <a16:creationId xmlns:a16="http://schemas.microsoft.com/office/drawing/2014/main" id="{86AC480E-8AB3-4139-A927-58FD9B01F8EF}"/>
              </a:ext>
            </a:extLst>
          </p:cNvPr>
          <p:cNvSpPr>
            <a:spLocks noGrp="1"/>
          </p:cNvSpPr>
          <p:nvPr>
            <p:ph type="body" sz="quarter" idx="26"/>
          </p:nvPr>
        </p:nvSpPr>
        <p:spPr>
          <a:xfrm>
            <a:off x="2204853" y="6546172"/>
            <a:ext cx="3314692" cy="179430"/>
          </a:xfrm>
        </p:spPr>
        <p:txBody>
          <a:bodyPr/>
          <a:lstStyle/>
          <a:p>
            <a:r>
              <a:rPr lang="pt-BR" dirty="0">
                <a:solidFill>
                  <a:schemeClr val="bg1"/>
                </a:solidFill>
                <a:latin typeface="Abadi" panose="020B0604020104020204" pitchFamily="34" charset="0"/>
              </a:rPr>
              <a:t>Apresentado em Março de 2022</a:t>
            </a:r>
          </a:p>
        </p:txBody>
      </p:sp>
      <p:pic>
        <p:nvPicPr>
          <p:cNvPr id="15" name="Imagem 14">
            <a:extLst>
              <a:ext uri="{FF2B5EF4-FFF2-40B4-BE49-F238E27FC236}">
                <a16:creationId xmlns:a16="http://schemas.microsoft.com/office/drawing/2014/main" id="{2D64B97B-F3A1-4D4F-9F73-D7527183A33A}"/>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5665509" y="589322"/>
            <a:ext cx="7360783" cy="56816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Retângulo 1"/>
          <p:cNvSpPr/>
          <p:nvPr/>
        </p:nvSpPr>
        <p:spPr>
          <a:xfrm>
            <a:off x="2182782" y="4965945"/>
            <a:ext cx="2791936" cy="677108"/>
          </a:xfrm>
          <a:prstGeom prst="rect">
            <a:avLst/>
          </a:prstGeom>
        </p:spPr>
        <p:txBody>
          <a:bodyPr wrap="square">
            <a:spAutoFit/>
          </a:bodyPr>
          <a:lstStyle/>
          <a:p>
            <a:pPr lvl="0" defTabSz="1069848"/>
            <a:r>
              <a:rPr lang="pt-BR" sz="1900" b="1" dirty="0">
                <a:solidFill>
                  <a:schemeClr val="bg1"/>
                </a:solidFill>
                <a:latin typeface="Abadi" panose="020B0604020104020204" pitchFamily="34" charset="0"/>
              </a:rPr>
              <a:t>RELATÓRIO MENSAL DE ATIVIDADES</a:t>
            </a:r>
          </a:p>
        </p:txBody>
      </p:sp>
      <p:sp>
        <p:nvSpPr>
          <p:cNvPr id="3" name="Retângulo 2"/>
          <p:cNvSpPr/>
          <p:nvPr/>
        </p:nvSpPr>
        <p:spPr>
          <a:xfrm>
            <a:off x="2188970" y="5849968"/>
            <a:ext cx="6661150" cy="276999"/>
          </a:xfrm>
          <a:prstGeom prst="rect">
            <a:avLst/>
          </a:prstGeom>
        </p:spPr>
        <p:txBody>
          <a:bodyPr>
            <a:spAutoFit/>
          </a:bodyPr>
          <a:lstStyle/>
          <a:p>
            <a:pPr lvl="0" defTabSz="1069848">
              <a:spcBef>
                <a:spcPts val="500"/>
              </a:spcBef>
            </a:pPr>
            <a:r>
              <a:rPr lang="pt-BR" sz="1200" dirty="0">
                <a:solidFill>
                  <a:schemeClr val="bg1"/>
                </a:solidFill>
                <a:latin typeface="Abadi" panose="020B0604020104020204" pitchFamily="34" charset="0"/>
              </a:rPr>
              <a:t>74° Relatório Mensal de Atividades</a:t>
            </a:r>
          </a:p>
        </p:txBody>
      </p:sp>
      <p:sp>
        <p:nvSpPr>
          <p:cNvPr id="5" name="Retângulo 4"/>
          <p:cNvSpPr/>
          <p:nvPr/>
        </p:nvSpPr>
        <p:spPr>
          <a:xfrm>
            <a:off x="2148887" y="4232353"/>
            <a:ext cx="2084225" cy="307777"/>
          </a:xfrm>
          <a:prstGeom prst="rect">
            <a:avLst/>
          </a:prstGeom>
        </p:spPr>
        <p:txBody>
          <a:bodyPr wrap="none">
            <a:spAutoFit/>
          </a:bodyPr>
          <a:lstStyle/>
          <a:p>
            <a:pPr lvl="0" defTabSz="1069848"/>
            <a:r>
              <a:rPr lang="pt-BR" sz="1400" dirty="0">
                <a:solidFill>
                  <a:prstClr val="white"/>
                </a:solidFill>
                <a:latin typeface="Abadi" panose="020B0604020104020204" pitchFamily="34" charset="0"/>
              </a:rPr>
              <a:t>RECUPERAÇÃO JUDICIAL</a:t>
            </a:r>
          </a:p>
        </p:txBody>
      </p:sp>
      <p:sp>
        <p:nvSpPr>
          <p:cNvPr id="4" name="Retângulo 3"/>
          <p:cNvSpPr/>
          <p:nvPr/>
        </p:nvSpPr>
        <p:spPr>
          <a:xfrm>
            <a:off x="2204853" y="6062258"/>
            <a:ext cx="2023311" cy="261610"/>
          </a:xfrm>
          <a:prstGeom prst="rect">
            <a:avLst/>
          </a:prstGeom>
        </p:spPr>
        <p:txBody>
          <a:bodyPr wrap="none">
            <a:spAutoFit/>
          </a:bodyPr>
          <a:lstStyle/>
          <a:p>
            <a:pPr lvl="0" defTabSz="1069848">
              <a:spcBef>
                <a:spcPts val="500"/>
              </a:spcBef>
            </a:pPr>
            <a:r>
              <a:rPr lang="pt-BR" sz="1100" dirty="0">
                <a:solidFill>
                  <a:schemeClr val="bg1"/>
                </a:solidFill>
                <a:latin typeface="Abadi" panose="020B0604020104020204" pitchFamily="34" charset="0"/>
              </a:rPr>
              <a:t>Competência: janeiro de 2022</a:t>
            </a:r>
          </a:p>
        </p:txBody>
      </p:sp>
    </p:spTree>
    <p:extLst>
      <p:ext uri="{BB962C8B-B14F-4D97-AF65-F5344CB8AC3E}">
        <p14:creationId xmlns:p14="http://schemas.microsoft.com/office/powerpoint/2010/main" val="2731792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a:extLst>
              <a:ext uri="{FF2B5EF4-FFF2-40B4-BE49-F238E27FC236}">
                <a16:creationId xmlns:a16="http://schemas.microsoft.com/office/drawing/2014/main" id="{8A48D0EF-F364-45F0-9F05-3FD452EDF38A}"/>
              </a:ext>
            </a:extLst>
          </p:cNvPr>
          <p:cNvSpPr>
            <a:spLocks noGrp="1"/>
          </p:cNvSpPr>
          <p:nvPr>
            <p:ph type="body" sz="quarter" idx="17"/>
          </p:nvPr>
        </p:nvSpPr>
        <p:spPr>
          <a:xfrm>
            <a:off x="5702214" y="238827"/>
            <a:ext cx="5533448" cy="6438198"/>
          </a:xfrm>
        </p:spPr>
        <p:txBody>
          <a:bodyPr>
            <a:noAutofit/>
          </a:bodyPr>
          <a:lstStyle/>
          <a:p>
            <a:pPr marL="534924" indent="-534924">
              <a:lnSpc>
                <a:spcPct val="100000"/>
              </a:lnSpc>
              <a:buFont typeface="Arial" panose="020B0604020202020204" pitchFamily="34" charset="0"/>
              <a:buAutoNum type="arabicPeriod"/>
            </a:pPr>
            <a:r>
              <a:rPr lang="pt-BR" sz="1100" b="1" dirty="0">
                <a:solidFill>
                  <a:srgbClr val="E7C675"/>
                </a:solidFill>
                <a:latin typeface="Abadi" panose="020B0604020104020204" pitchFamily="34" charset="0"/>
              </a:rPr>
              <a:t>Introdução</a:t>
            </a:r>
          </a:p>
          <a:p>
            <a:pPr marL="1220724" lvl="1" indent="-534924">
              <a:lnSpc>
                <a:spcPct val="100000"/>
              </a:lnSpc>
              <a:buAutoNum type="arabicPeriod"/>
            </a:pPr>
            <a:r>
              <a:rPr lang="pt-BR" sz="1100" b="1" dirty="0">
                <a:solidFill>
                  <a:srgbClr val="B58B23"/>
                </a:solidFill>
                <a:latin typeface="Abadi" panose="020B0604020104020204" pitchFamily="34" charset="0"/>
              </a:rPr>
              <a:t>Cronograma processual</a:t>
            </a:r>
          </a:p>
          <a:p>
            <a:pPr marL="1220724" lvl="1" indent="-534924">
              <a:lnSpc>
                <a:spcPct val="100000"/>
              </a:lnSpc>
              <a:buFont typeface="Arial" panose="020B0604020202020204" pitchFamily="34" charset="0"/>
              <a:buAutoNum type="arabicPeriod"/>
            </a:pPr>
            <a:r>
              <a:rPr lang="pt-BR" sz="1100" b="1" dirty="0">
                <a:solidFill>
                  <a:srgbClr val="B58B23"/>
                </a:solidFill>
                <a:latin typeface="Abadi" panose="020B0604020104020204" pitchFamily="34" charset="0"/>
              </a:rPr>
              <a:t>Acompanhamento processual</a:t>
            </a:r>
          </a:p>
          <a:p>
            <a:pPr marL="534924" indent="-534924">
              <a:lnSpc>
                <a:spcPct val="100000"/>
              </a:lnSpc>
              <a:buFont typeface="Arial" panose="020B0604020202020204" pitchFamily="34" charset="0"/>
              <a:buAutoNum type="arabicPeriod"/>
            </a:pPr>
            <a:r>
              <a:rPr lang="pt-BR" sz="1100" b="1" dirty="0">
                <a:solidFill>
                  <a:srgbClr val="E7C675"/>
                </a:solidFill>
                <a:latin typeface="Abadi" panose="020B0604020104020204" pitchFamily="34" charset="0"/>
              </a:rPr>
              <a:t>RESUMO das atividades</a:t>
            </a:r>
          </a:p>
          <a:p>
            <a:pPr marL="1220724" lvl="1" indent="-534924">
              <a:lnSpc>
                <a:spcPct val="100000"/>
              </a:lnSpc>
              <a:buAutoNum type="arabicPeriod"/>
            </a:pPr>
            <a:r>
              <a:rPr lang="pt-BR" sz="1100" b="1" dirty="0">
                <a:solidFill>
                  <a:srgbClr val="B58B23"/>
                </a:solidFill>
                <a:latin typeface="Abadi" panose="020B0604020104020204" pitchFamily="34" charset="0"/>
              </a:rPr>
              <a:t>Resultados</a:t>
            </a:r>
          </a:p>
          <a:p>
            <a:pPr marL="1220724" lvl="1" indent="-534924">
              <a:lnSpc>
                <a:spcPct val="100000"/>
              </a:lnSpc>
              <a:buAutoNum type="arabicPeriod"/>
            </a:pPr>
            <a:r>
              <a:rPr lang="pt-BR" sz="1100" b="1" dirty="0">
                <a:solidFill>
                  <a:srgbClr val="B58B23"/>
                </a:solidFill>
                <a:latin typeface="Abadi" panose="020B0604020104020204" pitchFamily="34" charset="0"/>
              </a:rPr>
              <a:t>Quadro de Colaboradores</a:t>
            </a:r>
          </a:p>
          <a:p>
            <a:pPr marL="1220724" lvl="1" indent="-534924">
              <a:lnSpc>
                <a:spcPct val="100000"/>
              </a:lnSpc>
              <a:buFont typeface="Arial" panose="020B0604020202020204" pitchFamily="34" charset="0"/>
              <a:buAutoNum type="arabicPeriod"/>
            </a:pPr>
            <a:r>
              <a:rPr lang="pt-BR" sz="1100" b="1" dirty="0">
                <a:solidFill>
                  <a:srgbClr val="B58B23"/>
                </a:solidFill>
                <a:latin typeface="Abadi" panose="020B0604020104020204" pitchFamily="34" charset="0"/>
              </a:rPr>
              <a:t>Dívida Tributária</a:t>
            </a:r>
          </a:p>
          <a:p>
            <a:pPr marL="1220724" lvl="1" indent="-534924">
              <a:lnSpc>
                <a:spcPct val="100000"/>
              </a:lnSpc>
              <a:buFont typeface="Arial" panose="020B0604020202020204" pitchFamily="34" charset="0"/>
              <a:buAutoNum type="arabicPeriod"/>
            </a:pPr>
            <a:r>
              <a:rPr lang="pt-BR" sz="1100" b="1" dirty="0">
                <a:solidFill>
                  <a:srgbClr val="B58B23"/>
                </a:solidFill>
                <a:latin typeface="Abadi" panose="020B0604020104020204" pitchFamily="34" charset="0"/>
              </a:rPr>
              <a:t>Endividamento </a:t>
            </a:r>
            <a:r>
              <a:rPr lang="pt-BR" sz="1100" b="1" dirty="0" err="1">
                <a:solidFill>
                  <a:srgbClr val="B58B23"/>
                </a:solidFill>
                <a:latin typeface="Abadi" panose="020B0604020104020204" pitchFamily="34" charset="0"/>
              </a:rPr>
              <a:t>Concursal</a:t>
            </a:r>
            <a:endParaRPr lang="pt-BR" sz="1100" b="1" dirty="0">
              <a:solidFill>
                <a:srgbClr val="B58B23"/>
              </a:solidFill>
              <a:latin typeface="Abadi" panose="020B0604020104020204" pitchFamily="34" charset="0"/>
            </a:endParaRPr>
          </a:p>
          <a:p>
            <a:pPr marL="1220724" lvl="1" indent="-534924">
              <a:lnSpc>
                <a:spcPct val="100000"/>
              </a:lnSpc>
              <a:buFont typeface="Arial" panose="020B0604020202020204" pitchFamily="34" charset="0"/>
              <a:buAutoNum type="arabicPeriod"/>
            </a:pPr>
            <a:r>
              <a:rPr lang="pt-BR" sz="1100" b="1" dirty="0">
                <a:solidFill>
                  <a:srgbClr val="B58B23"/>
                </a:solidFill>
                <a:latin typeface="Abadi" panose="020B0604020104020204" pitchFamily="34" charset="0"/>
              </a:rPr>
              <a:t>Endividamento </a:t>
            </a:r>
            <a:r>
              <a:rPr lang="pt-BR" sz="1100" b="1" dirty="0" err="1">
                <a:solidFill>
                  <a:srgbClr val="B58B23"/>
                </a:solidFill>
                <a:latin typeface="Abadi" panose="020B0604020104020204" pitchFamily="34" charset="0"/>
              </a:rPr>
              <a:t>Extraconcursal</a:t>
            </a:r>
            <a:endParaRPr lang="pt-BR" sz="1100" b="1" dirty="0">
              <a:solidFill>
                <a:srgbClr val="B58B23"/>
              </a:solidFill>
              <a:latin typeface="Abadi" panose="020B0604020104020204" pitchFamily="34" charset="0"/>
            </a:endParaRPr>
          </a:p>
          <a:p>
            <a:pPr marL="1220724" lvl="1" indent="-534924">
              <a:lnSpc>
                <a:spcPct val="100000"/>
              </a:lnSpc>
              <a:buFont typeface="Arial" panose="020B0604020202020204" pitchFamily="34" charset="0"/>
              <a:buAutoNum type="arabicPeriod"/>
            </a:pPr>
            <a:r>
              <a:rPr lang="pt-BR" sz="1100" b="1" dirty="0">
                <a:solidFill>
                  <a:srgbClr val="B58B23"/>
                </a:solidFill>
                <a:latin typeface="Abadi" panose="020B0604020104020204" pitchFamily="34" charset="0"/>
              </a:rPr>
              <a:t>Pendências e Esclarecimentos</a:t>
            </a:r>
          </a:p>
          <a:p>
            <a:pPr marL="534924" indent="-534924">
              <a:lnSpc>
                <a:spcPct val="100000"/>
              </a:lnSpc>
              <a:buAutoNum type="arabicPeriod"/>
            </a:pPr>
            <a:r>
              <a:rPr lang="pt-BR" sz="1100" b="1" dirty="0">
                <a:solidFill>
                  <a:srgbClr val="E7C675"/>
                </a:solidFill>
                <a:latin typeface="Abadi" panose="020B0604020104020204" pitchFamily="34" charset="0"/>
              </a:rPr>
              <a:t>Descrição da empresa</a:t>
            </a:r>
          </a:p>
          <a:p>
            <a:pPr marL="1220724" lvl="1" indent="-534924">
              <a:lnSpc>
                <a:spcPct val="100000"/>
              </a:lnSpc>
              <a:buFont typeface="Arial" panose="020B0604020202020204" pitchFamily="34" charset="0"/>
              <a:buAutoNum type="arabicPeriod"/>
            </a:pPr>
            <a:r>
              <a:rPr lang="pt-BR" sz="1100" b="1" dirty="0">
                <a:solidFill>
                  <a:srgbClr val="B58B23"/>
                </a:solidFill>
                <a:latin typeface="Abadi" panose="020B0604020104020204" pitchFamily="34" charset="0"/>
              </a:rPr>
              <a:t>Histórico de atividades</a:t>
            </a:r>
          </a:p>
          <a:p>
            <a:pPr marL="1220724" lvl="1" indent="-534924">
              <a:lnSpc>
                <a:spcPct val="100000"/>
              </a:lnSpc>
              <a:buFont typeface="Arial" panose="020B0604020202020204" pitchFamily="34" charset="0"/>
              <a:buAutoNum type="arabicPeriod"/>
            </a:pPr>
            <a:r>
              <a:rPr lang="pt-BR" sz="1100" b="1" dirty="0">
                <a:solidFill>
                  <a:srgbClr val="B58B23"/>
                </a:solidFill>
                <a:latin typeface="Abadi" panose="020B0604020104020204" pitchFamily="34" charset="0"/>
              </a:rPr>
              <a:t>Produtos</a:t>
            </a:r>
          </a:p>
          <a:p>
            <a:pPr marL="1220724" lvl="1" indent="-534924">
              <a:lnSpc>
                <a:spcPct val="100000"/>
              </a:lnSpc>
              <a:buFont typeface="Arial" panose="020B0604020202020204" pitchFamily="34" charset="0"/>
              <a:buAutoNum type="arabicPeriod"/>
            </a:pPr>
            <a:r>
              <a:rPr lang="pt-BR" sz="1100" b="1" dirty="0">
                <a:solidFill>
                  <a:srgbClr val="B58B23"/>
                </a:solidFill>
                <a:latin typeface="Abadi" panose="020B0604020104020204" pitchFamily="34" charset="0"/>
              </a:rPr>
              <a:t>Instalações </a:t>
            </a:r>
          </a:p>
          <a:p>
            <a:pPr marL="534924" indent="-534924">
              <a:lnSpc>
                <a:spcPct val="100000"/>
              </a:lnSpc>
              <a:buAutoNum type="arabicPeriod"/>
            </a:pPr>
            <a:r>
              <a:rPr lang="pt-BR" sz="1100" b="1" dirty="0">
                <a:solidFill>
                  <a:srgbClr val="E7C675"/>
                </a:solidFill>
                <a:latin typeface="Abadi" panose="020B0604020104020204" pitchFamily="34" charset="0"/>
              </a:rPr>
              <a:t>Dados financeiros- econômicos</a:t>
            </a:r>
          </a:p>
          <a:p>
            <a:pPr marL="1220724" lvl="1" indent="-534924">
              <a:lnSpc>
                <a:spcPct val="100000"/>
              </a:lnSpc>
              <a:buAutoNum type="arabicPeriod"/>
            </a:pPr>
            <a:r>
              <a:rPr lang="pt-BR" sz="1100" b="1" dirty="0">
                <a:solidFill>
                  <a:srgbClr val="B58B23"/>
                </a:solidFill>
                <a:latin typeface="Abadi" panose="020B0604020104020204" pitchFamily="34" charset="0"/>
              </a:rPr>
              <a:t>Balanço Patrimonial </a:t>
            </a:r>
          </a:p>
          <a:p>
            <a:pPr marL="1220724" lvl="1" indent="-534924">
              <a:lnSpc>
                <a:spcPct val="100000"/>
              </a:lnSpc>
              <a:buFont typeface="Arial" panose="020B0604020202020204" pitchFamily="34" charset="0"/>
              <a:buAutoNum type="arabicPeriod"/>
            </a:pPr>
            <a:r>
              <a:rPr lang="pt-BR" sz="1100" b="1" dirty="0">
                <a:solidFill>
                  <a:srgbClr val="B58B23"/>
                </a:solidFill>
                <a:latin typeface="Abadi" panose="020B0604020104020204" pitchFamily="34" charset="0"/>
              </a:rPr>
              <a:t>Demonstrativo de Resultado</a:t>
            </a:r>
          </a:p>
          <a:p>
            <a:pPr marL="1220724" lvl="1" indent="-534924">
              <a:lnSpc>
                <a:spcPct val="100000"/>
              </a:lnSpc>
              <a:buFont typeface="Arial" panose="020B0604020202020204" pitchFamily="34" charset="0"/>
              <a:buAutoNum type="arabicPeriod"/>
            </a:pPr>
            <a:r>
              <a:rPr lang="pt-BR" sz="1100" b="1" dirty="0">
                <a:solidFill>
                  <a:srgbClr val="B58B23"/>
                </a:solidFill>
                <a:latin typeface="Abadi" panose="020B0604020104020204" pitchFamily="34" charset="0"/>
              </a:rPr>
              <a:t>Análise do Desempenho</a:t>
            </a:r>
          </a:p>
          <a:p>
            <a:pPr marL="534924" indent="-534924">
              <a:lnSpc>
                <a:spcPct val="100000"/>
              </a:lnSpc>
              <a:buAutoNum type="arabicPeriod"/>
            </a:pPr>
            <a:r>
              <a:rPr lang="pt-BR" sz="1100" b="1" dirty="0">
                <a:solidFill>
                  <a:srgbClr val="E7C675"/>
                </a:solidFill>
                <a:latin typeface="Abadi" panose="020B0604020104020204" pitchFamily="34" charset="0"/>
              </a:rPr>
              <a:t>Endividamento tributário</a:t>
            </a:r>
          </a:p>
          <a:p>
            <a:pPr marL="1220724" lvl="1" indent="-534924">
              <a:lnSpc>
                <a:spcPct val="100000"/>
              </a:lnSpc>
              <a:buFont typeface="Arial" panose="020B0604020202020204" pitchFamily="34" charset="0"/>
              <a:buAutoNum type="arabicPeriod"/>
            </a:pPr>
            <a:r>
              <a:rPr lang="pt-BR" sz="1100" b="1" dirty="0">
                <a:solidFill>
                  <a:srgbClr val="B58B23"/>
                </a:solidFill>
                <a:latin typeface="Abadi" panose="020B0604020104020204" pitchFamily="34" charset="0"/>
              </a:rPr>
              <a:t>Dívida Fiscal </a:t>
            </a:r>
          </a:p>
          <a:p>
            <a:pPr marL="534924" indent="-534924">
              <a:lnSpc>
                <a:spcPct val="100000"/>
              </a:lnSpc>
              <a:buAutoNum type="arabicPeriod"/>
            </a:pPr>
            <a:r>
              <a:rPr lang="pt-BR" sz="1100" b="1" dirty="0">
                <a:solidFill>
                  <a:srgbClr val="E7C675"/>
                </a:solidFill>
                <a:latin typeface="Abadi" panose="020B0604020104020204" pitchFamily="34" charset="0"/>
              </a:rPr>
              <a:t>Plano de Recuperação Judicial</a:t>
            </a:r>
          </a:p>
          <a:p>
            <a:pPr marL="1220724" lvl="1" indent="-534924">
              <a:lnSpc>
                <a:spcPct val="100000"/>
              </a:lnSpc>
              <a:buFont typeface="Arial" panose="020B0604020202020204" pitchFamily="34" charset="0"/>
              <a:buAutoNum type="arabicPeriod"/>
            </a:pPr>
            <a:r>
              <a:rPr lang="pt-BR" sz="1100" b="1" dirty="0">
                <a:solidFill>
                  <a:srgbClr val="B58B23"/>
                </a:solidFill>
                <a:latin typeface="Abadi" panose="020B0604020104020204" pitchFamily="34" charset="0"/>
              </a:rPr>
              <a:t>Meios de Recuperação</a:t>
            </a:r>
          </a:p>
          <a:p>
            <a:pPr marL="1220724" lvl="1" indent="-534924">
              <a:lnSpc>
                <a:spcPct val="100000"/>
              </a:lnSpc>
              <a:buFont typeface="Arial" panose="020B0604020202020204" pitchFamily="34" charset="0"/>
              <a:buAutoNum type="arabicPeriod"/>
            </a:pPr>
            <a:r>
              <a:rPr lang="pt-BR" sz="1100" b="1" dirty="0">
                <a:solidFill>
                  <a:srgbClr val="B58B23"/>
                </a:solidFill>
                <a:latin typeface="Abadi" panose="020B0604020104020204" pitchFamily="34" charset="0"/>
              </a:rPr>
              <a:t>Proposta de Pagamento</a:t>
            </a:r>
          </a:p>
        </p:txBody>
      </p:sp>
      <p:sp>
        <p:nvSpPr>
          <p:cNvPr id="4" name="Espaço Reservado para Texto 3">
            <a:extLst>
              <a:ext uri="{FF2B5EF4-FFF2-40B4-BE49-F238E27FC236}">
                <a16:creationId xmlns:a16="http://schemas.microsoft.com/office/drawing/2014/main" id="{169ED076-AC7B-40C0-8E2E-63313F47C169}"/>
              </a:ext>
            </a:extLst>
          </p:cNvPr>
          <p:cNvSpPr>
            <a:spLocks noGrp="1"/>
          </p:cNvSpPr>
          <p:nvPr>
            <p:ph type="body" sz="quarter" idx="18"/>
          </p:nvPr>
        </p:nvSpPr>
        <p:spPr>
          <a:xfrm>
            <a:off x="1322359" y="2906156"/>
            <a:ext cx="4045169" cy="1724820"/>
          </a:xfrm>
        </p:spPr>
        <p:txBody>
          <a:bodyPr anchor="ctr"/>
          <a:lstStyle/>
          <a:p>
            <a:r>
              <a:rPr lang="pt-BR" sz="4000" dirty="0">
                <a:latin typeface="Abadi" panose="020B0604020104020204" pitchFamily="34" charset="0"/>
              </a:rPr>
              <a:t>ÍNDICE</a:t>
            </a:r>
          </a:p>
        </p:txBody>
      </p:sp>
      <p:sp>
        <p:nvSpPr>
          <p:cNvPr id="8" name="Espaço Reservado para Texto 6">
            <a:extLst>
              <a:ext uri="{FF2B5EF4-FFF2-40B4-BE49-F238E27FC236}">
                <a16:creationId xmlns:a16="http://schemas.microsoft.com/office/drawing/2014/main" id="{AAD75185-3E6F-4A53-92F7-49FCF05979B1}"/>
              </a:ext>
            </a:extLst>
          </p:cNvPr>
          <p:cNvSpPr>
            <a:spLocks noGrp="1"/>
          </p:cNvSpPr>
          <p:nvPr>
            <p:ph type="body" sz="quarter" idx="25"/>
          </p:nvPr>
        </p:nvSpPr>
        <p:spPr>
          <a:xfrm>
            <a:off x="1322359" y="4523404"/>
            <a:ext cx="3362178" cy="597282"/>
          </a:xfrm>
        </p:spPr>
        <p:txBody>
          <a:bodyPr anchor="ctr">
            <a:noAutofit/>
          </a:bodyPr>
          <a:lstStyle>
            <a:lvl1pPr marL="0" indent="0">
              <a:lnSpc>
                <a:spcPct val="100000"/>
              </a:lnSpc>
              <a:spcBef>
                <a:spcPts val="0"/>
              </a:spcBef>
              <a:spcAft>
                <a:spcPts val="0"/>
              </a:spcAft>
              <a:buNone/>
              <a:defRPr sz="2000" b="0" cap="all" baseline="0">
                <a:solidFill>
                  <a:schemeClr val="bg1"/>
                </a:solidFill>
                <a:latin typeface="Hurme Geometric Sans 1" pitchFamily="34" charset="0"/>
              </a:defRPr>
            </a:lvl1pPr>
          </a:lstStyle>
          <a:p>
            <a:pPr lvl="0"/>
            <a:r>
              <a:rPr lang="pt-BR" dirty="0">
                <a:latin typeface="Abadi" panose="020B0604020104020204" pitchFamily="34" charset="0"/>
              </a:rPr>
              <a:t>RELATÓRIO MENSAL DE ATIVIDADES (RMA)</a:t>
            </a:r>
          </a:p>
        </p:txBody>
      </p:sp>
    </p:spTree>
    <p:extLst>
      <p:ext uri="{BB962C8B-B14F-4D97-AF65-F5344CB8AC3E}">
        <p14:creationId xmlns:p14="http://schemas.microsoft.com/office/powerpoint/2010/main" val="3394020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3"/>
          <p:cNvSpPr>
            <a:spLocks noGrp="1"/>
          </p:cNvSpPr>
          <p:nvPr>
            <p:ph type="body" sz="quarter" idx="17"/>
          </p:nvPr>
        </p:nvSpPr>
        <p:spPr>
          <a:xfrm>
            <a:off x="1394460" y="2278743"/>
            <a:ext cx="5158740" cy="4484234"/>
          </a:xfrm>
        </p:spPr>
        <p:txBody>
          <a:bodyPr>
            <a:noAutofit/>
          </a:bodyPr>
          <a:lstStyle/>
          <a:p>
            <a:pPr algn="just"/>
            <a:r>
              <a:rPr lang="pt-BR" sz="1200" dirty="0">
                <a:solidFill>
                  <a:srgbClr val="565656"/>
                </a:solidFill>
                <a:latin typeface="Abadi" panose="020B0604020104020204" pitchFamily="34" charset="0"/>
              </a:rPr>
              <a:t>O processo de Recuperação Judicial da Divultec Indústria Comércio e Serviços Ltda. segue seu curso na forma da lei. </a:t>
            </a:r>
          </a:p>
          <a:p>
            <a:pPr algn="just"/>
            <a:r>
              <a:rPr lang="pt-BR" sz="1200" dirty="0">
                <a:solidFill>
                  <a:srgbClr val="565656"/>
                </a:solidFill>
                <a:latin typeface="Abadi" panose="020B0604020104020204" pitchFamily="34" charset="0"/>
              </a:rPr>
              <a:t>O presente relatório reúne, de forma sintética, as informações operacionais, financeiras, econômicas e processuais da Recuperação Judicial. Os dados foram coletados e analisados pela Medeiros &amp; Medeiros Administração Judicial, na qualidade de Administradora Judicial da empresa Recuperanda. </a:t>
            </a:r>
          </a:p>
          <a:p>
            <a:pPr algn="just"/>
            <a:r>
              <a:rPr lang="pt-BR" sz="1200" dirty="0">
                <a:solidFill>
                  <a:srgbClr val="565656"/>
                </a:solidFill>
                <a:latin typeface="Abadi" panose="020B0604020104020204" pitchFamily="34" charset="0"/>
              </a:rPr>
              <a:t>O RMA (Relatório Mensal de Atividades) reflete a análise técnica contábil, limitada às informações disponibilizadas, não exaustivas, sobre a situação da empresa.</a:t>
            </a:r>
          </a:p>
          <a:p>
            <a:pPr algn="just"/>
            <a:r>
              <a:rPr lang="pt-BR" sz="1200" dirty="0">
                <a:solidFill>
                  <a:srgbClr val="565656"/>
                </a:solidFill>
                <a:latin typeface="Abadi" panose="020B0604020104020204" pitchFamily="34" charset="0"/>
              </a:rPr>
              <a:t>Ainda, apresenta informações de forma a elencar os principais pontos desenvolvidos e em andamento na empresa, com base na premissa básica da Lei de Recuperação Judicial, que se menciona a seguir:</a:t>
            </a:r>
          </a:p>
          <a:p>
            <a:pPr marL="1433513" algn="just">
              <a:spcBef>
                <a:spcPts val="600"/>
              </a:spcBef>
            </a:pPr>
            <a:r>
              <a:rPr lang="pt-BR" sz="1100" i="1" dirty="0">
                <a:solidFill>
                  <a:srgbClr val="565656"/>
                </a:solidFill>
                <a:latin typeface="Abadi" panose="020B0604020104020204" pitchFamily="34" charset="0"/>
              </a:rPr>
              <a:t>“Art. 47. A recuperação judicial tem por objetivo viabilizar a superação da situação de crise econômico-financeira do devedor, a fim de permitir a manutenção da fonte </a:t>
            </a:r>
            <a:r>
              <a:rPr lang="pt-BR" sz="1100" i="1" dirty="0">
                <a:latin typeface="Abadi" panose="020B0604020104020204" pitchFamily="34" charset="0"/>
              </a:rPr>
              <a:t>produtora, </a:t>
            </a:r>
            <a:endParaRPr lang="pt-BR" sz="1200" dirty="0">
              <a:latin typeface="Abadi" panose="020B0604020104020204" pitchFamily="34" charset="0"/>
            </a:endParaRPr>
          </a:p>
          <a:p>
            <a:pPr algn="just"/>
            <a:endParaRPr lang="pt-BR" sz="1200" dirty="0">
              <a:latin typeface="Abadi" panose="020B0604020104020204" pitchFamily="34" charset="0"/>
            </a:endParaRPr>
          </a:p>
          <a:p>
            <a:pPr algn="just"/>
            <a:endParaRPr lang="pt-BR" sz="1200" dirty="0">
              <a:latin typeface="Abadi" panose="020B0604020104020204" pitchFamily="34" charset="0"/>
            </a:endParaRPr>
          </a:p>
        </p:txBody>
      </p:sp>
      <p:sp>
        <p:nvSpPr>
          <p:cNvPr id="5" name="Espaço Reservado para Texto 4"/>
          <p:cNvSpPr>
            <a:spLocks noGrp="1"/>
          </p:cNvSpPr>
          <p:nvPr>
            <p:ph type="body" sz="quarter" idx="18"/>
          </p:nvPr>
        </p:nvSpPr>
        <p:spPr>
          <a:xfrm>
            <a:off x="6661150" y="1825573"/>
            <a:ext cx="5158740" cy="4794111"/>
          </a:xfrm>
        </p:spPr>
        <p:txBody>
          <a:bodyPr>
            <a:noAutofit/>
          </a:bodyPr>
          <a:lstStyle/>
          <a:p>
            <a:pPr marL="1404000" algn="just"/>
            <a:r>
              <a:rPr lang="pt-BR" sz="1100" i="1" dirty="0">
                <a:solidFill>
                  <a:srgbClr val="565656"/>
                </a:solidFill>
                <a:latin typeface="Abadi" panose="020B0604020104020204" pitchFamily="34" charset="0"/>
              </a:rPr>
              <a:t>do emprego dos trabalhadores e dos interesses dos credores, promovendo, assim, a preservação da empresa, sua função social e o estímulo à atividade econômica”</a:t>
            </a:r>
            <a:endParaRPr lang="pt-BR" sz="1100" dirty="0">
              <a:solidFill>
                <a:srgbClr val="565656"/>
              </a:solidFill>
              <a:latin typeface="Abadi" panose="020B0604020104020204" pitchFamily="34" charset="0"/>
            </a:endParaRPr>
          </a:p>
          <a:p>
            <a:pPr algn="just"/>
            <a:r>
              <a:rPr lang="pt-BR" sz="1200" dirty="0">
                <a:solidFill>
                  <a:srgbClr val="565656"/>
                </a:solidFill>
                <a:latin typeface="Abadi" panose="020B0604020104020204" pitchFamily="34" charset="0"/>
              </a:rPr>
              <a:t>A Recuperanda vem cumprindo suas obrigações processuais, com a apresentação das contas demonstrativas mensais (art. 52, IV, da LREF), bem como informações de sua atividade estão sendo prestadas à Administração Judicial e aos credores, quando solicitadas. O prazo para envio das demonstrações contábeis e demais documentos requeridos à Recuperanda é o </a:t>
            </a:r>
            <a:r>
              <a:rPr lang="pt-BR" sz="1200" u="sng" dirty="0">
                <a:solidFill>
                  <a:srgbClr val="565656"/>
                </a:solidFill>
                <a:latin typeface="Abadi" panose="020B0604020104020204" pitchFamily="34" charset="0"/>
              </a:rPr>
              <a:t>dia 20 do mês subsequente</a:t>
            </a:r>
            <a:r>
              <a:rPr lang="pt-BR" sz="1200" dirty="0">
                <a:solidFill>
                  <a:srgbClr val="565656"/>
                </a:solidFill>
                <a:latin typeface="Abadi" panose="020B0604020104020204" pitchFamily="34" charset="0"/>
              </a:rPr>
              <a:t>. Esta Administradora recebeu os documentos referentes ao mês de janeiro de 2022 com atraso, em 15/03/2022, e os questionamentos enviados em 18/03/2022 foram respondidos em 23/03/2022.</a:t>
            </a:r>
            <a:endParaRPr lang="pt-BR" dirty="0">
              <a:solidFill>
                <a:srgbClr val="565656"/>
              </a:solidFill>
              <a:latin typeface="Abadi" panose="020B0604020104020204" pitchFamily="34" charset="0"/>
            </a:endParaRPr>
          </a:p>
          <a:p>
            <a:pPr algn="just"/>
            <a:r>
              <a:rPr lang="pt-BR" sz="1200" dirty="0">
                <a:solidFill>
                  <a:srgbClr val="565656"/>
                </a:solidFill>
                <a:latin typeface="Abadi" panose="020B0604020104020204" pitchFamily="34" charset="0"/>
              </a:rPr>
              <a:t>Todos os documentos que serviram de base para a elaboração do presente relatório estão disponíveis para consulta no site </a:t>
            </a:r>
            <a:r>
              <a:rPr lang="pt-BR" sz="1200" dirty="0">
                <a:solidFill>
                  <a:srgbClr val="565656"/>
                </a:solidFill>
                <a:latin typeface="Abadi" panose="020B0604020104020204" pitchFamily="34" charset="0"/>
                <a:hlinkClick r:id="rId2"/>
              </a:rPr>
              <a:t>www.administradorjudicial.adv.br</a:t>
            </a:r>
            <a:r>
              <a:rPr lang="pt-BR" sz="1200" dirty="0">
                <a:solidFill>
                  <a:srgbClr val="565656"/>
                </a:solidFill>
                <a:latin typeface="Abadi" panose="020B0604020104020204" pitchFamily="34" charset="0"/>
              </a:rPr>
              <a:t> e informações adicionais ou complementares podem ser obtidas diretamente com a Medeiros &amp; Medeiros Administração Judicial. </a:t>
            </a:r>
          </a:p>
          <a:p>
            <a:pPr algn="just"/>
            <a:endParaRPr lang="pt-BR" sz="1200" dirty="0">
              <a:latin typeface="Abadi" panose="020B0604020104020204" pitchFamily="34" charset="0"/>
            </a:endParaRPr>
          </a:p>
          <a:p>
            <a:pPr algn="just"/>
            <a:endParaRPr lang="pt-BR" sz="1200" dirty="0">
              <a:latin typeface="Abadi" panose="020B0604020104020204" pitchFamily="34" charset="0"/>
            </a:endParaRPr>
          </a:p>
        </p:txBody>
      </p:sp>
    </p:spTree>
    <p:extLst>
      <p:ext uri="{BB962C8B-B14F-4D97-AF65-F5344CB8AC3E}">
        <p14:creationId xmlns:p14="http://schemas.microsoft.com/office/powerpoint/2010/main" val="823057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p:cNvSpPr>
            <a:spLocks noGrp="1"/>
          </p:cNvSpPr>
          <p:nvPr>
            <p:ph type="body" sz="quarter" idx="17"/>
          </p:nvPr>
        </p:nvSpPr>
        <p:spPr/>
        <p:txBody>
          <a:bodyPr>
            <a:normAutofit/>
          </a:bodyPr>
          <a:lstStyle/>
          <a:p>
            <a:r>
              <a:rPr lang="pt-BR" b="1" dirty="0">
                <a:solidFill>
                  <a:srgbClr val="565656"/>
                </a:solidFill>
                <a:latin typeface="Abadi" panose="020B0604020104020204" pitchFamily="34" charset="0"/>
              </a:rPr>
              <a:t>Cronograma Processual da Recuperação Judicial</a:t>
            </a:r>
          </a:p>
        </p:txBody>
      </p:sp>
      <p:sp>
        <p:nvSpPr>
          <p:cNvPr id="4" name="Título 3"/>
          <p:cNvSpPr>
            <a:spLocks noGrp="1"/>
          </p:cNvSpPr>
          <p:nvPr>
            <p:ph type="title"/>
          </p:nvPr>
        </p:nvSpPr>
        <p:spPr/>
        <p:txBody>
          <a:bodyPr/>
          <a:lstStyle/>
          <a:p>
            <a:r>
              <a:rPr lang="pt-BR" dirty="0">
                <a:latin typeface="Abadi" panose="020B0604020104020204" pitchFamily="34" charset="0"/>
              </a:rPr>
              <a:t>1. ASPECTOS JURÍDICOS</a:t>
            </a:r>
          </a:p>
        </p:txBody>
      </p:sp>
      <p:graphicFrame>
        <p:nvGraphicFramePr>
          <p:cNvPr id="7" name="Tabela 6"/>
          <p:cNvGraphicFramePr>
            <a:graphicFrameLocks noGrp="1"/>
          </p:cNvGraphicFramePr>
          <p:nvPr>
            <p:extLst>
              <p:ext uri="{D42A27DB-BD31-4B8C-83A1-F6EECF244321}">
                <p14:modId xmlns:p14="http://schemas.microsoft.com/office/powerpoint/2010/main" val="3706202598"/>
              </p:ext>
            </p:extLst>
          </p:nvPr>
        </p:nvGraphicFramePr>
        <p:xfrm>
          <a:off x="6387364" y="1036846"/>
          <a:ext cx="6011621" cy="6247234"/>
        </p:xfrm>
        <a:graphic>
          <a:graphicData uri="http://schemas.openxmlformats.org/drawingml/2006/table">
            <a:tbl>
              <a:tblPr/>
              <a:tblGrid>
                <a:gridCol w="885932">
                  <a:extLst>
                    <a:ext uri="{9D8B030D-6E8A-4147-A177-3AD203B41FA5}">
                      <a16:colId xmlns:a16="http://schemas.microsoft.com/office/drawing/2014/main" val="20000"/>
                    </a:ext>
                  </a:extLst>
                </a:gridCol>
                <a:gridCol w="3866209">
                  <a:extLst>
                    <a:ext uri="{9D8B030D-6E8A-4147-A177-3AD203B41FA5}">
                      <a16:colId xmlns:a16="http://schemas.microsoft.com/office/drawing/2014/main" val="20001"/>
                    </a:ext>
                  </a:extLst>
                </a:gridCol>
                <a:gridCol w="198858">
                  <a:extLst>
                    <a:ext uri="{9D8B030D-6E8A-4147-A177-3AD203B41FA5}">
                      <a16:colId xmlns:a16="http://schemas.microsoft.com/office/drawing/2014/main" val="1248092550"/>
                    </a:ext>
                  </a:extLst>
                </a:gridCol>
                <a:gridCol w="1060622">
                  <a:extLst>
                    <a:ext uri="{9D8B030D-6E8A-4147-A177-3AD203B41FA5}">
                      <a16:colId xmlns:a16="http://schemas.microsoft.com/office/drawing/2014/main" val="20002"/>
                    </a:ext>
                  </a:extLst>
                </a:gridCol>
              </a:tblGrid>
              <a:tr h="300348">
                <a:tc>
                  <a:txBody>
                    <a:bodyPr/>
                    <a:lstStyle/>
                    <a:p>
                      <a:pPr algn="ctr" fontAlgn="ctr"/>
                      <a:r>
                        <a:rPr lang="pt-BR" sz="1200" b="1" i="0" u="none" strike="noStrike" dirty="0">
                          <a:solidFill>
                            <a:srgbClr val="B58B2B"/>
                          </a:solidFill>
                          <a:effectLst/>
                          <a:latin typeface="Abadi" panose="020B0604020104020204" pitchFamily="34" charset="0"/>
                        </a:rPr>
                        <a:t>Data</a:t>
                      </a:r>
                    </a:p>
                  </a:txBody>
                  <a:tcPr marL="10314" marR="10314" marT="10314" marB="0" anchor="ctr">
                    <a:lnL>
                      <a:noFill/>
                    </a:lnL>
                    <a:lnR>
                      <a:noFill/>
                    </a:lnR>
                    <a:lnT>
                      <a:noFill/>
                    </a:lnT>
                    <a:lnB>
                      <a:noFill/>
                    </a:lnB>
                    <a:solidFill>
                      <a:srgbClr val="000000"/>
                    </a:solidFill>
                  </a:tcPr>
                </a:tc>
                <a:tc>
                  <a:txBody>
                    <a:bodyPr/>
                    <a:lstStyle/>
                    <a:p>
                      <a:pPr algn="ctr" fontAlgn="ctr"/>
                      <a:r>
                        <a:rPr lang="pt-BR" sz="1200" b="1" i="0" u="none" strike="noStrike" dirty="0">
                          <a:solidFill>
                            <a:srgbClr val="B58B2B"/>
                          </a:solidFill>
                          <a:effectLst/>
                          <a:latin typeface="Abadi" panose="020B0604020104020204" pitchFamily="34" charset="0"/>
                        </a:rPr>
                        <a:t>Evento</a:t>
                      </a:r>
                    </a:p>
                  </a:txBody>
                  <a:tcPr marL="10314" marR="10314" marT="10314" marB="0" anchor="ctr">
                    <a:lnL>
                      <a:noFill/>
                    </a:lnL>
                    <a:lnR>
                      <a:noFill/>
                    </a:lnR>
                    <a:lnT>
                      <a:noFill/>
                    </a:lnT>
                    <a:lnB>
                      <a:noFill/>
                    </a:lnB>
                    <a:solidFill>
                      <a:srgbClr val="000000"/>
                    </a:solidFill>
                  </a:tcPr>
                </a:tc>
                <a:tc gridSpan="2">
                  <a:txBody>
                    <a:bodyPr/>
                    <a:lstStyle/>
                    <a:p>
                      <a:pPr algn="ctr" fontAlgn="ctr"/>
                      <a:r>
                        <a:rPr lang="pt-BR" sz="1200" b="1" i="0" u="none" strike="noStrike">
                          <a:solidFill>
                            <a:srgbClr val="B58B2B"/>
                          </a:solidFill>
                          <a:effectLst/>
                          <a:latin typeface="Abadi" panose="020B0604020104020204" pitchFamily="34" charset="0"/>
                        </a:rPr>
                        <a:t>Lei 11.101/05</a:t>
                      </a:r>
                      <a:endParaRPr lang="pt-BR" sz="1200" b="1" i="0" u="none" strike="noStrike" dirty="0">
                        <a:solidFill>
                          <a:srgbClr val="B58B2B"/>
                        </a:solidFill>
                        <a:effectLst/>
                        <a:latin typeface="Abadi" panose="020B0604020104020204" pitchFamily="34" charset="0"/>
                      </a:endParaRPr>
                    </a:p>
                  </a:txBody>
                  <a:tcPr marL="10314" marR="10314" marT="10314" marB="0" anchor="ctr">
                    <a:lnL>
                      <a:noFill/>
                    </a:lnL>
                    <a:lnR>
                      <a:noFill/>
                    </a:lnR>
                    <a:lnT>
                      <a:noFill/>
                    </a:lnT>
                    <a:lnB>
                      <a:noFill/>
                    </a:lnB>
                    <a:solidFill>
                      <a:srgbClr val="000000"/>
                    </a:solidFill>
                  </a:tcPr>
                </a:tc>
                <a:tc hMerge="1">
                  <a:txBody>
                    <a:bodyPr/>
                    <a:lstStyle/>
                    <a:p>
                      <a:pPr algn="ctr" fontAlgn="ctr"/>
                      <a:r>
                        <a:rPr lang="pt-BR" sz="1200" b="1" i="0" u="none" strike="noStrike">
                          <a:solidFill>
                            <a:srgbClr val="B58B2B"/>
                          </a:solidFill>
                          <a:effectLst/>
                          <a:latin typeface="Hurme Geometric Sans 1"/>
                        </a:rPr>
                        <a:t>Lei 11.101/05</a:t>
                      </a:r>
                    </a:p>
                  </a:txBody>
                  <a:tcPr marL="10314" marR="10314" marT="10314" marB="0" anchor="ctr">
                    <a:lnL>
                      <a:noFill/>
                    </a:lnL>
                    <a:lnR>
                      <a:noFill/>
                    </a:lnR>
                    <a:lnT>
                      <a:noFill/>
                    </a:lnT>
                    <a:lnB>
                      <a:noFill/>
                    </a:lnB>
                    <a:solidFill>
                      <a:srgbClr val="000000"/>
                    </a:solidFill>
                  </a:tcPr>
                </a:tc>
                <a:extLst>
                  <a:ext uri="{0D108BD9-81ED-4DB2-BD59-A6C34878D82A}">
                    <a16:rowId xmlns:a16="http://schemas.microsoft.com/office/drawing/2014/main" val="10000"/>
                  </a:ext>
                </a:extLst>
              </a:tr>
              <a:tr h="507288">
                <a:tc>
                  <a:txBody>
                    <a:bodyPr/>
                    <a:lstStyle/>
                    <a:p>
                      <a:pPr algn="ctr" fontAlgn="ctr"/>
                      <a:r>
                        <a:rPr lang="pt-BR" sz="1100" b="1" i="0" u="none" strike="noStrike" dirty="0">
                          <a:solidFill>
                            <a:srgbClr val="565656"/>
                          </a:solidFill>
                          <a:effectLst/>
                          <a:latin typeface="Abadi" panose="020B0604020104020204" pitchFamily="34" charset="0"/>
                        </a:rPr>
                        <a:t>13/10/2016 </a:t>
                      </a:r>
                    </a:p>
                  </a:txBody>
                  <a:tcPr marL="10314" marR="10314" marT="10314" marB="0" anchor="ctr">
                    <a:lnL>
                      <a:noFill/>
                    </a:lnL>
                    <a:lnR>
                      <a:noFill/>
                    </a:lnR>
                    <a:lnT w="6350" cap="flat" cmpd="sng" algn="ctr">
                      <a:no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58B23"/>
                    </a:solidFill>
                  </a:tcPr>
                </a:tc>
                <a:tc>
                  <a:txBody>
                    <a:bodyPr/>
                    <a:lstStyle/>
                    <a:p>
                      <a:pPr algn="l" fontAlgn="ctr"/>
                      <a:r>
                        <a:rPr lang="pt-BR" sz="1300" b="0" i="0" u="none" strike="noStrike" dirty="0">
                          <a:solidFill>
                            <a:srgbClr val="565656"/>
                          </a:solidFill>
                          <a:effectLst/>
                          <a:latin typeface="Abadi" panose="020B0604020104020204" pitchFamily="34" charset="0"/>
                        </a:rPr>
                        <a:t>Homologação do PRJ</a:t>
                      </a:r>
                    </a:p>
                  </a:txBody>
                  <a:tcPr marL="10314" marR="10314" marT="10314" marB="0" anchor="ctr">
                    <a:lnL>
                      <a:noFill/>
                    </a:lnL>
                    <a:lnR>
                      <a:noFill/>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pt-BR" sz="1300" b="0" i="0" u="none" strike="noStrike">
                          <a:solidFill>
                            <a:srgbClr val="565656"/>
                          </a:solidFill>
                          <a:effectLst/>
                          <a:latin typeface="Abadi" panose="020B0604020104020204" pitchFamily="34" charset="0"/>
                        </a:rPr>
                        <a:t> </a:t>
                      </a:r>
                      <a:endParaRPr lang="pt-BR" sz="1300" b="0" i="0" u="none" strike="noStrike" dirty="0">
                        <a:solidFill>
                          <a:srgbClr val="565656"/>
                        </a:solidFill>
                        <a:effectLst/>
                        <a:latin typeface="Abadi" panose="020B0604020104020204" pitchFamily="34" charset="0"/>
                      </a:endParaRPr>
                    </a:p>
                  </a:txBody>
                  <a:tcPr marL="10314" marR="10314" marT="10314" marB="0" anchor="ctr">
                    <a:lnL>
                      <a:noFill/>
                    </a:lnL>
                    <a:lnR>
                      <a:noFill/>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r>
                        <a:rPr lang="pt-BR" sz="1300" b="0" i="0" u="none" strike="noStrike">
                          <a:solidFill>
                            <a:srgbClr val="000000"/>
                          </a:solidFill>
                          <a:effectLst/>
                          <a:latin typeface="Hurme Geometric Sans 1"/>
                        </a:rPr>
                        <a:t> </a:t>
                      </a:r>
                      <a:endParaRPr lang="pt-BR" sz="1300" b="0" i="0" u="none" strike="noStrike" dirty="0">
                        <a:solidFill>
                          <a:srgbClr val="000000"/>
                        </a:solidFill>
                        <a:effectLst/>
                        <a:latin typeface="Hurme Geometric Sans 1"/>
                      </a:endParaRPr>
                    </a:p>
                  </a:txBody>
                  <a:tcPr marL="10314" marR="10314" marT="10314" marB="0" anchor="ctr">
                    <a:lnL>
                      <a:noFill/>
                    </a:lnL>
                    <a:lnR>
                      <a:noFill/>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35442">
                <a:tc>
                  <a:txBody>
                    <a:bodyPr/>
                    <a:lstStyle/>
                    <a:p>
                      <a:pPr algn="ctr" fontAlgn="ctr"/>
                      <a:r>
                        <a:rPr lang="pt-BR" sz="1100" b="1" i="0" u="none" strike="noStrike" dirty="0">
                          <a:solidFill>
                            <a:srgbClr val="565656"/>
                          </a:solidFill>
                          <a:effectLst/>
                          <a:latin typeface="Abadi" panose="020B0604020104020204" pitchFamily="34" charset="0"/>
                        </a:rPr>
                        <a:t>26/06/2018</a:t>
                      </a: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58B23"/>
                    </a:solidFill>
                  </a:tcPr>
                </a:tc>
                <a:tc>
                  <a:txBody>
                    <a:bodyPr/>
                    <a:lstStyle/>
                    <a:p>
                      <a:pPr algn="l" fontAlgn="ctr"/>
                      <a:r>
                        <a:rPr lang="pt-BR" sz="1300" b="0" i="0" u="none" strike="noStrike" dirty="0">
                          <a:solidFill>
                            <a:srgbClr val="565656"/>
                          </a:solidFill>
                          <a:effectLst/>
                          <a:latin typeface="Abadi" panose="020B0604020104020204" pitchFamily="34" charset="0"/>
                        </a:rPr>
                        <a:t>Apresentação</a:t>
                      </a:r>
                      <a:r>
                        <a:rPr lang="pt-BR" sz="1300" b="0" i="0" u="none" strike="noStrike" baseline="0" dirty="0">
                          <a:solidFill>
                            <a:srgbClr val="565656"/>
                          </a:solidFill>
                          <a:effectLst/>
                          <a:latin typeface="Abadi" panose="020B0604020104020204" pitchFamily="34" charset="0"/>
                        </a:rPr>
                        <a:t> de novo Plano de Recuperação Judicial,  por força do julgamento do A.I 70071984793. </a:t>
                      </a:r>
                      <a:endParaRPr lang="pt-BR" sz="1300" b="0" i="0" u="none" strike="noStrike" dirty="0">
                        <a:solidFill>
                          <a:srgbClr val="565656"/>
                        </a:solidFill>
                        <a:effectLst/>
                        <a:latin typeface="Abadi" panose="020B0604020104020204" pitchFamily="34" charset="0"/>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endParaRPr lang="pt-BR" sz="1300" b="0" i="0" u="none" strike="noStrike" dirty="0">
                        <a:solidFill>
                          <a:srgbClr val="565656"/>
                        </a:solidFill>
                        <a:effectLst/>
                        <a:latin typeface="Abadi" panose="020B0604020104020204" pitchFamily="34" charset="0"/>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pt-BR" sz="1300" b="0" i="0" u="none" strike="noStrike" dirty="0">
                        <a:solidFill>
                          <a:srgbClr val="000000"/>
                        </a:solidFill>
                        <a:effectLst/>
                        <a:latin typeface="Hurme Geometric Sans 1"/>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539632">
                <a:tc>
                  <a:txBody>
                    <a:bodyPr/>
                    <a:lstStyle/>
                    <a:p>
                      <a:pPr algn="ctr" fontAlgn="ctr"/>
                      <a:r>
                        <a:rPr lang="pt-BR" sz="1100" b="1" i="0" u="none" strike="noStrike" dirty="0">
                          <a:solidFill>
                            <a:srgbClr val="565656"/>
                          </a:solidFill>
                          <a:effectLst/>
                          <a:latin typeface="Abadi" panose="020B0604020104020204" pitchFamily="34" charset="0"/>
                        </a:rPr>
                        <a:t>12/12/2018</a:t>
                      </a: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58B23"/>
                    </a:solidFill>
                  </a:tcPr>
                </a:tc>
                <a:tc>
                  <a:txBody>
                    <a:bodyPr/>
                    <a:lstStyle/>
                    <a:p>
                      <a:pPr marL="0" marR="0" lvl="0" indent="0" algn="l" defTabSz="1069848" rtl="0" eaLnBrk="1" fontAlgn="ctr" latinLnBrk="0" hangingPunct="1">
                        <a:lnSpc>
                          <a:spcPct val="100000"/>
                        </a:lnSpc>
                        <a:spcBef>
                          <a:spcPts val="0"/>
                        </a:spcBef>
                        <a:spcAft>
                          <a:spcPts val="0"/>
                        </a:spcAft>
                        <a:buClrTx/>
                        <a:buSzTx/>
                        <a:buFontTx/>
                        <a:buNone/>
                        <a:tabLst/>
                        <a:defRPr/>
                      </a:pPr>
                      <a:r>
                        <a:rPr lang="pt-BR" sz="1300" b="0" i="0" u="none" strike="noStrike" dirty="0">
                          <a:solidFill>
                            <a:srgbClr val="565656"/>
                          </a:solidFill>
                          <a:effectLst/>
                          <a:latin typeface="Abadi" panose="020B0604020104020204" pitchFamily="34" charset="0"/>
                        </a:rPr>
                        <a:t>Publicação de aviso sobre o recebimento do PRJ no D.O.</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marL="0" marR="0" lvl="0" indent="0" algn="l" defTabSz="1069848" rtl="0" eaLnBrk="1" fontAlgn="ctr" latinLnBrk="0" hangingPunct="1">
                        <a:lnSpc>
                          <a:spcPct val="100000"/>
                        </a:lnSpc>
                        <a:spcBef>
                          <a:spcPts val="0"/>
                        </a:spcBef>
                        <a:spcAft>
                          <a:spcPts val="0"/>
                        </a:spcAft>
                        <a:buClrTx/>
                        <a:buSzTx/>
                        <a:buFontTx/>
                        <a:buNone/>
                        <a:tabLst/>
                        <a:defRPr/>
                      </a:pPr>
                      <a:r>
                        <a:rPr lang="pt-BR" sz="1300" b="0" i="0" u="none" strike="noStrike" dirty="0">
                          <a:solidFill>
                            <a:srgbClr val="565656"/>
                          </a:solidFill>
                          <a:effectLst/>
                          <a:latin typeface="Abadi" panose="020B0604020104020204" pitchFamily="34" charset="0"/>
                        </a:rPr>
                        <a:t>art. 53, § Único</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ctr" defTabSz="1069848" rtl="0" eaLnBrk="1" fontAlgn="ctr" latinLnBrk="0" hangingPunct="1">
                        <a:lnSpc>
                          <a:spcPct val="100000"/>
                        </a:lnSpc>
                        <a:spcBef>
                          <a:spcPts val="0"/>
                        </a:spcBef>
                        <a:spcAft>
                          <a:spcPts val="0"/>
                        </a:spcAft>
                        <a:buClrTx/>
                        <a:buSzTx/>
                        <a:buFontTx/>
                        <a:buNone/>
                        <a:tabLst/>
                        <a:defRPr/>
                      </a:pPr>
                      <a:r>
                        <a:rPr lang="pt-BR" sz="1300" b="0" i="0" u="none" strike="noStrike">
                          <a:solidFill>
                            <a:srgbClr val="000000"/>
                          </a:solidFill>
                          <a:effectLst/>
                          <a:latin typeface="Hurme Geometric Sans 1"/>
                        </a:rPr>
                        <a:t>art. 53, § Único</a:t>
                      </a:r>
                      <a:endParaRPr lang="pt-BR" sz="1300" b="0" i="0" u="none" strike="noStrike" dirty="0">
                        <a:solidFill>
                          <a:srgbClr val="000000"/>
                        </a:solidFill>
                        <a:effectLst/>
                        <a:latin typeface="Hurme Geometric Sans 1"/>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586574">
                <a:tc>
                  <a:txBody>
                    <a:bodyPr/>
                    <a:lstStyle/>
                    <a:p>
                      <a:pPr algn="ctr" fontAlgn="ctr"/>
                      <a:r>
                        <a:rPr lang="pt-BR" sz="1100" b="1" i="0" u="none" strike="noStrike" dirty="0">
                          <a:solidFill>
                            <a:srgbClr val="565656"/>
                          </a:solidFill>
                          <a:effectLst/>
                          <a:latin typeface="Abadi" panose="020B0604020104020204" pitchFamily="34" charset="0"/>
                        </a:rPr>
                        <a:t>22/02/2019</a:t>
                      </a: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58B23"/>
                    </a:solidFill>
                  </a:tcPr>
                </a:tc>
                <a:tc>
                  <a:txBody>
                    <a:bodyPr/>
                    <a:lstStyle/>
                    <a:p>
                      <a:pPr algn="l" fontAlgn="ctr"/>
                      <a:r>
                        <a:rPr lang="pt-BR" sz="1300" b="0" i="0" u="none" strike="noStrike" dirty="0">
                          <a:solidFill>
                            <a:srgbClr val="565656"/>
                          </a:solidFill>
                          <a:effectLst/>
                          <a:latin typeface="Abadi" panose="020B0604020104020204" pitchFamily="34" charset="0"/>
                        </a:rPr>
                        <a:t>Fim do prazo para apresentar objeções ao PRJ</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pt-BR" sz="1300" b="0" i="0" u="none" strike="noStrike">
                          <a:solidFill>
                            <a:srgbClr val="565656"/>
                          </a:solidFill>
                          <a:effectLst/>
                          <a:latin typeface="Abadi" panose="020B0604020104020204" pitchFamily="34" charset="0"/>
                        </a:rPr>
                        <a:t>art. 53, § Único e art. 55, § Único</a:t>
                      </a:r>
                      <a:endParaRPr lang="pt-BR" sz="1300" b="0" i="0" u="none" strike="noStrike" dirty="0">
                        <a:solidFill>
                          <a:srgbClr val="565656"/>
                        </a:solidFill>
                        <a:effectLst/>
                        <a:latin typeface="Abadi" panose="020B0604020104020204" pitchFamily="34" charset="0"/>
                      </a:endParaRP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r>
                        <a:rPr lang="pt-BR" sz="1300" b="0" i="0" u="none" strike="noStrike">
                          <a:solidFill>
                            <a:srgbClr val="000000"/>
                          </a:solidFill>
                          <a:effectLst/>
                          <a:latin typeface="Hurme Geometric Sans 1"/>
                        </a:rPr>
                        <a:t>art. 53, § Único e art. 55, § Único</a:t>
                      </a:r>
                      <a:endParaRPr lang="pt-BR" sz="1300" b="0" i="0" u="none" strike="noStrike" dirty="0">
                        <a:solidFill>
                          <a:srgbClr val="000000"/>
                        </a:solidFill>
                        <a:effectLst/>
                        <a:latin typeface="Hurme Geometric Sans 1"/>
                      </a:endParaRP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591599">
                <a:tc>
                  <a:txBody>
                    <a:bodyPr/>
                    <a:lstStyle/>
                    <a:p>
                      <a:pPr algn="ctr" fontAlgn="ctr"/>
                      <a:r>
                        <a:rPr lang="pt-BR" sz="1100" b="1" i="0" u="none" strike="noStrike" dirty="0">
                          <a:solidFill>
                            <a:srgbClr val="565656"/>
                          </a:solidFill>
                          <a:effectLst/>
                          <a:latin typeface="Abadi" panose="020B0604020104020204" pitchFamily="34" charset="0"/>
                        </a:rPr>
                        <a:t>02/03/2020</a:t>
                      </a: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300" b="0" i="0" u="none" strike="noStrike" dirty="0">
                          <a:solidFill>
                            <a:srgbClr val="565656"/>
                          </a:solidFill>
                          <a:effectLst/>
                          <a:latin typeface="Abadi" panose="020B0604020104020204" pitchFamily="34" charset="0"/>
                        </a:rPr>
                        <a:t>Republicação de aviso sobre o recebimento do PRJ no D.O – decisão de</a:t>
                      </a:r>
                      <a:r>
                        <a:rPr lang="pt-BR" sz="1300" b="0" i="0" u="none" strike="noStrike" baseline="0" dirty="0">
                          <a:solidFill>
                            <a:srgbClr val="565656"/>
                          </a:solidFill>
                          <a:effectLst/>
                          <a:latin typeface="Abadi" panose="020B0604020104020204" pitchFamily="34" charset="0"/>
                        </a:rPr>
                        <a:t> 01/2020</a:t>
                      </a:r>
                      <a:endParaRPr lang="pt-BR" sz="1300" b="0" i="0" u="none" strike="noStrike" dirty="0">
                        <a:solidFill>
                          <a:srgbClr val="565656"/>
                        </a:solidFill>
                        <a:effectLst/>
                        <a:latin typeface="Abadi" panose="020B0604020104020204" pitchFamily="34" charset="0"/>
                      </a:endParaRP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endParaRPr lang="pt-BR" sz="1300" b="0" i="0" u="none" strike="noStrike" dirty="0">
                        <a:solidFill>
                          <a:srgbClr val="565656"/>
                        </a:solidFill>
                        <a:effectLst/>
                        <a:latin typeface="Abadi" panose="020B0604020104020204" pitchFamily="34" charset="0"/>
                      </a:endParaRP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pt-BR" sz="1300" b="0" i="0" u="none" strike="noStrike" dirty="0">
                        <a:solidFill>
                          <a:srgbClr val="000000"/>
                        </a:solidFill>
                        <a:effectLst/>
                        <a:latin typeface="Hurme Geometric Sans 1"/>
                      </a:endParaRP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6349512"/>
                  </a:ext>
                </a:extLst>
              </a:tr>
              <a:tr h="559372">
                <a:tc>
                  <a:txBody>
                    <a:bodyPr/>
                    <a:lstStyle/>
                    <a:p>
                      <a:pPr algn="ctr" fontAlgn="ctr"/>
                      <a:r>
                        <a:rPr lang="pt-BR" sz="1100" b="1" i="0" u="none" strike="noStrike" dirty="0">
                          <a:solidFill>
                            <a:srgbClr val="565656"/>
                          </a:solidFill>
                          <a:effectLst/>
                          <a:latin typeface="Abadi" panose="020B0604020104020204" pitchFamily="34" charset="0"/>
                        </a:rPr>
                        <a:t>12/03/2020</a:t>
                      </a: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marL="0" marR="0" lvl="0" indent="0" algn="l" defTabSz="1069848" rtl="0" eaLnBrk="1" fontAlgn="ctr" latinLnBrk="0" hangingPunct="1">
                        <a:lnSpc>
                          <a:spcPct val="100000"/>
                        </a:lnSpc>
                        <a:spcBef>
                          <a:spcPts val="0"/>
                        </a:spcBef>
                        <a:spcAft>
                          <a:spcPts val="0"/>
                        </a:spcAft>
                        <a:buClrTx/>
                        <a:buSzTx/>
                        <a:buFontTx/>
                        <a:buNone/>
                        <a:tabLst/>
                        <a:defRPr/>
                      </a:pPr>
                      <a:r>
                        <a:rPr lang="pt-BR" sz="1300" b="0" i="0" u="none" strike="noStrike" dirty="0">
                          <a:solidFill>
                            <a:srgbClr val="565656"/>
                          </a:solidFill>
                          <a:effectLst/>
                          <a:latin typeface="Abadi" panose="020B0604020104020204" pitchFamily="34" charset="0"/>
                        </a:rPr>
                        <a:t>Fim do prazo para apresentar impugnações</a:t>
                      </a:r>
                    </a:p>
                    <a:p>
                      <a:pPr algn="l" fontAlgn="ctr"/>
                      <a:endParaRPr lang="pt-BR" sz="1300" b="0" i="0" u="none" strike="noStrike" dirty="0">
                        <a:solidFill>
                          <a:srgbClr val="565656"/>
                        </a:solidFill>
                        <a:effectLst/>
                        <a:latin typeface="Abadi" panose="020B0604020104020204" pitchFamily="34" charset="0"/>
                      </a:endParaRP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pt-BR" sz="1300" b="0" i="0" u="none" strike="noStrike" dirty="0">
                          <a:solidFill>
                            <a:srgbClr val="565656"/>
                          </a:solidFill>
                          <a:effectLst/>
                          <a:latin typeface="Abadi" panose="020B0604020104020204" pitchFamily="34" charset="0"/>
                        </a:rPr>
                        <a:t>art. 55, § Único</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r>
                        <a:rPr lang="pt-BR" sz="1300" b="0" i="0" u="none" strike="noStrike">
                          <a:solidFill>
                            <a:srgbClr val="000000"/>
                          </a:solidFill>
                          <a:effectLst/>
                          <a:latin typeface="Hurme Geometric Sans 1"/>
                        </a:rPr>
                        <a:t>55, § Único</a:t>
                      </a:r>
                      <a:endParaRPr lang="pt-BR" sz="1300" b="0" i="0" u="none" strike="noStrike" dirty="0">
                        <a:solidFill>
                          <a:srgbClr val="000000"/>
                        </a:solidFill>
                        <a:effectLst/>
                        <a:latin typeface="Hurme Geometric Sans 1"/>
                      </a:endParaRP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15270221"/>
                  </a:ext>
                </a:extLst>
              </a:tr>
              <a:tr h="559372">
                <a:tc>
                  <a:txBody>
                    <a:bodyPr/>
                    <a:lstStyle/>
                    <a:p>
                      <a:pPr algn="ctr" fontAlgn="ctr"/>
                      <a:r>
                        <a:rPr lang="pt-BR" sz="1100" b="1" i="0" u="none" strike="noStrike" dirty="0">
                          <a:solidFill>
                            <a:srgbClr val="565656"/>
                          </a:solidFill>
                          <a:effectLst/>
                          <a:latin typeface="Abadi" panose="020B0604020104020204" pitchFamily="34" charset="0"/>
                        </a:rPr>
                        <a:t>09/10/2020</a:t>
                      </a: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marL="0" marR="0" lvl="0" indent="0" algn="l" defTabSz="1069848" rtl="0" eaLnBrk="1" fontAlgn="ctr" latinLnBrk="0" hangingPunct="1">
                        <a:lnSpc>
                          <a:spcPct val="100000"/>
                        </a:lnSpc>
                        <a:spcBef>
                          <a:spcPts val="0"/>
                        </a:spcBef>
                        <a:spcAft>
                          <a:spcPts val="0"/>
                        </a:spcAft>
                        <a:buClrTx/>
                        <a:buSzTx/>
                        <a:buFontTx/>
                        <a:buNone/>
                        <a:tabLst/>
                        <a:defRPr/>
                      </a:pPr>
                      <a:r>
                        <a:rPr lang="pt-BR" sz="1300" b="0" i="0" u="none" strike="noStrike" dirty="0">
                          <a:solidFill>
                            <a:srgbClr val="565656"/>
                          </a:solidFill>
                          <a:effectLst/>
                          <a:latin typeface="Abadi" panose="020B0604020104020204" pitchFamily="34" charset="0"/>
                        </a:rPr>
                        <a:t>Fim do prazo para apresentar objeções </a:t>
                      </a:r>
                      <a:r>
                        <a:rPr lang="pt-BR" sz="1100" b="0" i="0" u="none" strike="noStrike" kern="1200" baseline="0" dirty="0">
                          <a:solidFill>
                            <a:srgbClr val="565656"/>
                          </a:solidFill>
                          <a:latin typeface="Abadi" panose="020B0604020104020204" pitchFamily="34" charset="0"/>
                          <a:ea typeface="+mn-ea"/>
                          <a:cs typeface="+mn-cs"/>
                        </a:rPr>
                        <a:t>(considerando suspensões da fluência de prazos físicos em razão do COVID-19)</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endParaRPr lang="pt-BR" sz="1300" b="0" i="0" u="none" strike="noStrike" dirty="0">
                        <a:solidFill>
                          <a:srgbClr val="565656"/>
                        </a:solidFill>
                        <a:effectLst/>
                        <a:latin typeface="Abadi" panose="020B0604020104020204" pitchFamily="34" charset="0"/>
                      </a:endParaRP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extLst>
                  <a:ext uri="{0D108BD9-81ED-4DB2-BD59-A6C34878D82A}">
                    <a16:rowId xmlns:a16="http://schemas.microsoft.com/office/drawing/2014/main" val="827809496"/>
                  </a:ext>
                </a:extLst>
              </a:tr>
              <a:tr h="490259">
                <a:tc>
                  <a:txBody>
                    <a:bodyPr/>
                    <a:lstStyle/>
                    <a:p>
                      <a:pPr algn="ctr" fontAlgn="ctr"/>
                      <a:r>
                        <a:rPr lang="pt-BR" sz="1100" b="1" i="0" u="none" strike="noStrike" dirty="0">
                          <a:solidFill>
                            <a:srgbClr val="565656"/>
                          </a:solidFill>
                          <a:effectLst/>
                          <a:latin typeface="Abadi" panose="020B0604020104020204" pitchFamily="34" charset="0"/>
                        </a:rPr>
                        <a:t>17/3/2022</a:t>
                      </a: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08080"/>
                    </a:solidFill>
                  </a:tcPr>
                </a:tc>
                <a:tc>
                  <a:txBody>
                    <a:bodyPr/>
                    <a:lstStyle/>
                    <a:p>
                      <a:pPr marL="0" marR="0" lvl="0" indent="0" algn="l" defTabSz="1069848" rtl="0" eaLnBrk="1" fontAlgn="ctr" latinLnBrk="0" hangingPunct="1">
                        <a:lnSpc>
                          <a:spcPct val="100000"/>
                        </a:lnSpc>
                        <a:spcBef>
                          <a:spcPts val="0"/>
                        </a:spcBef>
                        <a:spcAft>
                          <a:spcPts val="0"/>
                        </a:spcAft>
                        <a:buClrTx/>
                        <a:buSzTx/>
                        <a:buFontTx/>
                        <a:buNone/>
                        <a:tabLst/>
                        <a:defRPr/>
                      </a:pPr>
                      <a:r>
                        <a:rPr lang="pt-BR" sz="1300" b="0" i="0" u="none" strike="noStrike" dirty="0">
                          <a:solidFill>
                            <a:srgbClr val="565656"/>
                          </a:solidFill>
                          <a:effectLst/>
                          <a:latin typeface="Abadi" panose="020B0604020104020204" pitchFamily="34" charset="0"/>
                        </a:rPr>
                        <a:t>Homologação do PRJ</a:t>
                      </a:r>
                    </a:p>
                    <a:p>
                      <a:pPr algn="l" fontAlgn="ctr"/>
                      <a:endParaRPr lang="pt-BR" sz="1300" b="0" i="0" u="none" strike="noStrike" dirty="0">
                        <a:solidFill>
                          <a:srgbClr val="565656"/>
                        </a:solidFill>
                        <a:effectLst/>
                        <a:latin typeface="Abadi" panose="020B0604020104020204" pitchFamily="34" charset="0"/>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endParaRPr lang="pt-BR" sz="1300" b="0" i="0" u="none" strike="noStrike" dirty="0">
                        <a:solidFill>
                          <a:srgbClr val="565656"/>
                        </a:solidFill>
                        <a:effectLst/>
                        <a:latin typeface="Abadi" panose="020B0604020104020204" pitchFamily="34" charset="0"/>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pt-BR" sz="1300" b="0" i="0" u="none" strike="noStrike" dirty="0">
                        <a:solidFill>
                          <a:srgbClr val="000000"/>
                        </a:solidFill>
                        <a:effectLst/>
                        <a:latin typeface="Hurme Geometric Sans 1"/>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506012">
                <a:tc>
                  <a:txBody>
                    <a:bodyPr/>
                    <a:lstStyle/>
                    <a:p>
                      <a:pPr algn="ctr" fontAlgn="ctr"/>
                      <a:r>
                        <a:rPr lang="pt-BR" sz="1100" b="1" i="0" u="none" strike="noStrike" dirty="0">
                          <a:solidFill>
                            <a:srgbClr val="000000"/>
                          </a:solidFill>
                          <a:effectLst/>
                          <a:latin typeface="Abadi" panose="020B0604020104020204" pitchFamily="34" charset="0"/>
                        </a:rPr>
                        <a:t> </a:t>
                      </a: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08080"/>
                    </a:solidFill>
                  </a:tcPr>
                </a:tc>
                <a:tc>
                  <a:txBody>
                    <a:bodyPr/>
                    <a:lstStyle/>
                    <a:p>
                      <a:pPr algn="l" fontAlgn="ctr"/>
                      <a:r>
                        <a:rPr lang="pt-BR" sz="1300" b="0" i="0" u="none" strike="noStrike" dirty="0">
                          <a:solidFill>
                            <a:srgbClr val="565656"/>
                          </a:solidFill>
                          <a:effectLst/>
                          <a:latin typeface="Abadi" panose="020B0604020104020204" pitchFamily="34" charset="0"/>
                        </a:rPr>
                        <a:t>Fim do prazo de recuperação judicial, conforme Novo Plano de Recuperação Judicial.</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pt-BR" sz="1300" b="0" i="0" u="none" strike="noStrike">
                          <a:solidFill>
                            <a:srgbClr val="565656"/>
                          </a:solidFill>
                          <a:effectLst/>
                          <a:latin typeface="Abadi" panose="020B0604020104020204" pitchFamily="34" charset="0"/>
                        </a:rPr>
                        <a:t> </a:t>
                      </a:r>
                      <a:endParaRPr lang="pt-BR" sz="1300" b="0" i="0" u="none" strike="noStrike" dirty="0">
                        <a:solidFill>
                          <a:srgbClr val="565656"/>
                        </a:solidFill>
                        <a:effectLst/>
                        <a:latin typeface="Abadi" panose="020B0604020104020204" pitchFamily="34" charset="0"/>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r>
                        <a:rPr lang="pt-BR" sz="1300" b="0" i="0" u="none" strike="noStrike">
                          <a:solidFill>
                            <a:srgbClr val="000000"/>
                          </a:solidFill>
                          <a:effectLst/>
                          <a:latin typeface="Hurme Geometric Sans 1"/>
                        </a:rPr>
                        <a:t> </a:t>
                      </a:r>
                      <a:endParaRPr lang="pt-BR" sz="1300" b="0" i="0" u="none" strike="noStrike" dirty="0">
                        <a:solidFill>
                          <a:srgbClr val="000000"/>
                        </a:solidFill>
                        <a:effectLst/>
                        <a:latin typeface="Hurme Geometric Sans 1"/>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634220">
                <a:tc gridSpan="4">
                  <a:txBody>
                    <a:bodyPr/>
                    <a:lstStyle/>
                    <a:p>
                      <a:pPr algn="l" fontAlgn="ctr"/>
                      <a:r>
                        <a:rPr lang="pt-BR" sz="1300" b="0" i="0" u="none" strike="noStrike" dirty="0">
                          <a:solidFill>
                            <a:srgbClr val="565656"/>
                          </a:solidFill>
                          <a:effectLst/>
                          <a:latin typeface="Abadi" panose="020B0604020104020204" pitchFamily="34" charset="0"/>
                        </a:rPr>
                        <a:t>Nota: Quadro elaborado pela Administradora Judicial com base nos processos previstos na Lei 11.101/05 e as datas de suas ocorrências conforme o trâmite processual.</a:t>
                      </a:r>
                    </a:p>
                  </a:txBody>
                  <a:tcPr marL="10314" marR="10314" marT="10314" marB="0" anchor="ctr">
                    <a:lnL>
                      <a:noFill/>
                    </a:lnL>
                    <a:lnR>
                      <a:noFill/>
                    </a:lnR>
                    <a:lnT w="6350" cap="flat" cmpd="sng" algn="ctr">
                      <a:solidFill>
                        <a:srgbClr val="FFFFFF"/>
                      </a:solidFill>
                      <a:prstDash val="solid"/>
                      <a:round/>
                      <a:headEnd type="none" w="med" len="med"/>
                      <a:tailEnd type="none" w="med" len="med"/>
                    </a:lnT>
                    <a:lnB>
                      <a:noFill/>
                    </a:lnB>
                  </a:tcPr>
                </a:tc>
                <a:tc hMerge="1">
                  <a:txBody>
                    <a:bodyPr/>
                    <a:lstStyle/>
                    <a:p>
                      <a:endParaRPr lang="pt-BR"/>
                    </a:p>
                  </a:txBody>
                  <a:tcPr>
                    <a:lnL w="12700" cmpd="sng">
                      <a:noFill/>
                      <a:prstDash val="solid"/>
                    </a:lnL>
                    <a:lnT w="6350" cap="flat" cmpd="sng" algn="ctr">
                      <a:solidFill>
                        <a:srgbClr val="000000"/>
                      </a:solidFill>
                      <a:prstDash val="solid"/>
                      <a:round/>
                      <a:headEnd type="none" w="med" len="med"/>
                      <a:tailEnd type="none" w="med" len="med"/>
                    </a:lnT>
                  </a:tcPr>
                </a:tc>
                <a:tc hMerge="1">
                  <a:txBody>
                    <a:bodyPr/>
                    <a:lstStyle/>
                    <a:p>
                      <a:endParaRPr lang="pt-BR"/>
                    </a:p>
                  </a:txBody>
                  <a:tcPr>
                    <a:lnT w="6350" cap="flat" cmpd="sng" algn="ctr">
                      <a:solidFill>
                        <a:srgbClr val="000000"/>
                      </a:solidFill>
                      <a:prstDash val="solid"/>
                      <a:round/>
                      <a:headEnd type="none" w="med" len="med"/>
                      <a:tailEnd type="none" w="med" len="med"/>
                    </a:lnT>
                  </a:tcPr>
                </a:tc>
                <a:tc hMerge="1">
                  <a:txBody>
                    <a:bodyPr/>
                    <a:lstStyle/>
                    <a:p>
                      <a:endParaRPr lang="pt-BR"/>
                    </a:p>
                  </a:txBody>
                  <a:tcPr>
                    <a:lnT w="635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10009"/>
                  </a:ext>
                </a:extLst>
              </a:tr>
              <a:tr h="218558">
                <a:tc>
                  <a:txBody>
                    <a:bodyPr/>
                    <a:lstStyle/>
                    <a:p>
                      <a:pPr algn="l" fontAlgn="ctr"/>
                      <a:r>
                        <a:rPr lang="pt-BR" sz="1100" b="0" i="0" u="none" strike="noStrike" dirty="0">
                          <a:solidFill>
                            <a:srgbClr val="000000"/>
                          </a:solidFill>
                          <a:effectLst/>
                          <a:latin typeface="Abadi" panose="020B0604020104020204" pitchFamily="34" charset="0"/>
                        </a:rPr>
                        <a:t> </a:t>
                      </a:r>
                    </a:p>
                  </a:txBody>
                  <a:tcPr marL="10314" marR="10314" marT="10314" marB="0" anchor="ctr">
                    <a:lnL>
                      <a:noFill/>
                    </a:lnL>
                    <a:lnR>
                      <a:noFill/>
                    </a:lnR>
                    <a:lnT>
                      <a:noFill/>
                    </a:lnT>
                    <a:lnB>
                      <a:noFill/>
                    </a:lnB>
                    <a:solidFill>
                      <a:srgbClr val="B58B2B"/>
                    </a:solidFill>
                  </a:tcPr>
                </a:tc>
                <a:tc gridSpan="2">
                  <a:txBody>
                    <a:bodyPr/>
                    <a:lstStyle/>
                    <a:p>
                      <a:pPr algn="l" fontAlgn="ctr"/>
                      <a:r>
                        <a:rPr lang="pt-BR" sz="1300" b="0" i="0" u="none" strike="noStrike" dirty="0">
                          <a:solidFill>
                            <a:srgbClr val="565656"/>
                          </a:solidFill>
                          <a:effectLst/>
                          <a:latin typeface="Abadi" panose="020B0604020104020204" pitchFamily="34" charset="0"/>
                        </a:rPr>
                        <a:t>Eventos ocorridos</a:t>
                      </a:r>
                    </a:p>
                  </a:txBody>
                  <a:tcPr marL="92826" marR="10314" marT="10314" marB="0" anchor="ctr">
                    <a:lnL>
                      <a:noFill/>
                    </a:lnL>
                    <a:lnR>
                      <a:noFill/>
                    </a:lnR>
                    <a:lnB>
                      <a:noFill/>
                    </a:lnB>
                  </a:tcPr>
                </a:tc>
                <a:tc hMerge="1">
                  <a:txBody>
                    <a:bodyPr/>
                    <a:lstStyle/>
                    <a:p>
                      <a:pPr algn="l" fontAlgn="ctr"/>
                      <a:endParaRPr lang="pt-BR" sz="1300" b="0" i="0" u="none" strike="noStrike" dirty="0">
                        <a:solidFill>
                          <a:srgbClr val="000000"/>
                        </a:solidFill>
                        <a:effectLst/>
                        <a:latin typeface="Hurme Geometric Sans 1"/>
                      </a:endParaRPr>
                    </a:p>
                  </a:txBody>
                  <a:tcPr marL="92826" marR="10314" marT="10314" marB="0" anchor="ctr">
                    <a:lnL>
                      <a:noFill/>
                    </a:lnL>
                    <a:lnR>
                      <a:noFill/>
                    </a:lnR>
                    <a:lnB>
                      <a:noFill/>
                    </a:lnB>
                  </a:tcPr>
                </a:tc>
                <a:tc>
                  <a:txBody>
                    <a:bodyPr/>
                    <a:lstStyle/>
                    <a:p>
                      <a:pPr algn="l" fontAlgn="b"/>
                      <a:endParaRPr lang="pt-BR" sz="1300" b="0" i="0" u="none" strike="noStrike" dirty="0">
                        <a:solidFill>
                          <a:srgbClr val="565656"/>
                        </a:solidFill>
                        <a:effectLst/>
                        <a:latin typeface="Abadi" panose="020B0604020104020204" pitchFamily="34" charset="0"/>
                      </a:endParaRPr>
                    </a:p>
                  </a:txBody>
                  <a:tcPr marL="10314" marR="10314" marT="10314" marB="0" anchor="b">
                    <a:lnL>
                      <a:noFill/>
                    </a:lnL>
                    <a:lnR>
                      <a:noFill/>
                    </a:lnR>
                    <a:lnB>
                      <a:noFill/>
                    </a:lnB>
                  </a:tcPr>
                </a:tc>
                <a:extLst>
                  <a:ext uri="{0D108BD9-81ED-4DB2-BD59-A6C34878D82A}">
                    <a16:rowId xmlns:a16="http://schemas.microsoft.com/office/drawing/2014/main" val="10011"/>
                  </a:ext>
                </a:extLst>
              </a:tr>
              <a:tr h="218558">
                <a:tc>
                  <a:txBody>
                    <a:bodyPr/>
                    <a:lstStyle/>
                    <a:p>
                      <a:pPr algn="ctr" fontAlgn="ctr"/>
                      <a:r>
                        <a:rPr lang="pt-BR" sz="1100" b="1" i="0" u="none" strike="noStrike" dirty="0">
                          <a:solidFill>
                            <a:srgbClr val="000000"/>
                          </a:solidFill>
                          <a:effectLst/>
                          <a:latin typeface="Abadi" panose="020B0604020104020204" pitchFamily="34" charset="0"/>
                        </a:rPr>
                        <a:t> </a:t>
                      </a:r>
                    </a:p>
                  </a:txBody>
                  <a:tcPr marL="10314" marR="10314" marT="10314" marB="0" anchor="ctr">
                    <a:lnL>
                      <a:noFill/>
                    </a:lnL>
                    <a:lnR>
                      <a:noFill/>
                    </a:lnR>
                    <a:lnT>
                      <a:noFill/>
                    </a:lnT>
                    <a:lnB>
                      <a:noFill/>
                    </a:lnB>
                    <a:solidFill>
                      <a:srgbClr val="808080"/>
                    </a:solidFill>
                  </a:tcPr>
                </a:tc>
                <a:tc gridSpan="2">
                  <a:txBody>
                    <a:bodyPr/>
                    <a:lstStyle/>
                    <a:p>
                      <a:pPr algn="l" fontAlgn="ctr"/>
                      <a:r>
                        <a:rPr lang="pt-BR" sz="1300" b="0" i="0" u="none" strike="noStrike" dirty="0">
                          <a:solidFill>
                            <a:srgbClr val="565656"/>
                          </a:solidFill>
                          <a:effectLst/>
                          <a:latin typeface="Abadi" panose="020B0604020104020204" pitchFamily="34" charset="0"/>
                        </a:rPr>
                        <a:t>Data estimada</a:t>
                      </a:r>
                    </a:p>
                  </a:txBody>
                  <a:tcPr marL="92826" marR="10314" marT="10314" marB="0" anchor="ctr">
                    <a:lnL>
                      <a:noFill/>
                    </a:lnL>
                    <a:lnR>
                      <a:noFill/>
                    </a:lnR>
                    <a:lnT>
                      <a:noFill/>
                    </a:lnT>
                    <a:lnB>
                      <a:noFill/>
                    </a:lnB>
                  </a:tcPr>
                </a:tc>
                <a:tc hMerge="1">
                  <a:txBody>
                    <a:bodyPr/>
                    <a:lstStyle/>
                    <a:p>
                      <a:pPr algn="l" fontAlgn="ctr"/>
                      <a:endParaRPr lang="pt-BR" sz="1300" b="0" i="0" u="none" strike="noStrike" dirty="0">
                        <a:solidFill>
                          <a:srgbClr val="000000"/>
                        </a:solidFill>
                        <a:effectLst/>
                        <a:latin typeface="Hurme Geometric Sans 1"/>
                      </a:endParaRPr>
                    </a:p>
                  </a:txBody>
                  <a:tcPr marL="92826" marR="10314" marT="10314" marB="0" anchor="ctr">
                    <a:lnL>
                      <a:noFill/>
                    </a:lnL>
                    <a:lnR>
                      <a:noFill/>
                    </a:lnR>
                    <a:lnT>
                      <a:noFill/>
                    </a:lnT>
                    <a:lnB>
                      <a:noFill/>
                    </a:lnB>
                  </a:tcPr>
                </a:tc>
                <a:tc>
                  <a:txBody>
                    <a:bodyPr/>
                    <a:lstStyle/>
                    <a:p>
                      <a:pPr algn="l" fontAlgn="b"/>
                      <a:endParaRPr lang="pt-BR" sz="1300" b="0" i="0" u="none" strike="noStrike" dirty="0">
                        <a:solidFill>
                          <a:srgbClr val="565656"/>
                        </a:solidFill>
                        <a:effectLst/>
                        <a:latin typeface="Abadi" panose="020B0604020104020204" pitchFamily="34" charset="0"/>
                      </a:endParaRPr>
                    </a:p>
                  </a:txBody>
                  <a:tcPr marL="10314" marR="10314" marT="10314" marB="0" anchor="b">
                    <a:lnL>
                      <a:noFill/>
                    </a:lnL>
                    <a:lnR>
                      <a:noFill/>
                    </a:lnR>
                    <a:lnT>
                      <a:noFill/>
                    </a:lnT>
                    <a:lnB>
                      <a:noFill/>
                    </a:lnB>
                  </a:tcPr>
                </a:tc>
                <a:extLst>
                  <a:ext uri="{0D108BD9-81ED-4DB2-BD59-A6C34878D82A}">
                    <a16:rowId xmlns:a16="http://schemas.microsoft.com/office/drawing/2014/main" val="10012"/>
                  </a:ext>
                </a:extLst>
              </a:tr>
            </a:tbl>
          </a:graphicData>
        </a:graphic>
      </p:graphicFrame>
      <p:graphicFrame>
        <p:nvGraphicFramePr>
          <p:cNvPr id="3" name="Tabela 2"/>
          <p:cNvGraphicFramePr>
            <a:graphicFrameLocks noGrp="1"/>
          </p:cNvGraphicFramePr>
          <p:nvPr>
            <p:extLst>
              <p:ext uri="{D42A27DB-BD31-4B8C-83A1-F6EECF244321}">
                <p14:modId xmlns:p14="http://schemas.microsoft.com/office/powerpoint/2010/main" val="3031079356"/>
              </p:ext>
            </p:extLst>
          </p:nvPr>
        </p:nvGraphicFramePr>
        <p:xfrm>
          <a:off x="375744" y="4679725"/>
          <a:ext cx="6004199" cy="1016372"/>
        </p:xfrm>
        <a:graphic>
          <a:graphicData uri="http://schemas.openxmlformats.org/drawingml/2006/table">
            <a:tbl>
              <a:tblPr/>
              <a:tblGrid>
                <a:gridCol w="898763">
                  <a:extLst>
                    <a:ext uri="{9D8B030D-6E8A-4147-A177-3AD203B41FA5}">
                      <a16:colId xmlns:a16="http://schemas.microsoft.com/office/drawing/2014/main" val="20000"/>
                    </a:ext>
                  </a:extLst>
                </a:gridCol>
                <a:gridCol w="4042193">
                  <a:extLst>
                    <a:ext uri="{9D8B030D-6E8A-4147-A177-3AD203B41FA5}">
                      <a16:colId xmlns:a16="http://schemas.microsoft.com/office/drawing/2014/main" val="20001"/>
                    </a:ext>
                  </a:extLst>
                </a:gridCol>
                <a:gridCol w="1063243">
                  <a:extLst>
                    <a:ext uri="{9D8B030D-6E8A-4147-A177-3AD203B41FA5}">
                      <a16:colId xmlns:a16="http://schemas.microsoft.com/office/drawing/2014/main" val="20002"/>
                    </a:ext>
                  </a:extLst>
                </a:gridCol>
              </a:tblGrid>
              <a:tr h="0">
                <a:tc>
                  <a:txBody>
                    <a:bodyPr/>
                    <a:lstStyle/>
                    <a:p>
                      <a:pPr algn="ctr" fontAlgn="ctr"/>
                      <a:r>
                        <a:rPr lang="pt-BR" sz="1100" b="1" i="0" u="none" strike="noStrike" dirty="0">
                          <a:solidFill>
                            <a:srgbClr val="565656"/>
                          </a:solidFill>
                          <a:effectLst/>
                          <a:latin typeface="Abadi" panose="020B0604020104020204" pitchFamily="34" charset="0"/>
                        </a:rPr>
                        <a:t>19/05/2015 </a:t>
                      </a:r>
                    </a:p>
                  </a:txBody>
                  <a:tcPr marL="10314" marR="10314" marT="10314" marB="0" anchor="ctr">
                    <a:lnL>
                      <a:noFill/>
                    </a:lnL>
                    <a:lnR>
                      <a:noFill/>
                    </a:lnR>
                    <a:lnT>
                      <a:noFill/>
                    </a:lnT>
                    <a:lnB w="6350" cap="flat" cmpd="sng" algn="ctr">
                      <a:solidFill>
                        <a:srgbClr val="FFFFFF"/>
                      </a:solidFill>
                      <a:prstDash val="solid"/>
                      <a:round/>
                      <a:headEnd type="none" w="med" len="med"/>
                      <a:tailEnd type="none" w="med" len="med"/>
                    </a:lnB>
                    <a:solidFill>
                      <a:srgbClr val="B58B23"/>
                    </a:solidFill>
                  </a:tcPr>
                </a:tc>
                <a:tc>
                  <a:txBody>
                    <a:bodyPr/>
                    <a:lstStyle/>
                    <a:p>
                      <a:pPr algn="l" fontAlgn="ctr"/>
                      <a:r>
                        <a:rPr lang="pt-BR" sz="1300" b="0" i="0" u="none" strike="noStrike" dirty="0">
                          <a:solidFill>
                            <a:srgbClr val="565656"/>
                          </a:solidFill>
                          <a:effectLst/>
                          <a:latin typeface="Abadi" panose="020B0604020104020204" pitchFamily="34" charset="0"/>
                        </a:rPr>
                        <a:t>Fim do prazo para apresentar impugnações ao Juízo</a:t>
                      </a:r>
                    </a:p>
                    <a:p>
                      <a:pPr algn="l" fontAlgn="ctr"/>
                      <a:endParaRPr lang="pt-BR" sz="1300" b="0" i="0" u="none" strike="noStrike" dirty="0">
                        <a:solidFill>
                          <a:srgbClr val="565656"/>
                        </a:solidFill>
                        <a:effectLst/>
                        <a:latin typeface="Abadi" panose="020B0604020104020204" pitchFamily="34" charset="0"/>
                      </a:endParaRPr>
                    </a:p>
                  </a:txBody>
                  <a:tcPr marL="10314" marR="10314" marT="1031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pt-BR" sz="1300" b="0" i="0" u="none" strike="noStrike" dirty="0">
                          <a:solidFill>
                            <a:srgbClr val="565656"/>
                          </a:solidFill>
                          <a:effectLst/>
                          <a:latin typeface="Abadi" panose="020B0604020104020204" pitchFamily="34" charset="0"/>
                        </a:rPr>
                        <a:t>art. 8°</a:t>
                      </a:r>
                    </a:p>
                  </a:txBody>
                  <a:tcPr marL="10314" marR="10314" marT="10314"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09818">
                <a:tc>
                  <a:txBody>
                    <a:bodyPr/>
                    <a:lstStyle/>
                    <a:p>
                      <a:pPr algn="ctr" fontAlgn="ctr"/>
                      <a:r>
                        <a:rPr lang="pt-BR" sz="1100" b="1" i="0" u="none" strike="noStrike" dirty="0">
                          <a:solidFill>
                            <a:srgbClr val="565656"/>
                          </a:solidFill>
                          <a:effectLst/>
                          <a:latin typeface="Abadi" panose="020B0604020104020204" pitchFamily="34" charset="0"/>
                        </a:rPr>
                        <a:t>29/03/2016 </a:t>
                      </a: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58B23"/>
                    </a:solidFill>
                  </a:tcPr>
                </a:tc>
                <a:tc>
                  <a:txBody>
                    <a:bodyPr/>
                    <a:lstStyle/>
                    <a:p>
                      <a:pPr algn="l" fontAlgn="ctr"/>
                      <a:r>
                        <a:rPr lang="pt-BR" sz="1300" b="0" i="0" u="none" strike="noStrike" dirty="0">
                          <a:solidFill>
                            <a:srgbClr val="565656"/>
                          </a:solidFill>
                          <a:effectLst/>
                          <a:latin typeface="Abadi" panose="020B0604020104020204" pitchFamily="34" charset="0"/>
                        </a:rPr>
                        <a:t>Publicação do Edital de convocação para votação do PRJ - AGC</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300" b="0" i="0" u="none" strike="noStrike" dirty="0">
                          <a:solidFill>
                            <a:srgbClr val="565656"/>
                          </a:solidFill>
                          <a:effectLst/>
                          <a:latin typeface="Abadi" panose="020B0604020104020204" pitchFamily="34" charset="0"/>
                        </a:rPr>
                        <a:t>art. 56, § 1º</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8" name="Tabela 7"/>
          <p:cNvGraphicFramePr>
            <a:graphicFrameLocks noGrp="1"/>
          </p:cNvGraphicFramePr>
          <p:nvPr>
            <p:extLst>
              <p:ext uri="{D42A27DB-BD31-4B8C-83A1-F6EECF244321}">
                <p14:modId xmlns:p14="http://schemas.microsoft.com/office/powerpoint/2010/main" val="1959647957"/>
              </p:ext>
            </p:extLst>
          </p:nvPr>
        </p:nvGraphicFramePr>
        <p:xfrm>
          <a:off x="377552" y="1036846"/>
          <a:ext cx="6004198" cy="3644899"/>
        </p:xfrm>
        <a:graphic>
          <a:graphicData uri="http://schemas.openxmlformats.org/drawingml/2006/table">
            <a:tbl>
              <a:tblPr/>
              <a:tblGrid>
                <a:gridCol w="900603">
                  <a:extLst>
                    <a:ext uri="{9D8B030D-6E8A-4147-A177-3AD203B41FA5}">
                      <a16:colId xmlns:a16="http://schemas.microsoft.com/office/drawing/2014/main" val="20000"/>
                    </a:ext>
                  </a:extLst>
                </a:gridCol>
                <a:gridCol w="3775943">
                  <a:extLst>
                    <a:ext uri="{9D8B030D-6E8A-4147-A177-3AD203B41FA5}">
                      <a16:colId xmlns:a16="http://schemas.microsoft.com/office/drawing/2014/main" val="20001"/>
                    </a:ext>
                  </a:extLst>
                </a:gridCol>
                <a:gridCol w="1327652">
                  <a:extLst>
                    <a:ext uri="{9D8B030D-6E8A-4147-A177-3AD203B41FA5}">
                      <a16:colId xmlns:a16="http://schemas.microsoft.com/office/drawing/2014/main" val="20002"/>
                    </a:ext>
                  </a:extLst>
                </a:gridCol>
              </a:tblGrid>
              <a:tr h="291425">
                <a:tc>
                  <a:txBody>
                    <a:bodyPr/>
                    <a:lstStyle/>
                    <a:p>
                      <a:pPr algn="ctr" fontAlgn="ctr"/>
                      <a:r>
                        <a:rPr lang="pt-BR" sz="1200" b="1" i="0" u="none" strike="noStrike" dirty="0">
                          <a:solidFill>
                            <a:srgbClr val="B58B2B"/>
                          </a:solidFill>
                          <a:effectLst/>
                          <a:latin typeface="Abadi" panose="020B0604020104020204" pitchFamily="34" charset="0"/>
                        </a:rPr>
                        <a:t>Data</a:t>
                      </a:r>
                    </a:p>
                  </a:txBody>
                  <a:tcPr marL="10408" marR="10408" marT="10408" marB="0" anchor="ctr">
                    <a:lnL>
                      <a:noFill/>
                    </a:lnL>
                    <a:lnR>
                      <a:noFill/>
                    </a:lnR>
                    <a:lnT>
                      <a:noFill/>
                    </a:lnT>
                    <a:lnB>
                      <a:noFill/>
                    </a:lnB>
                    <a:solidFill>
                      <a:srgbClr val="000000"/>
                    </a:solidFill>
                  </a:tcPr>
                </a:tc>
                <a:tc>
                  <a:txBody>
                    <a:bodyPr/>
                    <a:lstStyle/>
                    <a:p>
                      <a:pPr algn="ctr" fontAlgn="ctr"/>
                      <a:r>
                        <a:rPr lang="pt-BR" sz="1200" b="1" i="0" u="none" strike="noStrike" dirty="0">
                          <a:solidFill>
                            <a:srgbClr val="B58B2B"/>
                          </a:solidFill>
                          <a:effectLst/>
                          <a:latin typeface="Abadi" panose="020B0604020104020204" pitchFamily="34" charset="0"/>
                        </a:rPr>
                        <a:t>Evento</a:t>
                      </a:r>
                    </a:p>
                  </a:txBody>
                  <a:tcPr marL="10408" marR="10408" marT="10408" marB="0" anchor="ctr">
                    <a:lnL>
                      <a:noFill/>
                    </a:lnL>
                    <a:lnR>
                      <a:noFill/>
                    </a:lnR>
                    <a:lnT>
                      <a:noFill/>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pt-BR" sz="1200" b="1" i="0" u="none" strike="noStrike" dirty="0">
                          <a:solidFill>
                            <a:srgbClr val="B58B2B"/>
                          </a:solidFill>
                          <a:effectLst/>
                          <a:latin typeface="Abadi" panose="020B0604020104020204" pitchFamily="34" charset="0"/>
                        </a:rPr>
                        <a:t>Lei 11.101/05</a:t>
                      </a:r>
                    </a:p>
                  </a:txBody>
                  <a:tcPr marL="10408" marR="10408" marT="10408" marB="0" anchor="ctr">
                    <a:lnL>
                      <a:noFill/>
                    </a:lnL>
                    <a:lnR>
                      <a:noFill/>
                    </a:lnR>
                    <a:lnT>
                      <a:noFill/>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00"/>
                  </a:ext>
                </a:extLst>
              </a:tr>
              <a:tr h="426730">
                <a:tc>
                  <a:txBody>
                    <a:bodyPr/>
                    <a:lstStyle/>
                    <a:p>
                      <a:pPr algn="ctr" fontAlgn="ctr"/>
                      <a:r>
                        <a:rPr lang="pt-BR" sz="1100" b="1" i="0" u="none" strike="noStrike" dirty="0">
                          <a:solidFill>
                            <a:srgbClr val="565656"/>
                          </a:solidFill>
                          <a:effectLst/>
                          <a:latin typeface="Abadi" panose="020B0604020104020204" pitchFamily="34" charset="0"/>
                        </a:rPr>
                        <a:t> 23/05/2014</a:t>
                      </a:r>
                    </a:p>
                  </a:txBody>
                  <a:tcPr marL="10408" marR="10408" marT="10408" marB="0" anchor="ctr">
                    <a:lnL>
                      <a:noFill/>
                    </a:lnL>
                    <a:lnR>
                      <a:noFill/>
                    </a:lnR>
                    <a:lnT>
                      <a:noFill/>
                    </a:lnT>
                    <a:lnB w="6350" cap="flat" cmpd="sng" algn="ctr">
                      <a:solidFill>
                        <a:srgbClr val="FFFFFF"/>
                      </a:solidFill>
                      <a:prstDash val="solid"/>
                      <a:round/>
                      <a:headEnd type="none" w="med" len="med"/>
                      <a:tailEnd type="none" w="med" len="med"/>
                    </a:lnB>
                    <a:solidFill>
                      <a:srgbClr val="B58B2B"/>
                    </a:solidFill>
                  </a:tcPr>
                </a:tc>
                <a:tc>
                  <a:txBody>
                    <a:bodyPr/>
                    <a:lstStyle/>
                    <a:p>
                      <a:pPr algn="l" fontAlgn="ctr"/>
                      <a:r>
                        <a:rPr lang="pt-BR" sz="1300" b="0" i="0" u="none" strike="noStrike" dirty="0">
                          <a:solidFill>
                            <a:srgbClr val="565656"/>
                          </a:solidFill>
                          <a:effectLst/>
                          <a:latin typeface="Abadi" panose="020B0604020104020204" pitchFamily="34" charset="0"/>
                        </a:rPr>
                        <a:t>Ajuizamento do Pedido de Recuperação</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300" b="0" i="0" u="none" strike="noStrike" dirty="0">
                          <a:solidFill>
                            <a:srgbClr val="000000"/>
                          </a:solidFill>
                          <a:effectLst/>
                          <a:latin typeface="Abadi" panose="020B0604020104020204" pitchFamily="34" charset="0"/>
                        </a:rPr>
                        <a:t> </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26730">
                <a:tc>
                  <a:txBody>
                    <a:bodyPr/>
                    <a:lstStyle/>
                    <a:p>
                      <a:pPr algn="ctr" fontAlgn="ctr"/>
                      <a:r>
                        <a:rPr lang="pt-BR" sz="1100" b="1" i="0" u="none" strike="noStrike" kern="1200" dirty="0">
                          <a:solidFill>
                            <a:srgbClr val="565656"/>
                          </a:solidFill>
                          <a:effectLst/>
                          <a:latin typeface="Abadi" panose="020B0604020104020204" pitchFamily="34" charset="0"/>
                          <a:ea typeface="+mn-ea"/>
                          <a:cs typeface="+mn-cs"/>
                        </a:rPr>
                        <a:t> 20/06/2014</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300" b="0" i="0" u="none" strike="noStrike" dirty="0">
                          <a:solidFill>
                            <a:srgbClr val="565656"/>
                          </a:solidFill>
                          <a:effectLst/>
                          <a:latin typeface="Abadi" panose="020B0604020104020204" pitchFamily="34" charset="0"/>
                        </a:rPr>
                        <a:t>Deferimento do Pedido de Recuperação.</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300" b="0" i="0" u="none" strike="noStrike" dirty="0">
                          <a:solidFill>
                            <a:srgbClr val="565656"/>
                          </a:solidFill>
                          <a:effectLst/>
                          <a:latin typeface="Abadi" panose="020B0604020104020204" pitchFamily="34" charset="0"/>
                        </a:rPr>
                        <a:t>art. 52, inciso I, II, III, IV e V e § 1º</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26730">
                <a:tc>
                  <a:txBody>
                    <a:bodyPr/>
                    <a:lstStyle/>
                    <a:p>
                      <a:pPr algn="ctr" fontAlgn="ctr"/>
                      <a:r>
                        <a:rPr lang="pt-BR" sz="1100" b="1" i="0" u="none" strike="noStrike" dirty="0">
                          <a:solidFill>
                            <a:srgbClr val="565656"/>
                          </a:solidFill>
                          <a:effectLst/>
                          <a:latin typeface="Abadi" panose="020B0604020104020204" pitchFamily="34" charset="0"/>
                        </a:rPr>
                        <a:t>02/07/2014 </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58B23"/>
                    </a:solidFill>
                  </a:tcPr>
                </a:tc>
                <a:tc>
                  <a:txBody>
                    <a:bodyPr/>
                    <a:lstStyle/>
                    <a:p>
                      <a:pPr algn="l" fontAlgn="ctr"/>
                      <a:r>
                        <a:rPr lang="pt-BR" sz="1300" b="0" i="0" u="none" strike="noStrike" dirty="0">
                          <a:solidFill>
                            <a:srgbClr val="565656"/>
                          </a:solidFill>
                          <a:effectLst/>
                          <a:latin typeface="Abadi" panose="020B0604020104020204" pitchFamily="34" charset="0"/>
                        </a:rPr>
                        <a:t>Publicação do 1º Edital pelo devedor.</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300" b="0" i="0" u="none" strike="noStrike" dirty="0">
                          <a:solidFill>
                            <a:srgbClr val="565656"/>
                          </a:solidFill>
                          <a:effectLst/>
                          <a:latin typeface="Abadi" panose="020B0604020104020204" pitchFamily="34" charset="0"/>
                        </a:rPr>
                        <a:t>art. 52, § 1º</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09912">
                <a:tc>
                  <a:txBody>
                    <a:bodyPr/>
                    <a:lstStyle/>
                    <a:p>
                      <a:pPr algn="ctr" fontAlgn="ctr"/>
                      <a:r>
                        <a:rPr lang="pt-BR" sz="1100" b="1" i="0" u="none" strike="noStrike" dirty="0">
                          <a:solidFill>
                            <a:srgbClr val="565656"/>
                          </a:solidFill>
                          <a:effectLst/>
                          <a:latin typeface="Abadi" panose="020B0604020104020204" pitchFamily="34" charset="0"/>
                        </a:rPr>
                        <a:t>23/07/2014 </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58B23"/>
                    </a:solidFill>
                  </a:tcPr>
                </a:tc>
                <a:tc>
                  <a:txBody>
                    <a:bodyPr/>
                    <a:lstStyle/>
                    <a:p>
                      <a:pPr algn="l" fontAlgn="ctr"/>
                      <a:r>
                        <a:rPr lang="pt-BR" sz="1300" b="0" i="0" u="none" strike="noStrike" dirty="0">
                          <a:solidFill>
                            <a:srgbClr val="565656"/>
                          </a:solidFill>
                          <a:effectLst/>
                          <a:latin typeface="Abadi" panose="020B0604020104020204" pitchFamily="34" charset="0"/>
                        </a:rPr>
                        <a:t>Fim do prazo para apresentar habilitações e divergências ao AJ</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300" b="0" i="0" u="none" strike="noStrike" dirty="0">
                          <a:solidFill>
                            <a:srgbClr val="565656"/>
                          </a:solidFill>
                          <a:effectLst/>
                          <a:latin typeface="Abadi" panose="020B0604020104020204" pitchFamily="34" charset="0"/>
                        </a:rPr>
                        <a:t>art. 7°, § 1º</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26730">
                <a:tc>
                  <a:txBody>
                    <a:bodyPr/>
                    <a:lstStyle/>
                    <a:p>
                      <a:pPr algn="ctr" fontAlgn="ctr"/>
                      <a:r>
                        <a:rPr lang="pt-BR" sz="1100" b="1" i="0" u="none" strike="noStrike" dirty="0">
                          <a:solidFill>
                            <a:srgbClr val="565656"/>
                          </a:solidFill>
                          <a:effectLst/>
                          <a:latin typeface="Abadi" panose="020B0604020104020204" pitchFamily="34" charset="0"/>
                        </a:rPr>
                        <a:t> 05/05/2015</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58B23"/>
                    </a:solidFill>
                  </a:tcPr>
                </a:tc>
                <a:tc>
                  <a:txBody>
                    <a:bodyPr/>
                    <a:lstStyle/>
                    <a:p>
                      <a:pPr algn="l" fontAlgn="ctr"/>
                      <a:r>
                        <a:rPr lang="pt-BR" sz="1300" b="0" i="0" u="none" strike="noStrike" dirty="0">
                          <a:solidFill>
                            <a:srgbClr val="565656"/>
                          </a:solidFill>
                          <a:effectLst/>
                          <a:latin typeface="Abadi" panose="020B0604020104020204" pitchFamily="34" charset="0"/>
                        </a:rPr>
                        <a:t>Publicação de aviso sobre o recebimento do PRJ no D.O.</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300" b="0" i="0" u="none" strike="noStrike" dirty="0">
                          <a:solidFill>
                            <a:srgbClr val="565656"/>
                          </a:solidFill>
                          <a:effectLst/>
                          <a:latin typeface="Abadi" panose="020B0604020104020204" pitchFamily="34" charset="0"/>
                        </a:rPr>
                        <a:t>art. 53, § Único</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609912">
                <a:tc>
                  <a:txBody>
                    <a:bodyPr/>
                    <a:lstStyle/>
                    <a:p>
                      <a:pPr algn="ctr" fontAlgn="ctr"/>
                      <a:r>
                        <a:rPr lang="pt-BR" sz="1100" b="1" i="0" u="none" strike="noStrike" dirty="0">
                          <a:solidFill>
                            <a:srgbClr val="565656"/>
                          </a:solidFill>
                          <a:effectLst/>
                          <a:latin typeface="Abadi" panose="020B0604020104020204" pitchFamily="34" charset="0"/>
                        </a:rPr>
                        <a:t>16/06/2015 </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58B23"/>
                    </a:solidFill>
                  </a:tcPr>
                </a:tc>
                <a:tc>
                  <a:txBody>
                    <a:bodyPr/>
                    <a:lstStyle/>
                    <a:p>
                      <a:pPr algn="l" fontAlgn="ctr"/>
                      <a:r>
                        <a:rPr lang="pt-BR" sz="1300" b="0" i="0" u="none" strike="noStrike" dirty="0">
                          <a:solidFill>
                            <a:srgbClr val="565656"/>
                          </a:solidFill>
                          <a:effectLst/>
                          <a:latin typeface="Abadi" panose="020B0604020104020204" pitchFamily="34" charset="0"/>
                        </a:rPr>
                        <a:t>Fim do prazo para apresentar objeções ao PRJ</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300" b="0" i="0" u="none" strike="noStrike" dirty="0">
                          <a:solidFill>
                            <a:srgbClr val="565656"/>
                          </a:solidFill>
                          <a:effectLst/>
                          <a:latin typeface="Abadi" panose="020B0604020104020204" pitchFamily="34" charset="0"/>
                        </a:rPr>
                        <a:t>art. 53, § Único e art. 55, § Único</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26730">
                <a:tc>
                  <a:txBody>
                    <a:bodyPr/>
                    <a:lstStyle/>
                    <a:p>
                      <a:pPr algn="ctr" fontAlgn="ctr"/>
                      <a:r>
                        <a:rPr lang="pt-BR" sz="1100" b="1" i="0" u="none" strike="noStrike" dirty="0">
                          <a:solidFill>
                            <a:srgbClr val="565656"/>
                          </a:solidFill>
                          <a:effectLst/>
                          <a:latin typeface="Abadi" panose="020B0604020104020204" pitchFamily="34" charset="0"/>
                        </a:rPr>
                        <a:t>05/05/2015 </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58B23"/>
                    </a:solidFill>
                  </a:tcPr>
                </a:tc>
                <a:tc>
                  <a:txBody>
                    <a:bodyPr/>
                    <a:lstStyle/>
                    <a:p>
                      <a:pPr algn="l" fontAlgn="ctr"/>
                      <a:r>
                        <a:rPr lang="pt-BR" sz="1300" b="0" i="0" u="none" strike="noStrike" dirty="0">
                          <a:solidFill>
                            <a:srgbClr val="565656"/>
                          </a:solidFill>
                          <a:effectLst/>
                          <a:latin typeface="Abadi" panose="020B0604020104020204" pitchFamily="34" charset="0"/>
                        </a:rPr>
                        <a:t>Publicação do Edital pelo AJ - 2º Edital</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300" b="0" i="0" u="none" strike="noStrike" dirty="0">
                          <a:solidFill>
                            <a:srgbClr val="565656"/>
                          </a:solidFill>
                          <a:effectLst/>
                          <a:latin typeface="Abadi" panose="020B0604020104020204" pitchFamily="34" charset="0"/>
                        </a:rPr>
                        <a:t>art. 7º, § 2º</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graphicFrame>
        <p:nvGraphicFramePr>
          <p:cNvPr id="5" name="Tabela 4">
            <a:extLst>
              <a:ext uri="{FF2B5EF4-FFF2-40B4-BE49-F238E27FC236}">
                <a16:creationId xmlns:a16="http://schemas.microsoft.com/office/drawing/2014/main" id="{7D25662E-6054-4F9A-870D-0342D235905C}"/>
              </a:ext>
            </a:extLst>
          </p:cNvPr>
          <p:cNvGraphicFramePr>
            <a:graphicFrameLocks noGrp="1"/>
          </p:cNvGraphicFramePr>
          <p:nvPr>
            <p:extLst>
              <p:ext uri="{D42A27DB-BD31-4B8C-83A1-F6EECF244321}">
                <p14:modId xmlns:p14="http://schemas.microsoft.com/office/powerpoint/2010/main" val="3374170085"/>
              </p:ext>
            </p:extLst>
          </p:nvPr>
        </p:nvGraphicFramePr>
        <p:xfrm>
          <a:off x="370131" y="5696097"/>
          <a:ext cx="6011619" cy="1092541"/>
        </p:xfrm>
        <a:graphic>
          <a:graphicData uri="http://schemas.openxmlformats.org/drawingml/2006/table">
            <a:tbl>
              <a:tblPr/>
              <a:tblGrid>
                <a:gridCol w="902411">
                  <a:extLst>
                    <a:ext uri="{9D8B030D-6E8A-4147-A177-3AD203B41FA5}">
                      <a16:colId xmlns:a16="http://schemas.microsoft.com/office/drawing/2014/main" val="220410794"/>
                    </a:ext>
                  </a:extLst>
                </a:gridCol>
                <a:gridCol w="4044651">
                  <a:extLst>
                    <a:ext uri="{9D8B030D-6E8A-4147-A177-3AD203B41FA5}">
                      <a16:colId xmlns:a16="http://schemas.microsoft.com/office/drawing/2014/main" val="829584049"/>
                    </a:ext>
                  </a:extLst>
                </a:gridCol>
                <a:gridCol w="1064557">
                  <a:extLst>
                    <a:ext uri="{9D8B030D-6E8A-4147-A177-3AD203B41FA5}">
                      <a16:colId xmlns:a16="http://schemas.microsoft.com/office/drawing/2014/main" val="971548490"/>
                    </a:ext>
                  </a:extLst>
                </a:gridCol>
              </a:tblGrid>
              <a:tr h="482723">
                <a:tc>
                  <a:txBody>
                    <a:bodyPr/>
                    <a:lstStyle/>
                    <a:p>
                      <a:pPr algn="ctr" fontAlgn="ctr"/>
                      <a:r>
                        <a:rPr lang="pt-BR" sz="1100" b="1" i="0" u="none" strike="noStrike" dirty="0">
                          <a:solidFill>
                            <a:srgbClr val="565656"/>
                          </a:solidFill>
                          <a:effectLst/>
                          <a:latin typeface="Abadi" panose="020B0604020104020204" pitchFamily="34" charset="0"/>
                        </a:rPr>
                        <a:t> 20/04/2016</a:t>
                      </a:r>
                    </a:p>
                  </a:txBody>
                  <a:tcPr marL="10314" marR="10314" marT="10314" marB="0" anchor="ctr">
                    <a:lnL>
                      <a:noFill/>
                    </a:lnL>
                    <a:lnR>
                      <a:noFill/>
                    </a:lnR>
                    <a:lnT w="6350" cap="flat" cmpd="sng" algn="ctr">
                      <a:no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58B23"/>
                    </a:solidFill>
                  </a:tcPr>
                </a:tc>
                <a:tc>
                  <a:txBody>
                    <a:bodyPr/>
                    <a:lstStyle/>
                    <a:p>
                      <a:pPr algn="l" fontAlgn="ctr"/>
                      <a:r>
                        <a:rPr lang="pt-BR" sz="1300" b="0" i="0" u="none" strike="noStrike" dirty="0">
                          <a:solidFill>
                            <a:srgbClr val="565656"/>
                          </a:solidFill>
                          <a:effectLst/>
                          <a:latin typeface="Abadi" panose="020B0604020104020204" pitchFamily="34" charset="0"/>
                        </a:rPr>
                        <a:t>1ª Convocação</a:t>
                      </a:r>
                      <a:r>
                        <a:rPr lang="pt-BR" sz="1300" b="0" i="0" u="none" strike="noStrike" baseline="0" dirty="0">
                          <a:solidFill>
                            <a:srgbClr val="565656"/>
                          </a:solidFill>
                          <a:effectLst/>
                          <a:latin typeface="Abadi" panose="020B0604020104020204" pitchFamily="34" charset="0"/>
                        </a:rPr>
                        <a:t> da Assembleia Geral de Credores</a:t>
                      </a:r>
                      <a:endParaRPr lang="pt-BR" sz="1300" b="0" i="0" u="none" strike="noStrike" dirty="0">
                        <a:solidFill>
                          <a:srgbClr val="565656"/>
                        </a:solidFill>
                        <a:effectLst/>
                        <a:latin typeface="Abadi" panose="020B0604020104020204" pitchFamily="34" charset="0"/>
                      </a:endParaRPr>
                    </a:p>
                  </a:txBody>
                  <a:tcPr marL="10314" marR="10314" marT="10314" marB="0" anchor="ctr">
                    <a:lnL>
                      <a:noFill/>
                    </a:lnL>
                    <a:lnR>
                      <a:noFill/>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300" b="0" i="0" u="none" strike="noStrike" dirty="0">
                          <a:solidFill>
                            <a:srgbClr val="565656"/>
                          </a:solidFill>
                          <a:effectLst/>
                          <a:latin typeface="Abadi" panose="020B0604020104020204" pitchFamily="34" charset="0"/>
                        </a:rPr>
                        <a:t>art. 36, I</a:t>
                      </a:r>
                    </a:p>
                  </a:txBody>
                  <a:tcPr marL="10314" marR="10314" marT="10314" marB="0" anchor="ctr">
                    <a:lnL>
                      <a:noFill/>
                    </a:lnL>
                    <a:lnR>
                      <a:noFill/>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0211265"/>
                  </a:ext>
                </a:extLst>
              </a:tr>
              <a:tr h="609818">
                <a:tc>
                  <a:txBody>
                    <a:bodyPr/>
                    <a:lstStyle/>
                    <a:p>
                      <a:pPr algn="ctr" fontAlgn="ctr"/>
                      <a:r>
                        <a:rPr lang="pt-BR" sz="1100" b="1" i="0" u="none" strike="noStrike" dirty="0">
                          <a:solidFill>
                            <a:srgbClr val="565656"/>
                          </a:solidFill>
                          <a:effectLst/>
                          <a:latin typeface="Abadi" panose="020B0604020104020204" pitchFamily="34" charset="0"/>
                        </a:rPr>
                        <a:t> 27/04/2016</a:t>
                      </a: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58B23"/>
                    </a:solidFill>
                  </a:tcPr>
                </a:tc>
                <a:tc>
                  <a:txBody>
                    <a:bodyPr/>
                    <a:lstStyle/>
                    <a:p>
                      <a:pPr algn="l" fontAlgn="ctr"/>
                      <a:r>
                        <a:rPr lang="pt-BR" sz="1300" b="0" i="0" u="none" strike="noStrike" dirty="0">
                          <a:solidFill>
                            <a:srgbClr val="565656"/>
                          </a:solidFill>
                          <a:effectLst/>
                          <a:latin typeface="Abadi" panose="020B0604020104020204" pitchFamily="34" charset="0"/>
                        </a:rPr>
                        <a:t>2ª Convocação</a:t>
                      </a:r>
                      <a:r>
                        <a:rPr lang="pt-BR" sz="1300" b="0" i="0" u="none" strike="noStrike" baseline="0" dirty="0">
                          <a:solidFill>
                            <a:srgbClr val="565656"/>
                          </a:solidFill>
                          <a:effectLst/>
                          <a:latin typeface="Abadi" panose="020B0604020104020204" pitchFamily="34" charset="0"/>
                        </a:rPr>
                        <a:t> da Assembleia Geral de Credores</a:t>
                      </a:r>
                      <a:endParaRPr lang="pt-BR" sz="1300" b="0" i="0" u="none" strike="noStrike" dirty="0">
                        <a:solidFill>
                          <a:srgbClr val="565656"/>
                        </a:solidFill>
                        <a:effectLst/>
                        <a:latin typeface="Abadi" panose="020B0604020104020204" pitchFamily="34" charset="0"/>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300" b="0" i="0" u="none" strike="noStrike" dirty="0">
                          <a:solidFill>
                            <a:srgbClr val="565656"/>
                          </a:solidFill>
                          <a:effectLst/>
                          <a:latin typeface="Abadi" panose="020B0604020104020204" pitchFamily="34" charset="0"/>
                        </a:rPr>
                        <a:t>art. 36, I</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5171628"/>
                  </a:ext>
                </a:extLst>
              </a:tr>
            </a:tbl>
          </a:graphicData>
        </a:graphic>
      </p:graphicFrame>
    </p:spTree>
    <p:extLst>
      <p:ext uri="{BB962C8B-B14F-4D97-AF65-F5344CB8AC3E}">
        <p14:creationId xmlns:p14="http://schemas.microsoft.com/office/powerpoint/2010/main" val="682874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pt-BR" dirty="0">
                <a:latin typeface="Abadi" panose="020B0604020104020204" pitchFamily="34" charset="0"/>
              </a:rPr>
              <a:t>1. ASPECTOS JURÍDICOS</a:t>
            </a:r>
            <a:endParaRPr lang="pt-BR" dirty="0">
              <a:latin typeface="Abadi" panose="020B0604020104020204" pitchFamily="34" charset="0"/>
              <a:cs typeface="Times New Roman" panose="02020603050405020304" pitchFamily="18" charset="0"/>
            </a:endParaRPr>
          </a:p>
        </p:txBody>
      </p:sp>
      <p:sp>
        <p:nvSpPr>
          <p:cNvPr id="12" name="Espaço Reservado para Texto 3">
            <a:extLst>
              <a:ext uri="{FF2B5EF4-FFF2-40B4-BE49-F238E27FC236}">
                <a16:creationId xmlns:a16="http://schemas.microsoft.com/office/drawing/2014/main" id="{D6B5ACE5-37EA-4F24-8FE9-0255B421AFD3}"/>
              </a:ext>
            </a:extLst>
          </p:cNvPr>
          <p:cNvSpPr txBox="1">
            <a:spLocks/>
          </p:cNvSpPr>
          <p:nvPr/>
        </p:nvSpPr>
        <p:spPr>
          <a:xfrm>
            <a:off x="317008" y="5225072"/>
            <a:ext cx="11626193" cy="1632444"/>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endParaRPr lang="pt-BR" sz="1732" dirty="0">
              <a:latin typeface="Times New Roman" panose="02020603050405020304" pitchFamily="18" charset="0"/>
              <a:cs typeface="Times New Roman" panose="02020603050405020304" pitchFamily="18" charset="0"/>
            </a:endParaRPr>
          </a:p>
        </p:txBody>
      </p:sp>
      <p:sp>
        <p:nvSpPr>
          <p:cNvPr id="16" name="Espaço Reservado para Texto 3">
            <a:extLst>
              <a:ext uri="{FF2B5EF4-FFF2-40B4-BE49-F238E27FC236}">
                <a16:creationId xmlns:a16="http://schemas.microsoft.com/office/drawing/2014/main" id="{D6B5ACE5-37EA-4F24-8FE9-0255B421AFD3}"/>
              </a:ext>
            </a:extLst>
          </p:cNvPr>
          <p:cNvSpPr txBox="1">
            <a:spLocks/>
          </p:cNvSpPr>
          <p:nvPr/>
        </p:nvSpPr>
        <p:spPr>
          <a:xfrm>
            <a:off x="379123" y="1036846"/>
            <a:ext cx="12041477" cy="4299741"/>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defRPr/>
            </a:pPr>
            <a:r>
              <a:rPr lang="pt-BR" sz="1200" dirty="0">
                <a:solidFill>
                  <a:srgbClr val="565656"/>
                </a:solidFill>
                <a:latin typeface="Abadi" panose="020B0604020104020204" pitchFamily="34" charset="0"/>
              </a:rPr>
              <a:t>Da homologação do Plano de Recuperação Judicial, houve interposição de Agravo de Instrumento por parte do Banco do Brasil, julgado em 29.03.2017, recurso ao qual foi dado provimento a fim de que a </a:t>
            </a:r>
            <a:r>
              <a:rPr lang="pt-BR" sz="1200" dirty="0" err="1">
                <a:solidFill>
                  <a:srgbClr val="565656"/>
                </a:solidFill>
                <a:latin typeface="Abadi" panose="020B0604020104020204" pitchFamily="34" charset="0"/>
              </a:rPr>
              <a:t>Recuperanda</a:t>
            </a:r>
            <a:r>
              <a:rPr lang="pt-BR" sz="1200" dirty="0">
                <a:solidFill>
                  <a:srgbClr val="565656"/>
                </a:solidFill>
                <a:latin typeface="Abadi" panose="020B0604020104020204" pitchFamily="34" charset="0"/>
              </a:rPr>
              <a:t> apresentasse novo Plano de Recuperação Judicial. A empresa interpôs Recurso Especial, tombado sob o nº 70074276676, não admitido. A </a:t>
            </a:r>
            <a:r>
              <a:rPr lang="pt-BR" sz="1200" dirty="0" err="1">
                <a:solidFill>
                  <a:srgbClr val="565656"/>
                </a:solidFill>
                <a:latin typeface="Abadi" panose="020B0604020104020204" pitchFamily="34" charset="0"/>
              </a:rPr>
              <a:t>Recuperanda</a:t>
            </a:r>
            <a:r>
              <a:rPr lang="pt-BR" sz="1200" dirty="0">
                <a:solidFill>
                  <a:srgbClr val="565656"/>
                </a:solidFill>
                <a:latin typeface="Abadi" panose="020B0604020104020204" pitchFamily="34" charset="0"/>
              </a:rPr>
              <a:t>, ainda, agravou da decisão (nº 70076242841), igualmente sem êxito. A decisão transitou em julgado. </a:t>
            </a:r>
          </a:p>
          <a:p>
            <a:pPr marL="176400" lvl="0" indent="-176400" algn="just">
              <a:lnSpc>
                <a:spcPct val="150000"/>
              </a:lnSpc>
              <a:defRPr/>
            </a:pPr>
            <a:r>
              <a:rPr lang="pt-BR" sz="1200" dirty="0">
                <a:solidFill>
                  <a:srgbClr val="565656"/>
                </a:solidFill>
                <a:latin typeface="Abadi" panose="020B0604020104020204" pitchFamily="34" charset="0"/>
              </a:rPr>
              <a:t>O novo Plano de Recuperação Judicial foi apresentado às fls. 1.439/1.468. </a:t>
            </a:r>
          </a:p>
          <a:p>
            <a:pPr marL="171450" lvl="0" indent="-171450" algn="just" defTabSz="1069848">
              <a:lnSpc>
                <a:spcPct val="150000"/>
              </a:lnSpc>
              <a:defRPr/>
            </a:pPr>
            <a:r>
              <a:rPr lang="pt-BR" sz="1200" dirty="0">
                <a:solidFill>
                  <a:srgbClr val="565656"/>
                </a:solidFill>
                <a:latin typeface="Abadi" panose="020B0604020104020204" pitchFamily="34" charset="0"/>
              </a:rPr>
              <a:t>A publicação do novo aviso do art. 53, parágrafo único, da Lei nº 11.101/05, inerente ao recebimento do Plano de Recuperação Judicial, ocorreu em 12.12.2018, no intuito de cientificar os credores quanto à possibilidade de apresentar eventuais objeções no prazo de 30 (trinta) dias, que findaria em 22.02.2019. No entanto, o Juízo verificou erro no conteúdo do edital publicado pela serventia cartorária, determinando a sua republicação. </a:t>
            </a:r>
          </a:p>
          <a:p>
            <a:pPr marL="171450" lvl="0" indent="-171450" algn="just" defTabSz="1069848">
              <a:lnSpc>
                <a:spcPct val="150000"/>
              </a:lnSpc>
              <a:defRPr/>
            </a:pPr>
            <a:r>
              <a:rPr lang="pt-BR" sz="1200" dirty="0">
                <a:solidFill>
                  <a:srgbClr val="565656"/>
                </a:solidFill>
                <a:latin typeface="Abadi" panose="020B0604020104020204" pitchFamily="34" charset="0"/>
              </a:rPr>
              <a:t>A republicação do edital ocorreu em 02.03.2020, com o seguinte teor: "ciência aos credores da </a:t>
            </a:r>
            <a:r>
              <a:rPr lang="pt-BR" sz="1200" dirty="0" err="1">
                <a:solidFill>
                  <a:srgbClr val="565656"/>
                </a:solidFill>
                <a:latin typeface="Abadi" panose="020B0604020104020204" pitchFamily="34" charset="0"/>
              </a:rPr>
              <a:t>recuperanda</a:t>
            </a:r>
            <a:r>
              <a:rPr lang="pt-BR" sz="1200" dirty="0">
                <a:solidFill>
                  <a:srgbClr val="565656"/>
                </a:solidFill>
                <a:latin typeface="Abadi" panose="020B0604020104020204" pitchFamily="34" charset="0"/>
              </a:rPr>
              <a:t> acima indicada, do plano de recuperação apresentado no processo supra (fls.1419/1468), do qual consta a relação de credores, ficando cientes de que dispõem do prazo comum de 30 (trinta) dias, a contar da publicação do edital, a fim de que manifestem eventual objeção ao plano e/ou eventual impugnação à relação de credores, na forma do art. 55 e § único, da lei 11.101/2005.”</a:t>
            </a:r>
          </a:p>
          <a:p>
            <a:pPr marL="171450" lvl="0" indent="-171450" algn="just" defTabSz="1069848">
              <a:lnSpc>
                <a:spcPct val="150000"/>
              </a:lnSpc>
              <a:defRPr/>
            </a:pPr>
            <a:r>
              <a:rPr lang="pt-BR" sz="1200" dirty="0">
                <a:solidFill>
                  <a:srgbClr val="565656"/>
                </a:solidFill>
                <a:latin typeface="Abadi" panose="020B0604020104020204" pitchFamily="34" charset="0"/>
              </a:rPr>
              <a:t>A pedido da Administração Judicial, foi certificado à fl. 2320 a ausência de objeções ao Plano de Recuperação Judicial. </a:t>
            </a:r>
          </a:p>
          <a:p>
            <a:pPr marL="171450" lvl="0" indent="-171450" algn="just" defTabSz="1069848">
              <a:lnSpc>
                <a:spcPct val="150000"/>
              </a:lnSpc>
              <a:defRPr/>
            </a:pPr>
            <a:r>
              <a:rPr lang="pt-BR" sz="1200" dirty="0">
                <a:solidFill>
                  <a:srgbClr val="565656"/>
                </a:solidFill>
                <a:latin typeface="Abadi" panose="020B0604020104020204" pitchFamily="34" charset="0"/>
              </a:rPr>
              <a:t>O processo foi convertido para o sistema EPROC, passando a tramitar sob o nº </a:t>
            </a:r>
            <a:r>
              <a:rPr lang="pt-BR" sz="1200" dirty="0">
                <a:solidFill>
                  <a:srgbClr val="565656"/>
                </a:solidFill>
                <a:effectLst/>
                <a:latin typeface="Abadi" panose="020B0604020104020204" pitchFamily="34" charset="0"/>
                <a:ea typeface="Calibri" panose="020F0502020204030204" pitchFamily="34" charset="0"/>
                <a:cs typeface="Times New Roman" panose="02020603050405020304" pitchFamily="18" charset="0"/>
              </a:rPr>
              <a:t>5001001-77.2014.8.21.0132.</a:t>
            </a:r>
          </a:p>
          <a:p>
            <a:pPr marL="171450" lvl="0" indent="-171450" algn="just" defTabSz="1069848">
              <a:lnSpc>
                <a:spcPct val="150000"/>
              </a:lnSpc>
              <a:defRPr/>
            </a:pPr>
            <a:r>
              <a:rPr lang="pt-BR" sz="1200" dirty="0">
                <a:solidFill>
                  <a:srgbClr val="565656"/>
                </a:solidFill>
                <a:latin typeface="Abadi" panose="020B0604020104020204" pitchFamily="34" charset="0"/>
                <a:cs typeface="Times New Roman" panose="02020603050405020304" pitchFamily="18" charset="0"/>
              </a:rPr>
              <a:t>No evento 08 dos autos eletrônicos, a Administração Judicial manifestou-se pela homologação do Plano e concessão da Recuperação Judicial, </a:t>
            </a:r>
            <a:r>
              <a:rPr lang="pt-BR" sz="1200" spc="-15" dirty="0">
                <a:solidFill>
                  <a:srgbClr val="565656"/>
                </a:solidFill>
                <a:effectLst/>
                <a:latin typeface="Abadi" panose="020B0604020104020204" pitchFamily="34" charset="0"/>
                <a:ea typeface="Calibri" panose="020F0502020204030204" pitchFamily="34" charset="0"/>
                <a:cs typeface="Times New Roman" panose="02020603050405020304" pitchFamily="18" charset="0"/>
              </a:rPr>
              <a:t>diante do decurso do prazo do edital do art. 53, parágrafo único, da Lei nº 11.101/05</a:t>
            </a:r>
            <a:r>
              <a:rPr lang="pt-BR" sz="1200" b="1" spc="-15" dirty="0">
                <a:solidFill>
                  <a:srgbClr val="565656"/>
                </a:solidFill>
                <a:effectLst/>
                <a:latin typeface="Abadi" panose="020B0604020104020204" pitchFamily="34" charset="0"/>
                <a:ea typeface="Calibri" panose="020F0502020204030204" pitchFamily="34" charset="0"/>
                <a:cs typeface="Times New Roman" panose="02020603050405020304" pitchFamily="18" charset="0"/>
              </a:rPr>
              <a:t> </a:t>
            </a:r>
            <a:r>
              <a:rPr lang="pt-BR" sz="1200" spc="-15" dirty="0">
                <a:solidFill>
                  <a:srgbClr val="565656"/>
                </a:solidFill>
                <a:effectLst/>
                <a:latin typeface="Abadi" panose="020B0604020104020204" pitchFamily="34" charset="0"/>
                <a:ea typeface="Calibri" panose="020F0502020204030204" pitchFamily="34" charset="0"/>
                <a:cs typeface="Times New Roman" panose="02020603050405020304" pitchFamily="18" charset="0"/>
              </a:rPr>
              <a:t>sem oposição de objeções, na forma do art. 58 da Lei 11.101/2005.</a:t>
            </a:r>
          </a:p>
          <a:p>
            <a:pPr marL="171450" lvl="0" indent="-171450" algn="just" defTabSz="1069848">
              <a:lnSpc>
                <a:spcPct val="150000"/>
              </a:lnSpc>
              <a:defRPr/>
            </a:pPr>
            <a:r>
              <a:rPr lang="pt-BR" sz="1200" spc="-15" dirty="0">
                <a:solidFill>
                  <a:srgbClr val="565656"/>
                </a:solidFill>
                <a:latin typeface="Abadi" panose="020B0604020104020204" pitchFamily="34" charset="0"/>
                <a:cs typeface="Times New Roman" panose="02020603050405020304" pitchFamily="18" charset="0"/>
              </a:rPr>
              <a:t>Em 17 de Março de 2022, o novo PRJ apresentado foi homologado pelo Juízo.</a:t>
            </a:r>
            <a:endParaRPr lang="pt-BR" sz="1200" dirty="0">
              <a:solidFill>
                <a:srgbClr val="565656"/>
              </a:solidFill>
              <a:latin typeface="Abadi" panose="020B0604020104020204" pitchFamily="34" charset="0"/>
            </a:endParaRPr>
          </a:p>
        </p:txBody>
      </p:sp>
      <p:sp>
        <p:nvSpPr>
          <p:cNvPr id="6" name="Espaço Reservado para Texto 1">
            <a:extLst>
              <a:ext uri="{FF2B5EF4-FFF2-40B4-BE49-F238E27FC236}">
                <a16:creationId xmlns:a16="http://schemas.microsoft.com/office/drawing/2014/main" id="{DFA60D03-14FD-4444-B170-E8917C7E5C1E}"/>
              </a:ext>
            </a:extLst>
          </p:cNvPr>
          <p:cNvSpPr>
            <a:spLocks noGrp="1"/>
          </p:cNvSpPr>
          <p:nvPr>
            <p:ph type="body" sz="quarter" idx="17"/>
          </p:nvPr>
        </p:nvSpPr>
        <p:spPr>
          <a:xfrm>
            <a:off x="379123" y="481164"/>
            <a:ext cx="10344756" cy="556593"/>
          </a:xfrm>
        </p:spPr>
        <p:txBody>
          <a:bodyPr>
            <a:normAutofit/>
          </a:bodyPr>
          <a:lstStyle/>
          <a:p>
            <a:r>
              <a:rPr lang="pt-BR" b="1" dirty="0">
                <a:solidFill>
                  <a:srgbClr val="565656"/>
                </a:solidFill>
                <a:latin typeface="Abadi" panose="020B0604020104020204" pitchFamily="34" charset="0"/>
              </a:rPr>
              <a:t>Acompanhamento processual</a:t>
            </a:r>
          </a:p>
        </p:txBody>
      </p:sp>
    </p:spTree>
    <p:extLst>
      <p:ext uri="{BB962C8B-B14F-4D97-AF65-F5344CB8AC3E}">
        <p14:creationId xmlns:p14="http://schemas.microsoft.com/office/powerpoint/2010/main" val="395227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90951" y="974763"/>
            <a:ext cx="12105045" cy="276999"/>
          </a:xfrm>
          <a:prstGeom prst="rect">
            <a:avLst/>
          </a:prstGeom>
        </p:spPr>
        <p:txBody>
          <a:bodyPr wrap="square">
            <a:spAutoFit/>
          </a:bodyPr>
          <a:lstStyle/>
          <a:p>
            <a:pPr marL="177800" lvl="0" indent="-177800" algn="just">
              <a:lnSpc>
                <a:spcPct val="100000"/>
              </a:lnSpc>
              <a:spcBef>
                <a:spcPts val="0"/>
              </a:spcBef>
              <a:defRPr/>
            </a:pPr>
            <a:r>
              <a:rPr lang="pt-BR" sz="1200" dirty="0">
                <a:solidFill>
                  <a:srgbClr val="565656"/>
                </a:solidFill>
                <a:latin typeface="Abadi" panose="020B0604020104020204" pitchFamily="34" charset="0"/>
              </a:rPr>
              <a:t>A Divultec trabalha com estampagem de copos, canecas, taças, garrafas, entre outros produtos de vidro.</a:t>
            </a:r>
          </a:p>
        </p:txBody>
      </p:sp>
      <p:sp>
        <p:nvSpPr>
          <p:cNvPr id="4" name="Título 3"/>
          <p:cNvSpPr>
            <a:spLocks noGrp="1"/>
          </p:cNvSpPr>
          <p:nvPr>
            <p:ph type="title"/>
          </p:nvPr>
        </p:nvSpPr>
        <p:spPr/>
        <p:txBody>
          <a:bodyPr/>
          <a:lstStyle/>
          <a:p>
            <a:r>
              <a:rPr lang="pt-BR" dirty="0">
                <a:latin typeface="Abadi" panose="020B0604020104020204" pitchFamily="34" charset="0"/>
                <a:cs typeface="Times New Roman" panose="02020603050405020304" pitchFamily="18" charset="0"/>
              </a:rPr>
              <a:t>2. RESUMO</a:t>
            </a:r>
          </a:p>
        </p:txBody>
      </p:sp>
      <p:sp>
        <p:nvSpPr>
          <p:cNvPr id="16" name="Espaço Reservado para Texto 1">
            <a:extLst>
              <a:ext uri="{FF2B5EF4-FFF2-40B4-BE49-F238E27FC236}">
                <a16:creationId xmlns:a16="http://schemas.microsoft.com/office/drawing/2014/main" id="{B6AD9B1F-3A5F-4F18-96E9-2400ADCDB98B}"/>
              </a:ext>
            </a:extLst>
          </p:cNvPr>
          <p:cNvSpPr txBox="1">
            <a:spLocks/>
          </p:cNvSpPr>
          <p:nvPr/>
        </p:nvSpPr>
        <p:spPr>
          <a:xfrm>
            <a:off x="4776839" y="1300736"/>
            <a:ext cx="7662811" cy="270000"/>
          </a:xfrm>
          <a:prstGeom prst="rect">
            <a:avLst/>
          </a:prstGeom>
          <a:solidFill>
            <a:schemeClr val="bg1">
              <a:lumMod val="50000"/>
            </a:schemeClr>
          </a:solidFill>
        </p:spPr>
        <p:txBody>
          <a:bodyPr vert="horz" lIns="106985" tIns="53492" rIns="106985" bIns="53492" rtlCol="0" anchor="ctr">
            <a:normAutofit fontScale="70000" lnSpcReduction="20000"/>
          </a:bodyPr>
          <a:lstStyle>
            <a:lvl1pPr marL="0" indent="0" algn="l" defTabSz="1069848" rtl="0" eaLnBrk="1" latinLnBrk="0" hangingPunct="1">
              <a:lnSpc>
                <a:spcPct val="90000"/>
              </a:lnSpc>
              <a:spcBef>
                <a:spcPts val="1170"/>
              </a:spcBef>
              <a:buFont typeface="Arial" panose="020B0604020202020204" pitchFamily="34" charset="0"/>
              <a:buNone/>
              <a:defRPr sz="2018" kern="1200">
                <a:solidFill>
                  <a:srgbClr val="1E1E1E"/>
                </a:solidFill>
                <a:latin typeface="Hurme Geometric Sans 1"/>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algn="ctr"/>
            <a:r>
              <a:rPr lang="pt-BR" sz="2000" b="1" dirty="0">
                <a:solidFill>
                  <a:schemeClr val="bg1"/>
                </a:solidFill>
                <a:latin typeface="Abadi" panose="020B0604020104020204" pitchFamily="34" charset="0"/>
                <a:cs typeface="Times New Roman" panose="02020603050405020304" pitchFamily="18" charset="0"/>
              </a:rPr>
              <a:t>QUADRO DE COLABORADORES</a:t>
            </a:r>
          </a:p>
        </p:txBody>
      </p:sp>
      <p:sp>
        <p:nvSpPr>
          <p:cNvPr id="17" name="Espaço Reservado para Texto 1">
            <a:extLst>
              <a:ext uri="{FF2B5EF4-FFF2-40B4-BE49-F238E27FC236}">
                <a16:creationId xmlns:a16="http://schemas.microsoft.com/office/drawing/2014/main" id="{F296C066-25FC-4659-AC58-73B02A006365}"/>
              </a:ext>
            </a:extLst>
          </p:cNvPr>
          <p:cNvSpPr txBox="1">
            <a:spLocks/>
          </p:cNvSpPr>
          <p:nvPr/>
        </p:nvSpPr>
        <p:spPr>
          <a:xfrm>
            <a:off x="295421" y="1300736"/>
            <a:ext cx="4476949" cy="270000"/>
          </a:xfrm>
          <a:prstGeom prst="rect">
            <a:avLst/>
          </a:prstGeom>
          <a:solidFill>
            <a:schemeClr val="bg1">
              <a:lumMod val="50000"/>
            </a:schemeClr>
          </a:solidFill>
        </p:spPr>
        <p:txBody>
          <a:bodyPr vert="horz" lIns="106985" tIns="53492" rIns="106985" bIns="53492" rtlCol="0" anchor="ctr">
            <a:normAutofit fontScale="70000" lnSpcReduction="20000"/>
          </a:bodyPr>
          <a:lstStyle>
            <a:lvl1pPr marL="0" indent="0" algn="l" defTabSz="1069848" rtl="0" eaLnBrk="1" latinLnBrk="0" hangingPunct="1">
              <a:lnSpc>
                <a:spcPct val="90000"/>
              </a:lnSpc>
              <a:spcBef>
                <a:spcPts val="1170"/>
              </a:spcBef>
              <a:buFont typeface="Arial" panose="020B0604020202020204" pitchFamily="34" charset="0"/>
              <a:buNone/>
              <a:defRPr sz="2018" kern="1200">
                <a:solidFill>
                  <a:srgbClr val="1E1E1E"/>
                </a:solidFill>
                <a:latin typeface="Hurme Geometric Sans 1"/>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algn="ctr"/>
            <a:r>
              <a:rPr lang="pt-BR" sz="2000" b="1" dirty="0">
                <a:solidFill>
                  <a:schemeClr val="bg1"/>
                </a:solidFill>
                <a:latin typeface="Abadi" panose="020B0604020104020204" pitchFamily="34" charset="0"/>
                <a:cs typeface="Times New Roman" panose="02020603050405020304" pitchFamily="18" charset="0"/>
              </a:rPr>
              <a:t>RESULTADOS</a:t>
            </a:r>
          </a:p>
        </p:txBody>
      </p:sp>
      <p:sp>
        <p:nvSpPr>
          <p:cNvPr id="18" name="Espaço Reservado para Texto 1">
            <a:extLst>
              <a:ext uri="{FF2B5EF4-FFF2-40B4-BE49-F238E27FC236}">
                <a16:creationId xmlns:a16="http://schemas.microsoft.com/office/drawing/2014/main" id="{CFE98B70-5F11-41B9-B357-D64387DBA595}"/>
              </a:ext>
            </a:extLst>
          </p:cNvPr>
          <p:cNvSpPr txBox="1">
            <a:spLocks/>
          </p:cNvSpPr>
          <p:nvPr/>
        </p:nvSpPr>
        <p:spPr>
          <a:xfrm>
            <a:off x="4761358" y="3987034"/>
            <a:ext cx="7662811" cy="266377"/>
          </a:xfrm>
          <a:prstGeom prst="rect">
            <a:avLst/>
          </a:prstGeom>
          <a:solidFill>
            <a:schemeClr val="bg1">
              <a:lumMod val="50000"/>
            </a:schemeClr>
          </a:solidFill>
        </p:spPr>
        <p:txBody>
          <a:bodyPr vert="horz" lIns="106985" tIns="53492" rIns="106985" bIns="53492" rtlCol="0" anchor="ctr">
            <a:normAutofit fontScale="70000" lnSpcReduction="20000"/>
          </a:bodyPr>
          <a:lstStyle>
            <a:lvl1pPr marL="0" indent="0" algn="l" defTabSz="1069848" rtl="0" eaLnBrk="1" latinLnBrk="0" hangingPunct="1">
              <a:lnSpc>
                <a:spcPct val="90000"/>
              </a:lnSpc>
              <a:spcBef>
                <a:spcPts val="1170"/>
              </a:spcBef>
              <a:buFont typeface="Arial" panose="020B0604020202020204" pitchFamily="34" charset="0"/>
              <a:buNone/>
              <a:defRPr sz="2018" kern="1200">
                <a:solidFill>
                  <a:srgbClr val="1E1E1E"/>
                </a:solidFill>
                <a:latin typeface="Hurme Geometric Sans 1"/>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algn="ctr"/>
            <a:r>
              <a:rPr lang="pt-BR" sz="2000" b="1" dirty="0">
                <a:solidFill>
                  <a:schemeClr val="bg1"/>
                </a:solidFill>
                <a:latin typeface="Abadi" panose="020B0604020104020204" pitchFamily="34" charset="0"/>
                <a:cs typeface="Times New Roman" panose="02020603050405020304" pitchFamily="18" charset="0"/>
              </a:rPr>
              <a:t>DÍVIDA TRIBUTÁRIA</a:t>
            </a:r>
          </a:p>
        </p:txBody>
      </p:sp>
      <p:cxnSp>
        <p:nvCxnSpPr>
          <p:cNvPr id="6" name="Conector reto 5">
            <a:extLst>
              <a:ext uri="{FF2B5EF4-FFF2-40B4-BE49-F238E27FC236}">
                <a16:creationId xmlns:a16="http://schemas.microsoft.com/office/drawing/2014/main" id="{A248435B-6A26-4533-B934-9581CF048C95}"/>
              </a:ext>
            </a:extLst>
          </p:cNvPr>
          <p:cNvCxnSpPr/>
          <p:nvPr/>
        </p:nvCxnSpPr>
        <p:spPr>
          <a:xfrm flipH="1">
            <a:off x="4750445" y="1300736"/>
            <a:ext cx="21827" cy="5562391"/>
          </a:xfrm>
          <a:prstGeom prst="line">
            <a:avLst/>
          </a:prstGeom>
        </p:spPr>
        <p:style>
          <a:lnRef idx="1">
            <a:schemeClr val="dk1"/>
          </a:lnRef>
          <a:fillRef idx="0">
            <a:schemeClr val="dk1"/>
          </a:fillRef>
          <a:effectRef idx="0">
            <a:schemeClr val="dk1"/>
          </a:effectRef>
          <a:fontRef idx="minor">
            <a:schemeClr val="tx1"/>
          </a:fontRef>
        </p:style>
      </p:cxnSp>
      <p:sp>
        <p:nvSpPr>
          <p:cNvPr id="8" name="Retângulo 7"/>
          <p:cNvSpPr/>
          <p:nvPr/>
        </p:nvSpPr>
        <p:spPr>
          <a:xfrm>
            <a:off x="9437076" y="1837380"/>
            <a:ext cx="2960471" cy="1785104"/>
          </a:xfrm>
          <a:prstGeom prst="rect">
            <a:avLst/>
          </a:prstGeom>
        </p:spPr>
        <p:txBody>
          <a:bodyPr wrap="square">
            <a:spAutoFit/>
          </a:bodyPr>
          <a:lstStyle/>
          <a:p>
            <a:pPr algn="just"/>
            <a:r>
              <a:rPr lang="pt-BR" sz="1100" dirty="0">
                <a:solidFill>
                  <a:srgbClr val="565656"/>
                </a:solidFill>
                <a:latin typeface="Abadi" panose="020B0604020104020204" pitchFamily="34" charset="0"/>
              </a:rPr>
              <a:t>Em janeiro ocorreram 06 admissões, finalizando o mês com 38 funcionários, sendo 01 comercial, 01 marketing, 04 administrativo, 04 financeiro e 26 produção, todos CLT. Conta ainda com 2 diretores ( pró-labore). O custo total dos funcionários no mês é de </a:t>
            </a:r>
            <a:r>
              <a:rPr lang="pt-BR" sz="1100" b="1" dirty="0">
                <a:solidFill>
                  <a:srgbClr val="565656"/>
                </a:solidFill>
                <a:latin typeface="Abadi" panose="020B0604020104020204" pitchFamily="34" charset="0"/>
              </a:rPr>
              <a:t>R$ 101.238,88.</a:t>
            </a:r>
          </a:p>
          <a:p>
            <a:pPr algn="just"/>
            <a:endParaRPr lang="pt-BR" sz="1100" b="1" dirty="0">
              <a:solidFill>
                <a:srgbClr val="565656"/>
              </a:solidFill>
              <a:latin typeface="Abadi" panose="020B0604020104020204" pitchFamily="34" charset="0"/>
            </a:endParaRPr>
          </a:p>
          <a:p>
            <a:pPr algn="just"/>
            <a:r>
              <a:rPr lang="pt-BR" sz="1100" b="1" dirty="0">
                <a:solidFill>
                  <a:srgbClr val="565656"/>
                </a:solidFill>
                <a:latin typeface="Abadi" panose="020B0604020104020204" pitchFamily="34" charset="0"/>
              </a:rPr>
              <a:t>Os salários estão sendo pagos regularmente assim como os tributos sobre a folha. </a:t>
            </a:r>
          </a:p>
        </p:txBody>
      </p:sp>
      <p:sp>
        <p:nvSpPr>
          <p:cNvPr id="23" name="Retângulo 22">
            <a:extLst>
              <a:ext uri="{FF2B5EF4-FFF2-40B4-BE49-F238E27FC236}">
                <a16:creationId xmlns:a16="http://schemas.microsoft.com/office/drawing/2014/main" id="{3B3B8732-0393-46DF-AA59-310FA36EE737}"/>
              </a:ext>
            </a:extLst>
          </p:cNvPr>
          <p:cNvSpPr/>
          <p:nvPr/>
        </p:nvSpPr>
        <p:spPr>
          <a:xfrm>
            <a:off x="9693021" y="4806873"/>
            <a:ext cx="2857780" cy="1589089"/>
          </a:xfrm>
          <a:prstGeom prst="rect">
            <a:avLst/>
          </a:prstGeom>
        </p:spPr>
        <p:txBody>
          <a:bodyPr wrap="square">
            <a:spAutoFit/>
          </a:bodyPr>
          <a:lstStyle/>
          <a:p>
            <a:pPr algn="just">
              <a:lnSpc>
                <a:spcPct val="150000"/>
              </a:lnSpc>
            </a:pPr>
            <a:r>
              <a:rPr lang="pt-BR" sz="1100" dirty="0">
                <a:solidFill>
                  <a:srgbClr val="565656"/>
                </a:solidFill>
                <a:latin typeface="Abadi" panose="020B0604020104020204" pitchFamily="34" charset="0"/>
              </a:rPr>
              <a:t>Em janeiro a Divultec realizou o </a:t>
            </a:r>
            <a:r>
              <a:rPr lang="pt-BR" sz="1100" b="1" dirty="0">
                <a:solidFill>
                  <a:srgbClr val="565656"/>
                </a:solidFill>
                <a:latin typeface="Abadi" panose="020B0604020104020204" pitchFamily="34" charset="0"/>
              </a:rPr>
              <a:t>pagamento integral </a:t>
            </a:r>
            <a:r>
              <a:rPr lang="pt-BR" sz="1100" dirty="0">
                <a:solidFill>
                  <a:srgbClr val="565656"/>
                </a:solidFill>
                <a:latin typeface="Abadi" panose="020B0604020104020204" pitchFamily="34" charset="0"/>
              </a:rPr>
              <a:t>dos tributos no mês. Assim, ao final do período a dívida tributária somou </a:t>
            </a:r>
            <a:r>
              <a:rPr lang="pt-BR" sz="1100" b="1" u="sng" dirty="0">
                <a:solidFill>
                  <a:srgbClr val="565656"/>
                </a:solidFill>
                <a:latin typeface="Abadi" panose="020B0604020104020204" pitchFamily="34" charset="0"/>
              </a:rPr>
              <a:t>R$ 456.160,05 ,</a:t>
            </a:r>
            <a:r>
              <a:rPr lang="pt-BR" sz="1100" dirty="0">
                <a:solidFill>
                  <a:srgbClr val="565656"/>
                </a:solidFill>
                <a:latin typeface="Abadi" panose="020B0604020104020204" pitchFamily="34" charset="0"/>
              </a:rPr>
              <a:t> sendo que deste montante 74% está parcelado e sendo adimplido mensalmente.</a:t>
            </a:r>
          </a:p>
        </p:txBody>
      </p:sp>
      <p:sp>
        <p:nvSpPr>
          <p:cNvPr id="19" name="CaixaDeTexto 18"/>
          <p:cNvSpPr txBox="1"/>
          <p:nvPr/>
        </p:nvSpPr>
        <p:spPr>
          <a:xfrm>
            <a:off x="314964" y="5862431"/>
            <a:ext cx="4457308" cy="1277273"/>
          </a:xfrm>
          <a:prstGeom prst="rect">
            <a:avLst/>
          </a:prstGeom>
          <a:noFill/>
        </p:spPr>
        <p:txBody>
          <a:bodyPr wrap="square" rtlCol="0">
            <a:spAutoFit/>
          </a:bodyPr>
          <a:lstStyle/>
          <a:p>
            <a:pPr algn="just">
              <a:defRPr/>
            </a:pPr>
            <a:r>
              <a:rPr lang="pt-BR" sz="1100" dirty="0">
                <a:solidFill>
                  <a:srgbClr val="565656"/>
                </a:solidFill>
                <a:latin typeface="Abadi" panose="020B0604020104020204" pitchFamily="34" charset="0"/>
              </a:rPr>
              <a:t>Em janeiro o faturamento apresentou decréscimo de 36%, devido ao período de recesso da empresa. Os custos apresentaram aumento de forma expressivo, devido a apuração do CMV do mês, conforme esclarecimentos, a Recuperanda realizou ajuste no sistema de controle, que não estava realizando as baixas corretamente. Com a atualização, o controle de estoque esta totalmente parametrizado, no entanto ocasionou prejuízo de R$1.287.398,40.</a:t>
            </a:r>
            <a:endParaRPr lang="pt-BR" sz="1000" dirty="0"/>
          </a:p>
        </p:txBody>
      </p:sp>
      <p:cxnSp>
        <p:nvCxnSpPr>
          <p:cNvPr id="9" name="Conector reto 8">
            <a:extLst>
              <a:ext uri="{FF2B5EF4-FFF2-40B4-BE49-F238E27FC236}">
                <a16:creationId xmlns:a16="http://schemas.microsoft.com/office/drawing/2014/main" id="{C02F9634-F6E9-4F69-9594-302CF676F330}"/>
              </a:ext>
            </a:extLst>
          </p:cNvPr>
          <p:cNvCxnSpPr/>
          <p:nvPr/>
        </p:nvCxnSpPr>
        <p:spPr>
          <a:xfrm>
            <a:off x="4776839" y="3937947"/>
            <a:ext cx="7662811"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1" name="Espaço Reservado para Texto 1">
            <a:extLst>
              <a:ext uri="{FF2B5EF4-FFF2-40B4-BE49-F238E27FC236}">
                <a16:creationId xmlns:a16="http://schemas.microsoft.com/office/drawing/2014/main" id="{4F5601A9-A581-4A0A-A38A-A0924B42898B}"/>
              </a:ext>
            </a:extLst>
          </p:cNvPr>
          <p:cNvSpPr>
            <a:spLocks noGrp="1"/>
          </p:cNvSpPr>
          <p:nvPr>
            <p:ph type="body" sz="quarter" idx="17"/>
          </p:nvPr>
        </p:nvSpPr>
        <p:spPr>
          <a:xfrm>
            <a:off x="379123" y="481164"/>
            <a:ext cx="10344756" cy="556593"/>
          </a:xfrm>
        </p:spPr>
        <p:txBody>
          <a:bodyPr/>
          <a:lstStyle/>
          <a:p>
            <a:r>
              <a:rPr lang="pt-BR" b="1" dirty="0" err="1">
                <a:solidFill>
                  <a:srgbClr val="565656"/>
                </a:solidFill>
                <a:latin typeface="Abadi" panose="020B0604020104020204" pitchFamily="34" charset="0"/>
              </a:rPr>
              <a:t>Divultec</a:t>
            </a:r>
            <a:endParaRPr lang="pt-BR" b="1" dirty="0">
              <a:solidFill>
                <a:srgbClr val="565656"/>
              </a:solidFill>
              <a:latin typeface="Abadi" panose="020B0604020104020204" pitchFamily="34" charset="0"/>
            </a:endParaRPr>
          </a:p>
        </p:txBody>
      </p:sp>
      <p:graphicFrame>
        <p:nvGraphicFramePr>
          <p:cNvPr id="32" name="Gráfico 31">
            <a:extLst>
              <a:ext uri="{FF2B5EF4-FFF2-40B4-BE49-F238E27FC236}">
                <a16:creationId xmlns:a16="http://schemas.microsoft.com/office/drawing/2014/main" id="{9C95F1EF-DD8A-4AF7-AC9B-A5D488B5220C}"/>
              </a:ext>
            </a:extLst>
          </p:cNvPr>
          <p:cNvGraphicFramePr>
            <a:graphicFrameLocks/>
          </p:cNvGraphicFramePr>
          <p:nvPr>
            <p:extLst>
              <p:ext uri="{D42A27DB-BD31-4B8C-83A1-F6EECF244321}">
                <p14:modId xmlns:p14="http://schemas.microsoft.com/office/powerpoint/2010/main" val="2615380629"/>
              </p:ext>
            </p:extLst>
          </p:nvPr>
        </p:nvGraphicFramePr>
        <p:xfrm>
          <a:off x="4750445" y="4368787"/>
          <a:ext cx="4509421" cy="260609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0" name="Gráfico 19">
            <a:extLst>
              <a:ext uri="{FF2B5EF4-FFF2-40B4-BE49-F238E27FC236}">
                <a16:creationId xmlns:a16="http://schemas.microsoft.com/office/drawing/2014/main" id="{6A50236F-BEC0-445C-A0EC-1163C1C2D2FB}"/>
              </a:ext>
            </a:extLst>
          </p:cNvPr>
          <p:cNvGraphicFramePr>
            <a:graphicFrameLocks/>
          </p:cNvGraphicFramePr>
          <p:nvPr>
            <p:extLst>
              <p:ext uri="{D42A27DB-BD31-4B8C-83A1-F6EECF244321}">
                <p14:modId xmlns:p14="http://schemas.microsoft.com/office/powerpoint/2010/main" val="4211570136"/>
              </p:ext>
            </p:extLst>
          </p:nvPr>
        </p:nvGraphicFramePr>
        <p:xfrm>
          <a:off x="306710" y="1557059"/>
          <a:ext cx="4470032" cy="20833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Gráfico 24">
            <a:extLst>
              <a:ext uri="{FF2B5EF4-FFF2-40B4-BE49-F238E27FC236}">
                <a16:creationId xmlns:a16="http://schemas.microsoft.com/office/drawing/2014/main" id="{75E0A163-90F4-4FD5-B5AB-697B8F0C8001}"/>
              </a:ext>
            </a:extLst>
          </p:cNvPr>
          <p:cNvGraphicFramePr>
            <a:graphicFrameLocks/>
          </p:cNvGraphicFramePr>
          <p:nvPr>
            <p:extLst>
              <p:ext uri="{D42A27DB-BD31-4B8C-83A1-F6EECF244321}">
                <p14:modId xmlns:p14="http://schemas.microsoft.com/office/powerpoint/2010/main" val="226429891"/>
              </p:ext>
            </p:extLst>
          </p:nvPr>
        </p:nvGraphicFramePr>
        <p:xfrm>
          <a:off x="304050" y="3689340"/>
          <a:ext cx="4446395" cy="2083307"/>
        </p:xfrm>
        <a:graphic>
          <a:graphicData uri="http://schemas.openxmlformats.org/drawingml/2006/chart">
            <c:chart xmlns:c="http://schemas.openxmlformats.org/drawingml/2006/chart" xmlns:r="http://schemas.openxmlformats.org/officeDocument/2006/relationships" r:id="rId4"/>
          </a:graphicData>
        </a:graphic>
      </p:graphicFrame>
      <p:sp>
        <p:nvSpPr>
          <p:cNvPr id="30" name="Retângulo 29">
            <a:extLst>
              <a:ext uri="{FF2B5EF4-FFF2-40B4-BE49-F238E27FC236}">
                <a16:creationId xmlns:a16="http://schemas.microsoft.com/office/drawing/2014/main" id="{BF4491AA-A421-4875-A253-7C34F26C2F94}"/>
              </a:ext>
            </a:extLst>
          </p:cNvPr>
          <p:cNvSpPr/>
          <p:nvPr/>
        </p:nvSpPr>
        <p:spPr>
          <a:xfrm>
            <a:off x="3402712" y="2223236"/>
            <a:ext cx="1073074" cy="3549411"/>
          </a:xfrm>
          <a:prstGeom prst="rect">
            <a:avLst/>
          </a:prstGeom>
          <a:noFill/>
          <a:ln>
            <a:solidFill>
              <a:srgbClr val="B48A2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pt-BR">
              <a:latin typeface="Abadi" panose="020B0604020104020204" pitchFamily="34" charset="0"/>
            </a:endParaRPr>
          </a:p>
        </p:txBody>
      </p:sp>
      <p:graphicFrame>
        <p:nvGraphicFramePr>
          <p:cNvPr id="26" name="Gráfico 25">
            <a:extLst>
              <a:ext uri="{FF2B5EF4-FFF2-40B4-BE49-F238E27FC236}">
                <a16:creationId xmlns:a16="http://schemas.microsoft.com/office/drawing/2014/main" id="{00000000-0008-0000-0400-000002000000}"/>
              </a:ext>
            </a:extLst>
          </p:cNvPr>
          <p:cNvGraphicFramePr>
            <a:graphicFrameLocks/>
          </p:cNvGraphicFramePr>
          <p:nvPr>
            <p:extLst>
              <p:ext uri="{D42A27DB-BD31-4B8C-83A1-F6EECF244321}">
                <p14:modId xmlns:p14="http://schemas.microsoft.com/office/powerpoint/2010/main" val="3223418346"/>
              </p:ext>
            </p:extLst>
          </p:nvPr>
        </p:nvGraphicFramePr>
        <p:xfrm>
          <a:off x="4781211" y="1518514"/>
          <a:ext cx="4524375" cy="2370347"/>
        </p:xfrm>
        <a:graphic>
          <a:graphicData uri="http://schemas.openxmlformats.org/drawingml/2006/chart">
            <c:chart xmlns:c="http://schemas.openxmlformats.org/drawingml/2006/chart" xmlns:r="http://schemas.openxmlformats.org/officeDocument/2006/relationships" r:id="rId5"/>
          </a:graphicData>
        </a:graphic>
      </p:graphicFrame>
      <p:sp>
        <p:nvSpPr>
          <p:cNvPr id="29" name="Elipse 28">
            <a:extLst>
              <a:ext uri="{FF2B5EF4-FFF2-40B4-BE49-F238E27FC236}">
                <a16:creationId xmlns:a16="http://schemas.microsoft.com/office/drawing/2014/main" id="{53A41914-8D19-4BC5-BBEB-0186002B94AF}"/>
              </a:ext>
            </a:extLst>
          </p:cNvPr>
          <p:cNvSpPr/>
          <p:nvPr/>
        </p:nvSpPr>
        <p:spPr>
          <a:xfrm>
            <a:off x="8668512" y="1835185"/>
            <a:ext cx="637074" cy="1744067"/>
          </a:xfrm>
          <a:prstGeom prst="ellipse">
            <a:avLst/>
          </a:prstGeom>
          <a:noFill/>
          <a:ln>
            <a:solidFill>
              <a:srgbClr val="B48A2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Abadi" panose="020B0604020104020204" pitchFamily="34" charset="0"/>
            </a:endParaRPr>
          </a:p>
        </p:txBody>
      </p:sp>
    </p:spTree>
    <p:extLst>
      <p:ext uri="{BB962C8B-B14F-4D97-AF65-F5344CB8AC3E}">
        <p14:creationId xmlns:p14="http://schemas.microsoft.com/office/powerpoint/2010/main" val="2965316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pt-BR" dirty="0">
                <a:latin typeface="Abadi" panose="020B0604020104020204" pitchFamily="34" charset="0"/>
                <a:cs typeface="Times New Roman" panose="02020603050405020304" pitchFamily="18" charset="0"/>
              </a:rPr>
              <a:t>2. RESUMO</a:t>
            </a:r>
          </a:p>
        </p:txBody>
      </p:sp>
      <p:sp>
        <p:nvSpPr>
          <p:cNvPr id="16" name="Espaço Reservado para Texto 1">
            <a:extLst>
              <a:ext uri="{FF2B5EF4-FFF2-40B4-BE49-F238E27FC236}">
                <a16:creationId xmlns:a16="http://schemas.microsoft.com/office/drawing/2014/main" id="{B6AD9B1F-3A5F-4F18-96E9-2400ADCDB98B}"/>
              </a:ext>
            </a:extLst>
          </p:cNvPr>
          <p:cNvSpPr txBox="1">
            <a:spLocks/>
          </p:cNvSpPr>
          <p:nvPr/>
        </p:nvSpPr>
        <p:spPr>
          <a:xfrm>
            <a:off x="4767900" y="1043833"/>
            <a:ext cx="7662811" cy="270000"/>
          </a:xfrm>
          <a:prstGeom prst="rect">
            <a:avLst/>
          </a:prstGeom>
          <a:solidFill>
            <a:schemeClr val="bg1">
              <a:lumMod val="50000"/>
            </a:schemeClr>
          </a:solidFill>
        </p:spPr>
        <p:txBody>
          <a:bodyPr vert="horz" lIns="106985" tIns="53492" rIns="106985" bIns="53492" rtlCol="0" anchor="ctr">
            <a:normAutofit fontScale="70000" lnSpcReduction="20000"/>
          </a:bodyPr>
          <a:lstStyle>
            <a:lvl1pPr marL="0" indent="0" algn="l" defTabSz="1069848" rtl="0" eaLnBrk="1" latinLnBrk="0" hangingPunct="1">
              <a:lnSpc>
                <a:spcPct val="90000"/>
              </a:lnSpc>
              <a:spcBef>
                <a:spcPts val="1170"/>
              </a:spcBef>
              <a:buFont typeface="Arial" panose="020B0604020202020204" pitchFamily="34" charset="0"/>
              <a:buNone/>
              <a:defRPr sz="2018" kern="1200">
                <a:solidFill>
                  <a:srgbClr val="1E1E1E"/>
                </a:solidFill>
                <a:latin typeface="Hurme Geometric Sans 1"/>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algn="ctr"/>
            <a:r>
              <a:rPr lang="pt-BR" sz="2000" b="1" dirty="0">
                <a:solidFill>
                  <a:schemeClr val="bg1"/>
                </a:solidFill>
                <a:latin typeface="Abadi" panose="020B0604020104020204" pitchFamily="34" charset="0"/>
                <a:cs typeface="Times New Roman" panose="02020603050405020304" pitchFamily="18" charset="0"/>
              </a:rPr>
              <a:t>ENDIVIDAMENTO EXTRACONCURSAL</a:t>
            </a:r>
          </a:p>
        </p:txBody>
      </p:sp>
      <p:sp>
        <p:nvSpPr>
          <p:cNvPr id="17" name="Espaço Reservado para Texto 1">
            <a:extLst>
              <a:ext uri="{FF2B5EF4-FFF2-40B4-BE49-F238E27FC236}">
                <a16:creationId xmlns:a16="http://schemas.microsoft.com/office/drawing/2014/main" id="{F296C066-25FC-4659-AC58-73B02A006365}"/>
              </a:ext>
            </a:extLst>
          </p:cNvPr>
          <p:cNvSpPr txBox="1">
            <a:spLocks/>
          </p:cNvSpPr>
          <p:nvPr/>
        </p:nvSpPr>
        <p:spPr>
          <a:xfrm>
            <a:off x="299890" y="1043833"/>
            <a:ext cx="4476949" cy="270000"/>
          </a:xfrm>
          <a:prstGeom prst="rect">
            <a:avLst/>
          </a:prstGeom>
          <a:solidFill>
            <a:schemeClr val="bg1">
              <a:lumMod val="50000"/>
            </a:schemeClr>
          </a:solidFill>
        </p:spPr>
        <p:txBody>
          <a:bodyPr vert="horz" lIns="106985" tIns="53492" rIns="106985" bIns="53492" rtlCol="0" anchor="ctr">
            <a:normAutofit fontScale="70000" lnSpcReduction="20000"/>
          </a:bodyPr>
          <a:lstStyle>
            <a:lvl1pPr marL="0" indent="0" algn="l" defTabSz="1069848" rtl="0" eaLnBrk="1" latinLnBrk="0" hangingPunct="1">
              <a:lnSpc>
                <a:spcPct val="90000"/>
              </a:lnSpc>
              <a:spcBef>
                <a:spcPts val="1170"/>
              </a:spcBef>
              <a:buFont typeface="Arial" panose="020B0604020202020204" pitchFamily="34" charset="0"/>
              <a:buNone/>
              <a:defRPr sz="2018" kern="1200">
                <a:solidFill>
                  <a:srgbClr val="1E1E1E"/>
                </a:solidFill>
                <a:latin typeface="Hurme Geometric Sans 1"/>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algn="ctr"/>
            <a:r>
              <a:rPr lang="pt-BR" sz="2000" b="1" dirty="0">
                <a:solidFill>
                  <a:schemeClr val="bg1"/>
                </a:solidFill>
                <a:latin typeface="Abadi" panose="020B0604020104020204" pitchFamily="34" charset="0"/>
                <a:cs typeface="Times New Roman" panose="02020603050405020304" pitchFamily="18" charset="0"/>
              </a:rPr>
              <a:t>ENDIVIDAMENTO CONCURSAL</a:t>
            </a:r>
          </a:p>
        </p:txBody>
      </p:sp>
      <p:sp>
        <p:nvSpPr>
          <p:cNvPr id="18" name="Espaço Reservado para Texto 1">
            <a:extLst>
              <a:ext uri="{FF2B5EF4-FFF2-40B4-BE49-F238E27FC236}">
                <a16:creationId xmlns:a16="http://schemas.microsoft.com/office/drawing/2014/main" id="{CFE98B70-5F11-41B9-B357-D64387DBA595}"/>
              </a:ext>
            </a:extLst>
          </p:cNvPr>
          <p:cNvSpPr txBox="1">
            <a:spLocks/>
          </p:cNvSpPr>
          <p:nvPr/>
        </p:nvSpPr>
        <p:spPr>
          <a:xfrm>
            <a:off x="4803478" y="3596674"/>
            <a:ext cx="7662811" cy="270000"/>
          </a:xfrm>
          <a:prstGeom prst="rect">
            <a:avLst/>
          </a:prstGeom>
          <a:solidFill>
            <a:schemeClr val="bg1">
              <a:lumMod val="50000"/>
            </a:schemeClr>
          </a:solidFill>
        </p:spPr>
        <p:txBody>
          <a:bodyPr vert="horz" lIns="106985" tIns="53492" rIns="106985" bIns="53492" rtlCol="0" anchor="ctr">
            <a:normAutofit fontScale="70000" lnSpcReduction="20000"/>
          </a:bodyPr>
          <a:lstStyle>
            <a:lvl1pPr marL="0" indent="0" algn="l" defTabSz="1069848" rtl="0" eaLnBrk="1" latinLnBrk="0" hangingPunct="1">
              <a:lnSpc>
                <a:spcPct val="90000"/>
              </a:lnSpc>
              <a:spcBef>
                <a:spcPts val="1170"/>
              </a:spcBef>
              <a:buFont typeface="Arial" panose="020B0604020202020204" pitchFamily="34" charset="0"/>
              <a:buNone/>
              <a:defRPr sz="2018" kern="1200">
                <a:solidFill>
                  <a:srgbClr val="1E1E1E"/>
                </a:solidFill>
                <a:latin typeface="Hurme Geometric Sans 1"/>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algn="ctr"/>
            <a:r>
              <a:rPr lang="pt-BR" sz="2000" b="1" dirty="0">
                <a:solidFill>
                  <a:schemeClr val="bg1"/>
                </a:solidFill>
                <a:latin typeface="Abadi" panose="020B0604020104020204" pitchFamily="34" charset="0"/>
                <a:cs typeface="Times New Roman" panose="02020603050405020304" pitchFamily="18" charset="0"/>
              </a:rPr>
              <a:t>ACOMPANHAMENTO DO ADMINISTRADOR JUDICIAL</a:t>
            </a:r>
          </a:p>
        </p:txBody>
      </p:sp>
      <p:cxnSp>
        <p:nvCxnSpPr>
          <p:cNvPr id="6" name="Conector reto 5">
            <a:extLst>
              <a:ext uri="{FF2B5EF4-FFF2-40B4-BE49-F238E27FC236}">
                <a16:creationId xmlns:a16="http://schemas.microsoft.com/office/drawing/2014/main" id="{A248435B-6A26-4533-B934-9581CF048C95}"/>
              </a:ext>
            </a:extLst>
          </p:cNvPr>
          <p:cNvCxnSpPr/>
          <p:nvPr/>
        </p:nvCxnSpPr>
        <p:spPr>
          <a:xfrm flipH="1">
            <a:off x="4759826" y="1036846"/>
            <a:ext cx="21827" cy="5562391"/>
          </a:xfrm>
          <a:prstGeom prst="line">
            <a:avLst/>
          </a:prstGeom>
        </p:spPr>
        <p:style>
          <a:lnRef idx="1">
            <a:schemeClr val="dk1"/>
          </a:lnRef>
          <a:fillRef idx="0">
            <a:schemeClr val="dk1"/>
          </a:fillRef>
          <a:effectRef idx="0">
            <a:schemeClr val="dk1"/>
          </a:effectRef>
          <a:fontRef idx="minor">
            <a:schemeClr val="tx1"/>
          </a:fontRef>
        </p:style>
      </p:cxnSp>
      <p:sp>
        <p:nvSpPr>
          <p:cNvPr id="31" name="Espaço Reservado para Texto 1">
            <a:extLst>
              <a:ext uri="{FF2B5EF4-FFF2-40B4-BE49-F238E27FC236}">
                <a16:creationId xmlns:a16="http://schemas.microsoft.com/office/drawing/2014/main" id="{4F5601A9-A581-4A0A-A38A-A0924B42898B}"/>
              </a:ext>
            </a:extLst>
          </p:cNvPr>
          <p:cNvSpPr>
            <a:spLocks noGrp="1"/>
          </p:cNvSpPr>
          <p:nvPr>
            <p:ph type="body" sz="quarter" idx="17"/>
          </p:nvPr>
        </p:nvSpPr>
        <p:spPr>
          <a:xfrm>
            <a:off x="379123" y="481164"/>
            <a:ext cx="10344756" cy="556593"/>
          </a:xfrm>
        </p:spPr>
        <p:txBody>
          <a:bodyPr/>
          <a:lstStyle/>
          <a:p>
            <a:r>
              <a:rPr lang="pt-BR" b="1" dirty="0" err="1">
                <a:solidFill>
                  <a:srgbClr val="565656"/>
                </a:solidFill>
                <a:latin typeface="Abadi" panose="020B0604020104020204" pitchFamily="34" charset="0"/>
              </a:rPr>
              <a:t>Divultec</a:t>
            </a:r>
            <a:endParaRPr lang="pt-BR" b="1" dirty="0">
              <a:solidFill>
                <a:srgbClr val="565656"/>
              </a:solidFill>
              <a:latin typeface="Abadi" panose="020B0604020104020204" pitchFamily="34" charset="0"/>
            </a:endParaRPr>
          </a:p>
        </p:txBody>
      </p:sp>
      <p:graphicFrame>
        <p:nvGraphicFramePr>
          <p:cNvPr id="20" name="Tabela 19">
            <a:extLst>
              <a:ext uri="{FF2B5EF4-FFF2-40B4-BE49-F238E27FC236}">
                <a16:creationId xmlns:a16="http://schemas.microsoft.com/office/drawing/2014/main" id="{4B896EFF-5F6F-4C2A-A994-C818DE4484E7}"/>
              </a:ext>
            </a:extLst>
          </p:cNvPr>
          <p:cNvGraphicFramePr>
            <a:graphicFrameLocks noGrp="1"/>
          </p:cNvGraphicFramePr>
          <p:nvPr>
            <p:extLst>
              <p:ext uri="{D42A27DB-BD31-4B8C-83A1-F6EECF244321}">
                <p14:modId xmlns:p14="http://schemas.microsoft.com/office/powerpoint/2010/main" val="22082390"/>
              </p:ext>
            </p:extLst>
          </p:nvPr>
        </p:nvGraphicFramePr>
        <p:xfrm>
          <a:off x="299891" y="1336148"/>
          <a:ext cx="4438110" cy="1086974"/>
        </p:xfrm>
        <a:graphic>
          <a:graphicData uri="http://schemas.openxmlformats.org/drawingml/2006/table">
            <a:tbl>
              <a:tblPr/>
              <a:tblGrid>
                <a:gridCol w="1155167">
                  <a:extLst>
                    <a:ext uri="{9D8B030D-6E8A-4147-A177-3AD203B41FA5}">
                      <a16:colId xmlns:a16="http://schemas.microsoft.com/office/drawing/2014/main" val="3077820521"/>
                    </a:ext>
                  </a:extLst>
                </a:gridCol>
                <a:gridCol w="1119764">
                  <a:extLst>
                    <a:ext uri="{9D8B030D-6E8A-4147-A177-3AD203B41FA5}">
                      <a16:colId xmlns:a16="http://schemas.microsoft.com/office/drawing/2014/main" val="1744472331"/>
                    </a:ext>
                  </a:extLst>
                </a:gridCol>
                <a:gridCol w="1068865">
                  <a:extLst>
                    <a:ext uri="{9D8B030D-6E8A-4147-A177-3AD203B41FA5}">
                      <a16:colId xmlns:a16="http://schemas.microsoft.com/office/drawing/2014/main" val="125319576"/>
                    </a:ext>
                  </a:extLst>
                </a:gridCol>
                <a:gridCol w="1094314">
                  <a:extLst>
                    <a:ext uri="{9D8B030D-6E8A-4147-A177-3AD203B41FA5}">
                      <a16:colId xmlns:a16="http://schemas.microsoft.com/office/drawing/2014/main" val="2593538749"/>
                    </a:ext>
                  </a:extLst>
                </a:gridCol>
              </a:tblGrid>
              <a:tr h="412882">
                <a:tc>
                  <a:txBody>
                    <a:bodyPr/>
                    <a:lstStyle/>
                    <a:p>
                      <a:pPr algn="ctr" rtl="0" fontAlgn="ctr"/>
                      <a:r>
                        <a:rPr lang="pt-BR" sz="1000" b="1" i="0" u="none" strike="noStrike" dirty="0">
                          <a:solidFill>
                            <a:srgbClr val="FFFFFF"/>
                          </a:solidFill>
                          <a:effectLst/>
                          <a:latin typeface="Abadi" panose="020B0604020104020204" pitchFamily="34" charset="0"/>
                        </a:rPr>
                        <a:t>Natureza</a:t>
                      </a:r>
                    </a:p>
                  </a:txBody>
                  <a:tcPr marL="9525" marR="9525" marT="9525" marB="0" anchor="ctr">
                    <a:lnL>
                      <a:noFill/>
                    </a:lnL>
                    <a:lnR>
                      <a:noFill/>
                    </a:lnR>
                    <a:lnT>
                      <a:noFill/>
                    </a:lnT>
                    <a:lnB>
                      <a:noFill/>
                    </a:lnB>
                    <a:solidFill>
                      <a:srgbClr val="1E1E1E"/>
                    </a:solidFill>
                  </a:tcPr>
                </a:tc>
                <a:tc>
                  <a:txBody>
                    <a:bodyPr/>
                    <a:lstStyle/>
                    <a:p>
                      <a:pPr algn="ctr" rtl="0" fontAlgn="ctr"/>
                      <a:r>
                        <a:rPr lang="pt-BR" sz="1000" b="1" i="0" u="none" strike="noStrike" dirty="0">
                          <a:solidFill>
                            <a:srgbClr val="FFFFFF"/>
                          </a:solidFill>
                          <a:effectLst/>
                          <a:latin typeface="Abadi" panose="020B0604020104020204" pitchFamily="34" charset="0"/>
                        </a:rPr>
                        <a:t>Quantidade de credores</a:t>
                      </a:r>
                    </a:p>
                  </a:txBody>
                  <a:tcPr marL="9525" marR="9525" marT="9525" marB="0" anchor="ctr">
                    <a:lnL>
                      <a:noFill/>
                    </a:lnL>
                    <a:lnR>
                      <a:noFill/>
                    </a:lnR>
                    <a:lnT>
                      <a:noFill/>
                    </a:lnT>
                    <a:lnB>
                      <a:noFill/>
                    </a:lnB>
                    <a:solidFill>
                      <a:srgbClr val="1E1E1E"/>
                    </a:solidFill>
                  </a:tcPr>
                </a:tc>
                <a:tc>
                  <a:txBody>
                    <a:bodyPr/>
                    <a:lstStyle/>
                    <a:p>
                      <a:pPr algn="ctr" rtl="0" fontAlgn="ctr"/>
                      <a:r>
                        <a:rPr lang="pt-BR" sz="1000" b="1" i="0" u="none" strike="noStrike" dirty="0">
                          <a:solidFill>
                            <a:srgbClr val="FFFFFF"/>
                          </a:solidFill>
                          <a:effectLst/>
                          <a:latin typeface="Abadi" panose="020B0604020104020204" pitchFamily="34" charset="0"/>
                        </a:rPr>
                        <a:t>% quantidade de credores</a:t>
                      </a:r>
                    </a:p>
                  </a:txBody>
                  <a:tcPr marL="9525" marR="9525" marT="9525" marB="0" anchor="ctr">
                    <a:lnL>
                      <a:noFill/>
                    </a:lnL>
                    <a:lnR>
                      <a:noFill/>
                    </a:lnR>
                    <a:lnT>
                      <a:noFill/>
                    </a:lnT>
                    <a:lnB>
                      <a:noFill/>
                    </a:lnB>
                    <a:solidFill>
                      <a:srgbClr val="1E1E1E"/>
                    </a:solidFill>
                  </a:tcPr>
                </a:tc>
                <a:tc>
                  <a:txBody>
                    <a:bodyPr/>
                    <a:lstStyle/>
                    <a:p>
                      <a:pPr algn="ctr" rtl="0" fontAlgn="ctr"/>
                      <a:r>
                        <a:rPr lang="pt-BR" sz="1000" b="1" i="0" u="none" strike="noStrike" dirty="0">
                          <a:solidFill>
                            <a:srgbClr val="FFFFFF"/>
                          </a:solidFill>
                          <a:effectLst/>
                          <a:latin typeface="Abadi" panose="020B0604020104020204" pitchFamily="34" charset="0"/>
                        </a:rPr>
                        <a:t>Valor total</a:t>
                      </a:r>
                    </a:p>
                  </a:txBody>
                  <a:tcPr marL="9525" marR="9525" marT="9525" marB="0" anchor="ctr">
                    <a:lnL>
                      <a:noFill/>
                    </a:lnL>
                    <a:lnR>
                      <a:noFill/>
                    </a:lnR>
                    <a:lnT>
                      <a:noFill/>
                    </a:lnT>
                    <a:lnB>
                      <a:noFill/>
                    </a:lnB>
                    <a:solidFill>
                      <a:srgbClr val="1E1E1E"/>
                    </a:solidFill>
                  </a:tcPr>
                </a:tc>
                <a:extLst>
                  <a:ext uri="{0D108BD9-81ED-4DB2-BD59-A6C34878D82A}">
                    <a16:rowId xmlns:a16="http://schemas.microsoft.com/office/drawing/2014/main" val="3889799277"/>
                  </a:ext>
                </a:extLst>
              </a:tr>
              <a:tr h="168523">
                <a:tc>
                  <a:txBody>
                    <a:bodyPr/>
                    <a:lstStyle/>
                    <a:p>
                      <a:pPr algn="ctr" rtl="0" fontAlgn="b"/>
                      <a:r>
                        <a:rPr lang="pt-BR" sz="1000" b="0" i="0" u="none" strike="noStrike" dirty="0">
                          <a:solidFill>
                            <a:srgbClr val="565656"/>
                          </a:solidFill>
                          <a:effectLst/>
                          <a:latin typeface="Abadi" panose="020B0604020104020204" pitchFamily="34" charset="0"/>
                        </a:rPr>
                        <a:t>Trabalhista</a:t>
                      </a:r>
                    </a:p>
                  </a:txBody>
                  <a:tcPr marL="9525" marR="9525" marT="9525" marB="0" anchor="b">
                    <a:lnL>
                      <a:noFill/>
                    </a:lnL>
                    <a:lnR>
                      <a:noFill/>
                    </a:lnR>
                    <a:lnT>
                      <a:noFill/>
                    </a:lnT>
                    <a:lnB>
                      <a:noFill/>
                    </a:lnB>
                  </a:tcPr>
                </a:tc>
                <a:tc>
                  <a:txBody>
                    <a:bodyPr/>
                    <a:lstStyle/>
                    <a:p>
                      <a:pPr algn="ctr" rtl="0" fontAlgn="b"/>
                      <a:r>
                        <a:rPr lang="pt-BR" sz="1000" b="0" i="0" u="none" strike="noStrike">
                          <a:solidFill>
                            <a:srgbClr val="565656"/>
                          </a:solidFill>
                          <a:effectLst/>
                          <a:latin typeface="Abadi" panose="020B0604020104020204" pitchFamily="34" charset="0"/>
                        </a:rPr>
                        <a:t>12</a:t>
                      </a:r>
                    </a:p>
                  </a:txBody>
                  <a:tcPr marL="9525" marR="9525" marT="9525" marB="0" anchor="b">
                    <a:lnL>
                      <a:noFill/>
                    </a:lnL>
                    <a:lnR>
                      <a:noFill/>
                    </a:lnR>
                    <a:lnT>
                      <a:noFill/>
                    </a:lnT>
                    <a:lnB>
                      <a:noFill/>
                    </a:lnB>
                  </a:tcPr>
                </a:tc>
                <a:tc>
                  <a:txBody>
                    <a:bodyPr/>
                    <a:lstStyle/>
                    <a:p>
                      <a:pPr algn="ctr" rtl="0" fontAlgn="b"/>
                      <a:r>
                        <a:rPr lang="pt-BR" sz="1000" b="0" i="0" u="none" strike="noStrike" dirty="0">
                          <a:solidFill>
                            <a:srgbClr val="565656"/>
                          </a:solidFill>
                          <a:effectLst/>
                          <a:latin typeface="Abadi" panose="020B0604020104020204" pitchFamily="34" charset="0"/>
                        </a:rPr>
                        <a:t>41,38%</a:t>
                      </a:r>
                    </a:p>
                  </a:txBody>
                  <a:tcPr marL="9525" marR="9525" marT="9525" marB="0" anchor="b">
                    <a:lnL>
                      <a:noFill/>
                    </a:lnL>
                    <a:lnR>
                      <a:noFill/>
                    </a:lnR>
                    <a:lnT>
                      <a:noFill/>
                    </a:lnT>
                    <a:lnB>
                      <a:noFill/>
                    </a:lnB>
                  </a:tcPr>
                </a:tc>
                <a:tc>
                  <a:txBody>
                    <a:bodyPr/>
                    <a:lstStyle/>
                    <a:p>
                      <a:pPr algn="r" rtl="0" fontAlgn="b"/>
                      <a:r>
                        <a:rPr lang="pt-BR" sz="1000" b="0" i="0" u="none" strike="noStrike" dirty="0">
                          <a:solidFill>
                            <a:srgbClr val="565656"/>
                          </a:solidFill>
                          <a:effectLst/>
                          <a:latin typeface="Abadi" panose="020B0604020104020204" pitchFamily="34" charset="0"/>
                        </a:rPr>
                        <a:t>13.567,94</a:t>
                      </a:r>
                    </a:p>
                  </a:txBody>
                  <a:tcPr marL="9525" marR="9525" marT="9525" marB="0" anchor="b">
                    <a:lnL>
                      <a:noFill/>
                    </a:lnL>
                    <a:lnR>
                      <a:noFill/>
                    </a:lnR>
                    <a:lnT>
                      <a:noFill/>
                    </a:lnT>
                    <a:lnB>
                      <a:noFill/>
                    </a:lnB>
                  </a:tcPr>
                </a:tc>
                <a:extLst>
                  <a:ext uri="{0D108BD9-81ED-4DB2-BD59-A6C34878D82A}">
                    <a16:rowId xmlns:a16="http://schemas.microsoft.com/office/drawing/2014/main" val="2415227217"/>
                  </a:ext>
                </a:extLst>
              </a:tr>
              <a:tr h="168523">
                <a:tc>
                  <a:txBody>
                    <a:bodyPr/>
                    <a:lstStyle/>
                    <a:p>
                      <a:pPr algn="ctr" rtl="0" fontAlgn="b"/>
                      <a:r>
                        <a:rPr lang="pt-BR" sz="1000" b="0" i="0" u="none" strike="noStrike" dirty="0">
                          <a:solidFill>
                            <a:srgbClr val="565656"/>
                          </a:solidFill>
                          <a:effectLst/>
                          <a:latin typeface="Abadi" panose="020B0604020104020204" pitchFamily="34" charset="0"/>
                        </a:rPr>
                        <a:t>Garantia Real</a:t>
                      </a:r>
                    </a:p>
                  </a:txBody>
                  <a:tcPr marL="9525" marR="9525" marT="9525" marB="0" anchor="b">
                    <a:lnL>
                      <a:noFill/>
                    </a:lnL>
                    <a:lnR>
                      <a:noFill/>
                    </a:lnR>
                    <a:lnT>
                      <a:noFill/>
                    </a:lnT>
                    <a:lnB>
                      <a:noFill/>
                    </a:lnB>
                  </a:tcPr>
                </a:tc>
                <a:tc>
                  <a:txBody>
                    <a:bodyPr/>
                    <a:lstStyle/>
                    <a:p>
                      <a:pPr algn="ctr" rtl="0" fontAlgn="b"/>
                      <a:r>
                        <a:rPr lang="pt-BR" sz="1000" b="0" i="0" u="none" strike="noStrike" dirty="0">
                          <a:solidFill>
                            <a:srgbClr val="565656"/>
                          </a:solidFill>
                          <a:effectLst/>
                          <a:latin typeface="Abadi" panose="020B0604020104020204" pitchFamily="34" charset="0"/>
                        </a:rPr>
                        <a:t>1</a:t>
                      </a:r>
                    </a:p>
                  </a:txBody>
                  <a:tcPr marL="9525" marR="9525" marT="9525" marB="0" anchor="b">
                    <a:lnL>
                      <a:noFill/>
                    </a:lnL>
                    <a:lnR>
                      <a:noFill/>
                    </a:lnR>
                    <a:lnT>
                      <a:noFill/>
                    </a:lnT>
                    <a:lnB>
                      <a:noFill/>
                    </a:lnB>
                  </a:tcPr>
                </a:tc>
                <a:tc>
                  <a:txBody>
                    <a:bodyPr/>
                    <a:lstStyle/>
                    <a:p>
                      <a:pPr algn="ctr" rtl="0" fontAlgn="b"/>
                      <a:r>
                        <a:rPr lang="pt-BR" sz="1000" b="0" i="0" u="none" strike="noStrike">
                          <a:solidFill>
                            <a:srgbClr val="565656"/>
                          </a:solidFill>
                          <a:effectLst/>
                          <a:latin typeface="Abadi" panose="020B0604020104020204" pitchFamily="34" charset="0"/>
                        </a:rPr>
                        <a:t>3,45%</a:t>
                      </a:r>
                    </a:p>
                  </a:txBody>
                  <a:tcPr marL="9525" marR="9525" marT="9525" marB="0" anchor="b">
                    <a:lnL>
                      <a:noFill/>
                    </a:lnL>
                    <a:lnR>
                      <a:noFill/>
                    </a:lnR>
                    <a:lnT>
                      <a:noFill/>
                    </a:lnT>
                    <a:lnB>
                      <a:noFill/>
                    </a:lnB>
                  </a:tcPr>
                </a:tc>
                <a:tc>
                  <a:txBody>
                    <a:bodyPr/>
                    <a:lstStyle/>
                    <a:p>
                      <a:pPr algn="r" rtl="0" fontAlgn="b"/>
                      <a:r>
                        <a:rPr lang="pt-BR" sz="1000" b="0" i="0" u="none" strike="noStrike" dirty="0">
                          <a:solidFill>
                            <a:srgbClr val="565656"/>
                          </a:solidFill>
                          <a:effectLst/>
                          <a:latin typeface="Abadi" panose="020B0604020104020204" pitchFamily="34" charset="0"/>
                        </a:rPr>
                        <a:t>1.615.944,17</a:t>
                      </a:r>
                    </a:p>
                  </a:txBody>
                  <a:tcPr marL="9525" marR="9525" marT="9525" marB="0" anchor="b">
                    <a:lnL>
                      <a:noFill/>
                    </a:lnL>
                    <a:lnR>
                      <a:noFill/>
                    </a:lnR>
                    <a:lnT>
                      <a:noFill/>
                    </a:lnT>
                    <a:lnB>
                      <a:noFill/>
                    </a:lnB>
                  </a:tcPr>
                </a:tc>
                <a:extLst>
                  <a:ext uri="{0D108BD9-81ED-4DB2-BD59-A6C34878D82A}">
                    <a16:rowId xmlns:a16="http://schemas.microsoft.com/office/drawing/2014/main" val="2262026945"/>
                  </a:ext>
                </a:extLst>
              </a:tr>
              <a:tr h="168523">
                <a:tc>
                  <a:txBody>
                    <a:bodyPr/>
                    <a:lstStyle/>
                    <a:p>
                      <a:pPr algn="ctr" rtl="0" fontAlgn="b"/>
                      <a:r>
                        <a:rPr lang="pt-BR" sz="1000" b="0" i="0" u="none" strike="noStrike" dirty="0">
                          <a:solidFill>
                            <a:srgbClr val="565656"/>
                          </a:solidFill>
                          <a:effectLst/>
                          <a:latin typeface="Abadi" panose="020B0604020104020204" pitchFamily="34" charset="0"/>
                        </a:rPr>
                        <a:t>Quirografário</a:t>
                      </a:r>
                    </a:p>
                  </a:txBody>
                  <a:tcPr marL="9525" marR="9525" marT="9525" marB="0" anchor="b">
                    <a:lnL>
                      <a:noFill/>
                    </a:lnL>
                    <a:lnR>
                      <a:noFill/>
                    </a:lnR>
                    <a:lnT>
                      <a:noFill/>
                    </a:lnT>
                    <a:lnB>
                      <a:noFill/>
                    </a:lnB>
                  </a:tcPr>
                </a:tc>
                <a:tc>
                  <a:txBody>
                    <a:bodyPr/>
                    <a:lstStyle/>
                    <a:p>
                      <a:pPr algn="ctr" rtl="0" fontAlgn="b"/>
                      <a:r>
                        <a:rPr lang="pt-BR" sz="1000" b="0" i="0" u="none" strike="noStrike" dirty="0">
                          <a:solidFill>
                            <a:srgbClr val="565656"/>
                          </a:solidFill>
                          <a:effectLst/>
                          <a:latin typeface="Abadi" panose="020B0604020104020204" pitchFamily="34" charset="0"/>
                        </a:rPr>
                        <a:t>16</a:t>
                      </a:r>
                    </a:p>
                  </a:txBody>
                  <a:tcPr marL="9525" marR="9525" marT="9525" marB="0" anchor="b">
                    <a:lnL>
                      <a:noFill/>
                    </a:lnL>
                    <a:lnR>
                      <a:noFill/>
                    </a:lnR>
                    <a:lnT>
                      <a:noFill/>
                    </a:lnT>
                    <a:lnB>
                      <a:noFill/>
                    </a:lnB>
                  </a:tcPr>
                </a:tc>
                <a:tc>
                  <a:txBody>
                    <a:bodyPr/>
                    <a:lstStyle/>
                    <a:p>
                      <a:pPr algn="ctr" rtl="0" fontAlgn="b"/>
                      <a:r>
                        <a:rPr lang="pt-BR" sz="1000" b="0" i="0" u="none" strike="noStrike" dirty="0">
                          <a:solidFill>
                            <a:srgbClr val="565656"/>
                          </a:solidFill>
                          <a:effectLst/>
                          <a:latin typeface="Abadi" panose="020B0604020104020204" pitchFamily="34" charset="0"/>
                        </a:rPr>
                        <a:t>55,17%</a:t>
                      </a:r>
                    </a:p>
                  </a:txBody>
                  <a:tcPr marL="9525" marR="9525" marT="9525" marB="0" anchor="b">
                    <a:lnL>
                      <a:noFill/>
                    </a:lnL>
                    <a:lnR>
                      <a:noFill/>
                    </a:lnR>
                    <a:lnT>
                      <a:noFill/>
                    </a:lnT>
                    <a:lnB>
                      <a:noFill/>
                    </a:lnB>
                  </a:tcPr>
                </a:tc>
                <a:tc>
                  <a:txBody>
                    <a:bodyPr/>
                    <a:lstStyle/>
                    <a:p>
                      <a:pPr algn="r" rtl="0" fontAlgn="b"/>
                      <a:r>
                        <a:rPr lang="pt-BR" sz="1000" b="0" i="0" u="none" strike="noStrike" dirty="0">
                          <a:solidFill>
                            <a:srgbClr val="565656"/>
                          </a:solidFill>
                          <a:effectLst/>
                          <a:latin typeface="Abadi" panose="020B0604020104020204" pitchFamily="34" charset="0"/>
                        </a:rPr>
                        <a:t>3.215.344,92</a:t>
                      </a:r>
                    </a:p>
                  </a:txBody>
                  <a:tcPr marL="9525" marR="9525" marT="9525" marB="0" anchor="b">
                    <a:lnL>
                      <a:noFill/>
                    </a:lnL>
                    <a:lnR>
                      <a:noFill/>
                    </a:lnR>
                    <a:lnT>
                      <a:noFill/>
                    </a:lnT>
                    <a:lnB>
                      <a:noFill/>
                    </a:lnB>
                  </a:tcPr>
                </a:tc>
                <a:extLst>
                  <a:ext uri="{0D108BD9-81ED-4DB2-BD59-A6C34878D82A}">
                    <a16:rowId xmlns:a16="http://schemas.microsoft.com/office/drawing/2014/main" val="1440632252"/>
                  </a:ext>
                </a:extLst>
              </a:tr>
              <a:tr h="168523">
                <a:tc>
                  <a:txBody>
                    <a:bodyPr/>
                    <a:lstStyle/>
                    <a:p>
                      <a:pPr algn="ctr" rtl="0" fontAlgn="b"/>
                      <a:r>
                        <a:rPr lang="pt-BR" sz="1000" b="1" i="0" u="none" strike="noStrike" dirty="0">
                          <a:solidFill>
                            <a:srgbClr val="565656"/>
                          </a:solidFill>
                          <a:effectLst/>
                          <a:latin typeface="Abadi" panose="020B0604020104020204" pitchFamily="34" charset="0"/>
                        </a:rPr>
                        <a:t>Total</a:t>
                      </a:r>
                    </a:p>
                  </a:txBody>
                  <a:tcPr marL="9525" marR="9525" marT="9525" marB="0" anchor="b">
                    <a:lnL>
                      <a:noFill/>
                    </a:lnL>
                    <a:lnR>
                      <a:noFill/>
                    </a:lnR>
                    <a:lnT>
                      <a:noFill/>
                    </a:lnT>
                    <a:lnB>
                      <a:noFill/>
                    </a:lnB>
                    <a:solidFill>
                      <a:srgbClr val="A6A6A6"/>
                    </a:solidFill>
                  </a:tcPr>
                </a:tc>
                <a:tc>
                  <a:txBody>
                    <a:bodyPr/>
                    <a:lstStyle/>
                    <a:p>
                      <a:pPr algn="ctr" rtl="0" fontAlgn="b"/>
                      <a:r>
                        <a:rPr lang="pt-BR" sz="1000" b="1" i="0" u="none" strike="noStrike">
                          <a:solidFill>
                            <a:srgbClr val="565656"/>
                          </a:solidFill>
                          <a:effectLst/>
                          <a:latin typeface="Abadi" panose="020B0604020104020204" pitchFamily="34" charset="0"/>
                        </a:rPr>
                        <a:t>29</a:t>
                      </a:r>
                    </a:p>
                  </a:txBody>
                  <a:tcPr marL="9525" marR="9525" marT="9525" marB="0" anchor="b">
                    <a:lnL>
                      <a:noFill/>
                    </a:lnL>
                    <a:lnR>
                      <a:noFill/>
                    </a:lnR>
                    <a:lnT>
                      <a:noFill/>
                    </a:lnT>
                    <a:lnB>
                      <a:noFill/>
                    </a:lnB>
                    <a:solidFill>
                      <a:srgbClr val="A6A6A6"/>
                    </a:solidFill>
                  </a:tcPr>
                </a:tc>
                <a:tc>
                  <a:txBody>
                    <a:bodyPr/>
                    <a:lstStyle/>
                    <a:p>
                      <a:pPr algn="ctr" rtl="0" fontAlgn="b"/>
                      <a:r>
                        <a:rPr lang="pt-BR" sz="1000" b="1" i="0" u="none" strike="noStrike" dirty="0">
                          <a:solidFill>
                            <a:srgbClr val="565656"/>
                          </a:solidFill>
                          <a:effectLst/>
                          <a:latin typeface="Abadi" panose="020B0604020104020204" pitchFamily="34" charset="0"/>
                        </a:rPr>
                        <a:t>100%</a:t>
                      </a:r>
                    </a:p>
                  </a:txBody>
                  <a:tcPr marL="9525" marR="9525" marT="9525" marB="0" anchor="b">
                    <a:lnL>
                      <a:noFill/>
                    </a:lnL>
                    <a:lnR>
                      <a:noFill/>
                    </a:lnR>
                    <a:lnT>
                      <a:noFill/>
                    </a:lnT>
                    <a:lnB>
                      <a:noFill/>
                    </a:lnB>
                    <a:solidFill>
                      <a:srgbClr val="A6A6A6"/>
                    </a:solidFill>
                  </a:tcPr>
                </a:tc>
                <a:tc>
                  <a:txBody>
                    <a:bodyPr/>
                    <a:lstStyle/>
                    <a:p>
                      <a:pPr algn="r" rtl="0" fontAlgn="b"/>
                      <a:r>
                        <a:rPr lang="pt-BR" sz="1000" b="1" i="0" u="none" strike="noStrike" dirty="0">
                          <a:solidFill>
                            <a:srgbClr val="565656"/>
                          </a:solidFill>
                          <a:effectLst/>
                          <a:latin typeface="Abadi" panose="020B0604020104020204" pitchFamily="34" charset="0"/>
                        </a:rPr>
                        <a:t>4.844.857,03</a:t>
                      </a:r>
                    </a:p>
                  </a:txBody>
                  <a:tcPr marL="9525" marR="9525" marT="9525" marB="0" anchor="b">
                    <a:lnL>
                      <a:noFill/>
                    </a:lnL>
                    <a:lnR>
                      <a:noFill/>
                    </a:lnR>
                    <a:lnT>
                      <a:noFill/>
                    </a:lnT>
                    <a:lnB>
                      <a:noFill/>
                    </a:lnB>
                    <a:solidFill>
                      <a:srgbClr val="A6A6A6"/>
                    </a:solidFill>
                  </a:tcPr>
                </a:tc>
                <a:extLst>
                  <a:ext uri="{0D108BD9-81ED-4DB2-BD59-A6C34878D82A}">
                    <a16:rowId xmlns:a16="http://schemas.microsoft.com/office/drawing/2014/main" val="2809188887"/>
                  </a:ext>
                </a:extLst>
              </a:tr>
            </a:tbl>
          </a:graphicData>
        </a:graphic>
      </p:graphicFrame>
      <p:sp>
        <p:nvSpPr>
          <p:cNvPr id="21" name="CaixaDeTexto 20">
            <a:extLst>
              <a:ext uri="{FF2B5EF4-FFF2-40B4-BE49-F238E27FC236}">
                <a16:creationId xmlns:a16="http://schemas.microsoft.com/office/drawing/2014/main" id="{FA291924-D6D5-41FD-A619-6145B8E6921B}"/>
              </a:ext>
            </a:extLst>
          </p:cNvPr>
          <p:cNvSpPr txBox="1"/>
          <p:nvPr/>
        </p:nvSpPr>
        <p:spPr>
          <a:xfrm>
            <a:off x="299890" y="2553721"/>
            <a:ext cx="3080514" cy="261610"/>
          </a:xfrm>
          <a:prstGeom prst="rect">
            <a:avLst/>
          </a:prstGeom>
          <a:noFill/>
        </p:spPr>
        <p:txBody>
          <a:bodyPr wrap="square" rtlCol="0">
            <a:spAutoFit/>
          </a:bodyPr>
          <a:lstStyle/>
          <a:p>
            <a:r>
              <a:rPr lang="pt-BR" sz="1100" b="1" u="sng" dirty="0">
                <a:solidFill>
                  <a:srgbClr val="565656"/>
                </a:solidFill>
                <a:latin typeface="Abadi" panose="020B0604020104020204" pitchFamily="34" charset="0"/>
              </a:rPr>
              <a:t>Distribuição dos credores por Natureza</a:t>
            </a:r>
          </a:p>
        </p:txBody>
      </p:sp>
      <p:graphicFrame>
        <p:nvGraphicFramePr>
          <p:cNvPr id="24" name="Gráfico 23">
            <a:extLst>
              <a:ext uri="{FF2B5EF4-FFF2-40B4-BE49-F238E27FC236}">
                <a16:creationId xmlns:a16="http://schemas.microsoft.com/office/drawing/2014/main" id="{ED958CD9-7A98-485B-AC1E-B62BC4D0855E}"/>
              </a:ext>
            </a:extLst>
          </p:cNvPr>
          <p:cNvGraphicFramePr>
            <a:graphicFrameLocks/>
          </p:cNvGraphicFramePr>
          <p:nvPr/>
        </p:nvGraphicFramePr>
        <p:xfrm>
          <a:off x="299891" y="2815331"/>
          <a:ext cx="4416284" cy="2405868"/>
        </p:xfrm>
        <a:graphic>
          <a:graphicData uri="http://schemas.openxmlformats.org/drawingml/2006/chart">
            <c:chart xmlns:c="http://schemas.openxmlformats.org/drawingml/2006/chart" xmlns:r="http://schemas.openxmlformats.org/officeDocument/2006/relationships" r:id="rId2"/>
          </a:graphicData>
        </a:graphic>
      </p:graphicFrame>
      <p:sp>
        <p:nvSpPr>
          <p:cNvPr id="25" name="CaixaDeTexto 24">
            <a:extLst>
              <a:ext uri="{FF2B5EF4-FFF2-40B4-BE49-F238E27FC236}">
                <a16:creationId xmlns:a16="http://schemas.microsoft.com/office/drawing/2014/main" id="{21DE0CDF-D8CF-4D5E-9C6B-906A5942E3F2}"/>
              </a:ext>
            </a:extLst>
          </p:cNvPr>
          <p:cNvSpPr txBox="1"/>
          <p:nvPr/>
        </p:nvSpPr>
        <p:spPr>
          <a:xfrm>
            <a:off x="224710" y="5143903"/>
            <a:ext cx="3080514" cy="261610"/>
          </a:xfrm>
          <a:prstGeom prst="rect">
            <a:avLst/>
          </a:prstGeom>
          <a:noFill/>
        </p:spPr>
        <p:txBody>
          <a:bodyPr wrap="square" rtlCol="0">
            <a:spAutoFit/>
          </a:bodyPr>
          <a:lstStyle/>
          <a:p>
            <a:r>
              <a:rPr lang="pt-BR" sz="1100" b="1" u="sng" dirty="0">
                <a:solidFill>
                  <a:srgbClr val="565656"/>
                </a:solidFill>
                <a:latin typeface="Abadi" panose="020B0604020104020204" pitchFamily="34" charset="0"/>
              </a:rPr>
              <a:t>Principais Credores</a:t>
            </a:r>
          </a:p>
        </p:txBody>
      </p:sp>
      <p:graphicFrame>
        <p:nvGraphicFramePr>
          <p:cNvPr id="26" name="Tabela 25">
            <a:extLst>
              <a:ext uri="{FF2B5EF4-FFF2-40B4-BE49-F238E27FC236}">
                <a16:creationId xmlns:a16="http://schemas.microsoft.com/office/drawing/2014/main" id="{B0761099-E57B-4319-9308-40C5EB1D516B}"/>
              </a:ext>
            </a:extLst>
          </p:cNvPr>
          <p:cNvGraphicFramePr>
            <a:graphicFrameLocks noGrp="1"/>
          </p:cNvGraphicFramePr>
          <p:nvPr>
            <p:extLst>
              <p:ext uri="{D42A27DB-BD31-4B8C-83A1-F6EECF244321}">
                <p14:modId xmlns:p14="http://schemas.microsoft.com/office/powerpoint/2010/main" val="957592946"/>
              </p:ext>
            </p:extLst>
          </p:nvPr>
        </p:nvGraphicFramePr>
        <p:xfrm>
          <a:off x="308932" y="5405513"/>
          <a:ext cx="4353887" cy="1295400"/>
        </p:xfrm>
        <a:graphic>
          <a:graphicData uri="http://schemas.openxmlformats.org/drawingml/2006/table">
            <a:tbl>
              <a:tblPr/>
              <a:tblGrid>
                <a:gridCol w="752166">
                  <a:extLst>
                    <a:ext uri="{9D8B030D-6E8A-4147-A177-3AD203B41FA5}">
                      <a16:colId xmlns:a16="http://schemas.microsoft.com/office/drawing/2014/main" val="20000"/>
                    </a:ext>
                  </a:extLst>
                </a:gridCol>
                <a:gridCol w="2516866">
                  <a:extLst>
                    <a:ext uri="{9D8B030D-6E8A-4147-A177-3AD203B41FA5}">
                      <a16:colId xmlns:a16="http://schemas.microsoft.com/office/drawing/2014/main" val="20001"/>
                    </a:ext>
                  </a:extLst>
                </a:gridCol>
                <a:gridCol w="1084855">
                  <a:extLst>
                    <a:ext uri="{9D8B030D-6E8A-4147-A177-3AD203B41FA5}">
                      <a16:colId xmlns:a16="http://schemas.microsoft.com/office/drawing/2014/main" val="20002"/>
                    </a:ext>
                  </a:extLst>
                </a:gridCol>
              </a:tblGrid>
              <a:tr h="144321">
                <a:tc>
                  <a:txBody>
                    <a:bodyPr/>
                    <a:lstStyle/>
                    <a:p>
                      <a:pPr algn="ctr" fontAlgn="ctr"/>
                      <a:r>
                        <a:rPr lang="pt-BR" sz="1000" b="1" i="0" u="none" strike="noStrike">
                          <a:solidFill>
                            <a:srgbClr val="FFFFFF"/>
                          </a:solidFill>
                          <a:effectLst/>
                          <a:latin typeface="Abadi" panose="020B0604020104020204" pitchFamily="34" charset="0"/>
                        </a:rPr>
                        <a:t>CLASSE</a:t>
                      </a:r>
                    </a:p>
                  </a:txBody>
                  <a:tcPr marL="9525" marR="9525" marT="9525" marB="0" anchor="ctr">
                    <a:lnL>
                      <a:noFill/>
                    </a:lnL>
                    <a:lnR w="6350" cap="flat" cmpd="sng" algn="ctr">
                      <a:noFill/>
                      <a:prstDash val="dot"/>
                      <a:round/>
                      <a:headEnd type="none" w="med" len="med"/>
                      <a:tailEnd type="none" w="med" len="med"/>
                    </a:lnR>
                    <a:lnT>
                      <a:noFill/>
                    </a:lnT>
                    <a:lnB w="6350" cap="flat" cmpd="sng" algn="ctr">
                      <a:noFill/>
                      <a:prstDash val="dot"/>
                      <a:round/>
                      <a:headEnd type="none" w="med" len="med"/>
                      <a:tailEnd type="none" w="med" len="med"/>
                    </a:lnB>
                    <a:lnTlToBr w="12700" cmpd="sng">
                      <a:noFill/>
                      <a:prstDash val="solid"/>
                    </a:lnTlToBr>
                    <a:lnBlToTr w="12700" cmpd="sng">
                      <a:noFill/>
                      <a:prstDash val="solid"/>
                    </a:lnBlToTr>
                    <a:solidFill>
                      <a:srgbClr val="595959"/>
                    </a:solidFill>
                  </a:tcPr>
                </a:tc>
                <a:tc>
                  <a:txBody>
                    <a:bodyPr/>
                    <a:lstStyle/>
                    <a:p>
                      <a:pPr algn="ctr" fontAlgn="ctr"/>
                      <a:r>
                        <a:rPr lang="pt-BR" sz="1000" b="1" i="0" u="none" strike="noStrike" dirty="0">
                          <a:solidFill>
                            <a:srgbClr val="FFFFFF"/>
                          </a:solidFill>
                          <a:effectLst/>
                          <a:latin typeface="Abadi" panose="020B0604020104020204" pitchFamily="34" charset="0"/>
                        </a:rPr>
                        <a:t>CREDORES</a:t>
                      </a:r>
                    </a:p>
                  </a:txBody>
                  <a:tcPr marL="9525" marR="9525" marT="9525"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a:noFill/>
                    </a:lnT>
                    <a:lnB w="6350" cap="flat" cmpd="sng" algn="ctr">
                      <a:noFill/>
                      <a:prstDash val="dot"/>
                      <a:round/>
                      <a:headEnd type="none" w="med" len="med"/>
                      <a:tailEnd type="none" w="med" len="med"/>
                    </a:lnB>
                    <a:lnTlToBr w="12700" cmpd="sng">
                      <a:noFill/>
                      <a:prstDash val="solid"/>
                    </a:lnTlToBr>
                    <a:lnBlToTr w="12700" cmpd="sng">
                      <a:noFill/>
                      <a:prstDash val="solid"/>
                    </a:lnBlToTr>
                    <a:solidFill>
                      <a:srgbClr val="595959"/>
                    </a:solidFill>
                  </a:tcPr>
                </a:tc>
                <a:tc>
                  <a:txBody>
                    <a:bodyPr/>
                    <a:lstStyle/>
                    <a:p>
                      <a:pPr algn="ctr" fontAlgn="ctr"/>
                      <a:r>
                        <a:rPr lang="pt-BR" sz="1000" b="1" i="0" u="none" strike="noStrike">
                          <a:solidFill>
                            <a:srgbClr val="FFFFFF"/>
                          </a:solidFill>
                          <a:effectLst/>
                          <a:latin typeface="Abadi" panose="020B0604020104020204" pitchFamily="34" charset="0"/>
                        </a:rPr>
                        <a:t>VALOR </a:t>
                      </a:r>
                    </a:p>
                  </a:txBody>
                  <a:tcPr marL="9525" marR="9525" marT="9525" marB="0" anchor="ctr">
                    <a:lnL w="6350" cap="flat" cmpd="sng" algn="ctr">
                      <a:noFill/>
                      <a:prstDash val="dot"/>
                      <a:round/>
                      <a:headEnd type="none" w="med" len="med"/>
                      <a:tailEnd type="none" w="med" len="med"/>
                    </a:lnL>
                    <a:lnR>
                      <a:noFill/>
                    </a:lnR>
                    <a:lnT>
                      <a:noFill/>
                    </a:lnT>
                    <a:lnB w="6350" cap="flat" cmpd="sng" algn="ctr">
                      <a:noFill/>
                      <a:prstDash val="dot"/>
                      <a:round/>
                      <a:headEnd type="none" w="med" len="med"/>
                      <a:tailEnd type="none" w="med" len="med"/>
                    </a:lnB>
                    <a:lnTlToBr w="12700" cmpd="sng">
                      <a:noFill/>
                      <a:prstDash val="solid"/>
                    </a:lnTlToBr>
                    <a:lnBlToTr w="12700" cmpd="sng">
                      <a:noFill/>
                      <a:prstDash val="solid"/>
                    </a:lnBlToTr>
                    <a:solidFill>
                      <a:srgbClr val="595959"/>
                    </a:solidFill>
                  </a:tcPr>
                </a:tc>
                <a:extLst>
                  <a:ext uri="{0D108BD9-81ED-4DB2-BD59-A6C34878D82A}">
                    <a16:rowId xmlns:a16="http://schemas.microsoft.com/office/drawing/2014/main" val="10000"/>
                  </a:ext>
                </a:extLst>
              </a:tr>
              <a:tr h="144321">
                <a:tc>
                  <a:txBody>
                    <a:bodyPr/>
                    <a:lstStyle/>
                    <a:p>
                      <a:pPr algn="l" fontAlgn="b"/>
                      <a:r>
                        <a:rPr lang="pt-BR" sz="1000" b="0" i="0" u="none" strike="noStrike" dirty="0">
                          <a:solidFill>
                            <a:srgbClr val="565656"/>
                          </a:solidFill>
                          <a:effectLst/>
                          <a:latin typeface="Abadi" panose="020B0604020104020204" pitchFamily="34" charset="0"/>
                        </a:rPr>
                        <a:t>Classe II</a:t>
                      </a:r>
                    </a:p>
                  </a:txBody>
                  <a:tcPr marL="9525" marR="9525" marT="9525" marB="0" anchor="ctr">
                    <a:lnL>
                      <a:noFill/>
                    </a:lnL>
                    <a:lnR w="6350" cap="flat" cmpd="sng" algn="ctr">
                      <a:noFill/>
                      <a:prstDash val="dot"/>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b="0" i="0" u="none" strike="noStrike" dirty="0">
                          <a:solidFill>
                            <a:srgbClr val="565656"/>
                          </a:solidFill>
                          <a:effectLst/>
                          <a:latin typeface="Abadi" panose="020B0604020104020204" pitchFamily="34" charset="0"/>
                        </a:rPr>
                        <a:t> Banco Do Brasil S.A.</a:t>
                      </a:r>
                    </a:p>
                  </a:txBody>
                  <a:tcPr marL="9525" marR="9525" marT="9525"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b="0" i="0" u="none" strike="noStrike">
                          <a:solidFill>
                            <a:srgbClr val="565656"/>
                          </a:solidFill>
                          <a:effectLst/>
                          <a:latin typeface="Abadi" panose="020B0604020104020204" pitchFamily="34" charset="0"/>
                        </a:rPr>
                        <a:t>1.615.944,17</a:t>
                      </a:r>
                    </a:p>
                  </a:txBody>
                  <a:tcPr marL="9525" marR="9525" marT="9525" marB="0" anchor="ctr">
                    <a:lnL w="6350" cap="flat" cmpd="sng" algn="ctr">
                      <a:noFill/>
                      <a:prstDash val="dot"/>
                      <a:round/>
                      <a:headEnd type="none" w="med" len="med"/>
                      <a:tailEnd type="none" w="med" len="med"/>
                    </a:lnL>
                    <a:lnR>
                      <a:noFill/>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44321">
                <a:tc>
                  <a:txBody>
                    <a:bodyPr/>
                    <a:lstStyle/>
                    <a:p>
                      <a:pPr algn="l" fontAlgn="b"/>
                      <a:r>
                        <a:rPr lang="pt-BR" sz="1000" b="0" i="0" u="none" strike="noStrike" dirty="0">
                          <a:solidFill>
                            <a:srgbClr val="565656"/>
                          </a:solidFill>
                          <a:effectLst/>
                          <a:latin typeface="Abadi" panose="020B0604020104020204" pitchFamily="34" charset="0"/>
                        </a:rPr>
                        <a:t>Classe III</a:t>
                      </a:r>
                    </a:p>
                  </a:txBody>
                  <a:tcPr marL="9525" marR="9525" marT="9525" marB="0" anchor="ctr">
                    <a:lnL>
                      <a:noFill/>
                    </a:lnL>
                    <a:lnR w="6350" cap="flat" cmpd="sng" algn="ctr">
                      <a:noFill/>
                      <a:prstDash val="dot"/>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b="0" i="0" u="none" strike="noStrike" dirty="0">
                          <a:solidFill>
                            <a:srgbClr val="565656"/>
                          </a:solidFill>
                          <a:effectLst/>
                          <a:latin typeface="Abadi" panose="020B0604020104020204" pitchFamily="34" charset="0"/>
                        </a:rPr>
                        <a:t>Caixa Econômica Federal</a:t>
                      </a:r>
                    </a:p>
                  </a:txBody>
                  <a:tcPr marL="9525" marR="9525" marT="9525"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b="0" i="0" u="none" strike="noStrike">
                          <a:solidFill>
                            <a:srgbClr val="565656"/>
                          </a:solidFill>
                          <a:effectLst/>
                          <a:latin typeface="Abadi" panose="020B0604020104020204" pitchFamily="34" charset="0"/>
                        </a:rPr>
                        <a:t>1.268.078,00</a:t>
                      </a:r>
                    </a:p>
                  </a:txBody>
                  <a:tcPr marL="9525" marR="9525" marT="9525" marB="0" anchor="ctr">
                    <a:lnL w="6350" cap="flat" cmpd="sng" algn="ctr">
                      <a:noFill/>
                      <a:prstDash val="dot"/>
                      <a:round/>
                      <a:headEnd type="none" w="med" len="med"/>
                      <a:tailEnd type="none" w="med" len="med"/>
                    </a:lnL>
                    <a:lnR>
                      <a:noFill/>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34218">
                <a:tc>
                  <a:txBody>
                    <a:bodyPr/>
                    <a:lstStyle/>
                    <a:p>
                      <a:pPr algn="l" fontAlgn="b"/>
                      <a:r>
                        <a:rPr kumimoji="0" lang="pt-BR" sz="1000" b="0" i="0" u="none" strike="noStrike" kern="1200" cap="none" spc="0" normalizeH="0" baseline="0" noProof="0">
                          <a:ln>
                            <a:noFill/>
                          </a:ln>
                          <a:solidFill>
                            <a:srgbClr val="565656"/>
                          </a:solidFill>
                          <a:effectLst/>
                          <a:uLnTx/>
                          <a:uFillTx/>
                          <a:latin typeface="Abadi" panose="020B0604020104020204" pitchFamily="34" charset="0"/>
                          <a:ea typeface="+mn-ea"/>
                          <a:cs typeface="+mn-cs"/>
                        </a:rPr>
                        <a:t>Classe III</a:t>
                      </a:r>
                      <a:endParaRPr lang="pt-BR" sz="1000" b="0" i="0" u="none" strike="noStrike" dirty="0">
                        <a:solidFill>
                          <a:srgbClr val="565656"/>
                        </a:solidFill>
                        <a:effectLst/>
                        <a:latin typeface="Abadi" panose="020B0604020104020204" pitchFamily="34" charset="0"/>
                      </a:endParaRPr>
                    </a:p>
                  </a:txBody>
                  <a:tcPr marL="9525" marR="9525" marT="9525" marB="0" anchor="ctr">
                    <a:lnL>
                      <a:noFill/>
                    </a:lnL>
                    <a:lnR w="6350" cap="flat" cmpd="sng" algn="ctr">
                      <a:noFill/>
                      <a:prstDash val="dot"/>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b="0" i="0" u="none" strike="noStrike" dirty="0">
                          <a:solidFill>
                            <a:srgbClr val="565656"/>
                          </a:solidFill>
                          <a:effectLst/>
                          <a:latin typeface="Abadi" panose="020B0604020104020204" pitchFamily="34" charset="0"/>
                        </a:rPr>
                        <a:t>Owens Illinois do Brasil Ind. e Com. S.A</a:t>
                      </a:r>
                    </a:p>
                  </a:txBody>
                  <a:tcPr marL="9525" marR="9525" marT="9525"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b="0" i="0" u="none" strike="noStrike" dirty="0">
                          <a:solidFill>
                            <a:srgbClr val="565656"/>
                          </a:solidFill>
                          <a:effectLst/>
                          <a:latin typeface="Abadi" panose="020B0604020104020204" pitchFamily="34" charset="0"/>
                        </a:rPr>
                        <a:t>804.834,52</a:t>
                      </a:r>
                    </a:p>
                  </a:txBody>
                  <a:tcPr marL="9525" marR="9525" marT="9525" marB="0" anchor="ctr">
                    <a:lnL w="6350" cap="flat" cmpd="sng" algn="ctr">
                      <a:noFill/>
                      <a:prstDash val="dot"/>
                      <a:round/>
                      <a:headEnd type="none" w="med" len="med"/>
                      <a:tailEnd type="none" w="med" len="med"/>
                    </a:lnL>
                    <a:lnR>
                      <a:noFill/>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144321">
                <a:tc>
                  <a:txBody>
                    <a:bodyPr/>
                    <a:lstStyle/>
                    <a:p>
                      <a:pPr algn="l" fontAlgn="b"/>
                      <a:r>
                        <a:rPr kumimoji="0" lang="pt-BR" sz="1000" b="0" i="0" u="none" strike="noStrike" kern="1200" cap="none" spc="0" normalizeH="0" baseline="0" noProof="0">
                          <a:ln>
                            <a:noFill/>
                          </a:ln>
                          <a:solidFill>
                            <a:srgbClr val="565656"/>
                          </a:solidFill>
                          <a:effectLst/>
                          <a:uLnTx/>
                          <a:uFillTx/>
                          <a:latin typeface="Abadi" panose="020B0604020104020204" pitchFamily="34" charset="0"/>
                          <a:ea typeface="+mn-ea"/>
                          <a:cs typeface="+mn-cs"/>
                        </a:rPr>
                        <a:t>Classe III</a:t>
                      </a:r>
                      <a:endParaRPr lang="pt-BR" sz="1000" b="0" i="0" u="none" strike="noStrike">
                        <a:solidFill>
                          <a:srgbClr val="565656"/>
                        </a:solidFill>
                        <a:effectLst/>
                        <a:latin typeface="Abadi" panose="020B0604020104020204" pitchFamily="34" charset="0"/>
                      </a:endParaRPr>
                    </a:p>
                  </a:txBody>
                  <a:tcPr marL="9525" marR="9525" marT="9525" marB="0" anchor="ctr">
                    <a:lnL>
                      <a:noFill/>
                    </a:lnL>
                    <a:lnR w="6350" cap="flat" cmpd="sng" algn="ctr">
                      <a:noFill/>
                      <a:prstDash val="dot"/>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b="0" i="0" u="none" strike="noStrike" dirty="0">
                          <a:solidFill>
                            <a:srgbClr val="565656"/>
                          </a:solidFill>
                          <a:effectLst/>
                          <a:latin typeface="Abadi" panose="020B0604020104020204" pitchFamily="34" charset="0"/>
                        </a:rPr>
                        <a:t>Banco Do Brasil S.A.</a:t>
                      </a:r>
                    </a:p>
                  </a:txBody>
                  <a:tcPr marL="9525" marR="9525" marT="9525"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b="0" i="0" u="none" strike="noStrike" dirty="0">
                          <a:solidFill>
                            <a:srgbClr val="565656"/>
                          </a:solidFill>
                          <a:effectLst/>
                          <a:latin typeface="Abadi" panose="020B0604020104020204" pitchFamily="34" charset="0"/>
                        </a:rPr>
                        <a:t>457.053,18</a:t>
                      </a:r>
                    </a:p>
                  </a:txBody>
                  <a:tcPr marL="9525" marR="9525" marT="9525" marB="0" anchor="ctr">
                    <a:lnL w="6350" cap="flat" cmpd="sng" algn="ctr">
                      <a:noFill/>
                      <a:prstDash val="dot"/>
                      <a:round/>
                      <a:headEnd type="none" w="med" len="med"/>
                      <a:tailEnd type="none" w="med" len="med"/>
                    </a:lnL>
                    <a:lnR>
                      <a:noFill/>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144321">
                <a:tc>
                  <a:txBody>
                    <a:bodyPr/>
                    <a:lstStyle/>
                    <a:p>
                      <a:pPr algn="l" fontAlgn="b"/>
                      <a:r>
                        <a:rPr kumimoji="0" lang="pt-BR" sz="1000" b="0" i="0" u="none" strike="noStrike" kern="1200" cap="none" spc="0" normalizeH="0" baseline="0" noProof="0">
                          <a:ln>
                            <a:noFill/>
                          </a:ln>
                          <a:solidFill>
                            <a:srgbClr val="565656"/>
                          </a:solidFill>
                          <a:effectLst/>
                          <a:uLnTx/>
                          <a:uFillTx/>
                          <a:latin typeface="Abadi" panose="020B0604020104020204" pitchFamily="34" charset="0"/>
                          <a:ea typeface="+mn-ea"/>
                          <a:cs typeface="+mn-cs"/>
                        </a:rPr>
                        <a:t>Classe III</a:t>
                      </a:r>
                      <a:endParaRPr lang="pt-BR" sz="1000" b="0" i="0" u="none" strike="noStrike" dirty="0">
                        <a:solidFill>
                          <a:srgbClr val="565656"/>
                        </a:solidFill>
                        <a:effectLst/>
                        <a:latin typeface="Abadi" panose="020B0604020104020204" pitchFamily="34" charset="0"/>
                      </a:endParaRPr>
                    </a:p>
                  </a:txBody>
                  <a:tcPr marL="9525" marR="9525" marT="9525" marB="0" anchor="ctr">
                    <a:lnL>
                      <a:noFill/>
                    </a:lnL>
                    <a:lnR w="6350" cap="flat" cmpd="sng" algn="ctr">
                      <a:noFill/>
                      <a:prstDash val="dot"/>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b="0" i="0" u="none" strike="noStrike" dirty="0">
                          <a:solidFill>
                            <a:srgbClr val="565656"/>
                          </a:solidFill>
                          <a:effectLst/>
                          <a:latin typeface="Abadi" panose="020B0604020104020204" pitchFamily="34" charset="0"/>
                        </a:rPr>
                        <a:t>Nadir Figueiredo Ind. Com. S.A.</a:t>
                      </a:r>
                    </a:p>
                  </a:txBody>
                  <a:tcPr marL="9525" marR="9525" marT="9525"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b="0" i="0" u="none" strike="noStrike">
                          <a:solidFill>
                            <a:srgbClr val="565656"/>
                          </a:solidFill>
                          <a:effectLst/>
                          <a:latin typeface="Abadi" panose="020B0604020104020204" pitchFamily="34" charset="0"/>
                        </a:rPr>
                        <a:t>279.013,33</a:t>
                      </a:r>
                    </a:p>
                  </a:txBody>
                  <a:tcPr marL="9525" marR="9525" marT="9525" marB="0" anchor="ctr">
                    <a:lnL w="6350" cap="flat" cmpd="sng" algn="ctr">
                      <a:noFill/>
                      <a:prstDash val="dot"/>
                      <a:round/>
                      <a:headEnd type="none" w="med" len="med"/>
                      <a:tailEnd type="none" w="med" len="med"/>
                    </a:lnL>
                    <a:lnR>
                      <a:noFill/>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144321">
                <a:tc>
                  <a:txBody>
                    <a:bodyPr/>
                    <a:lstStyle/>
                    <a:p>
                      <a:pPr algn="l" fontAlgn="b"/>
                      <a:r>
                        <a:rPr kumimoji="0" lang="pt-BR" sz="1000" b="0" i="0" u="none" strike="noStrike" kern="1200" cap="none" spc="0" normalizeH="0" baseline="0" noProof="0" dirty="0">
                          <a:ln>
                            <a:noFill/>
                          </a:ln>
                          <a:solidFill>
                            <a:srgbClr val="565656"/>
                          </a:solidFill>
                          <a:effectLst/>
                          <a:uLnTx/>
                          <a:uFillTx/>
                          <a:latin typeface="Abadi" panose="020B0604020104020204" pitchFamily="34" charset="0"/>
                          <a:ea typeface="+mn-ea"/>
                          <a:cs typeface="+mn-cs"/>
                        </a:rPr>
                        <a:t>Classe III</a:t>
                      </a:r>
                      <a:endParaRPr lang="pt-BR" sz="1000" b="0" i="0" u="none" strike="noStrike" dirty="0">
                        <a:solidFill>
                          <a:srgbClr val="565656"/>
                        </a:solidFill>
                        <a:effectLst/>
                        <a:latin typeface="Abadi" panose="020B0604020104020204" pitchFamily="34" charset="0"/>
                      </a:endParaRPr>
                    </a:p>
                  </a:txBody>
                  <a:tcPr marL="9525" marR="9525" marT="9525" marB="0" anchor="ctr">
                    <a:lnL>
                      <a:noFill/>
                    </a:lnL>
                    <a:lnR w="6350" cap="flat" cmpd="sng" algn="ctr">
                      <a:noFill/>
                      <a:prstDash val="dot"/>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b="0" i="0" u="none" strike="noStrike" dirty="0">
                          <a:solidFill>
                            <a:srgbClr val="565656"/>
                          </a:solidFill>
                          <a:effectLst/>
                          <a:latin typeface="Abadi" panose="020B0604020104020204" pitchFamily="34" charset="0"/>
                        </a:rPr>
                        <a:t>Videolar S.A.</a:t>
                      </a:r>
                    </a:p>
                  </a:txBody>
                  <a:tcPr marL="9525" marR="9525" marT="9525"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b="0" i="0" u="none" strike="noStrike" dirty="0">
                          <a:solidFill>
                            <a:srgbClr val="565656"/>
                          </a:solidFill>
                          <a:effectLst/>
                          <a:latin typeface="Abadi" panose="020B0604020104020204" pitchFamily="34" charset="0"/>
                        </a:rPr>
                        <a:t>260.003,06</a:t>
                      </a:r>
                    </a:p>
                  </a:txBody>
                  <a:tcPr marL="9525" marR="9525" marT="9525" marB="0" anchor="ctr">
                    <a:lnL w="6350" cap="flat" cmpd="sng" algn="ctr">
                      <a:noFill/>
                      <a:prstDash val="dot"/>
                      <a:round/>
                      <a:headEnd type="none" w="med" len="med"/>
                      <a:tailEnd type="none" w="med" len="med"/>
                    </a:lnL>
                    <a:lnR>
                      <a:noFill/>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144321">
                <a:tc>
                  <a:txBody>
                    <a:bodyPr/>
                    <a:lstStyle/>
                    <a:p>
                      <a:pPr algn="ctr" fontAlgn="b"/>
                      <a:r>
                        <a:rPr lang="pt-BR" sz="1000" b="1" i="0" u="none" strike="noStrike" dirty="0">
                          <a:solidFill>
                            <a:srgbClr val="565656"/>
                          </a:solidFill>
                          <a:effectLst/>
                          <a:latin typeface="Abadi" panose="020B0604020104020204" pitchFamily="34" charset="0"/>
                        </a:rPr>
                        <a:t> </a:t>
                      </a:r>
                    </a:p>
                  </a:txBody>
                  <a:tcPr marL="9525" marR="9525" marT="9525" marB="0" anchor="ctr">
                    <a:lnL>
                      <a:noFill/>
                    </a:lnL>
                    <a:lnR w="6350" cap="flat" cmpd="sng" algn="ctr">
                      <a:noFill/>
                      <a:prstDash val="dot"/>
                      <a:round/>
                      <a:headEnd type="none" w="med" len="med"/>
                      <a:tailEnd type="none" w="med" len="med"/>
                    </a:lnR>
                    <a:lnT w="6350" cap="flat" cmpd="sng" algn="ctr">
                      <a:noFill/>
                      <a:prstDash val="dot"/>
                      <a:round/>
                      <a:headEnd type="none" w="med" len="med"/>
                      <a:tailEnd type="none" w="med" len="med"/>
                    </a:lnT>
                    <a:lnB>
                      <a:noFill/>
                    </a:lnB>
                    <a:lnTlToBr w="12700" cmpd="sng">
                      <a:noFill/>
                      <a:prstDash val="solid"/>
                    </a:lnTlToBr>
                    <a:lnBlToTr w="12700" cmpd="sng">
                      <a:noFill/>
                      <a:prstDash val="solid"/>
                    </a:lnBlToTr>
                    <a:solidFill>
                      <a:srgbClr val="A6A6A6"/>
                    </a:solidFill>
                  </a:tcPr>
                </a:tc>
                <a:tc>
                  <a:txBody>
                    <a:bodyPr/>
                    <a:lstStyle/>
                    <a:p>
                      <a:pPr algn="ctr" fontAlgn="b"/>
                      <a:r>
                        <a:rPr lang="pt-BR" sz="1000" b="1" i="0" u="none" strike="noStrike" dirty="0">
                          <a:solidFill>
                            <a:srgbClr val="565656"/>
                          </a:solidFill>
                          <a:effectLst/>
                          <a:latin typeface="Abadi" panose="020B0604020104020204" pitchFamily="34" charset="0"/>
                        </a:rPr>
                        <a:t>Total</a:t>
                      </a:r>
                    </a:p>
                  </a:txBody>
                  <a:tcPr marL="9525" marR="9525" marT="9525"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noFill/>
                      <a:prstDash val="dot"/>
                      <a:round/>
                      <a:headEnd type="none" w="med" len="med"/>
                      <a:tailEnd type="none" w="med" len="med"/>
                    </a:lnT>
                    <a:lnB>
                      <a:noFill/>
                    </a:lnB>
                    <a:lnTlToBr w="12700" cmpd="sng">
                      <a:noFill/>
                      <a:prstDash val="solid"/>
                    </a:lnTlToBr>
                    <a:lnBlToTr w="12700" cmpd="sng">
                      <a:noFill/>
                      <a:prstDash val="solid"/>
                    </a:lnBlToTr>
                    <a:solidFill>
                      <a:srgbClr val="A6A6A6"/>
                    </a:solidFill>
                  </a:tcPr>
                </a:tc>
                <a:tc>
                  <a:txBody>
                    <a:bodyPr/>
                    <a:lstStyle/>
                    <a:p>
                      <a:pPr algn="ctr" fontAlgn="b"/>
                      <a:r>
                        <a:rPr lang="pt-BR" sz="1000" b="1" i="0" u="none" strike="noStrike" dirty="0">
                          <a:solidFill>
                            <a:srgbClr val="565656"/>
                          </a:solidFill>
                          <a:effectLst/>
                          <a:latin typeface="Abadi" panose="020B0604020104020204" pitchFamily="34" charset="0"/>
                        </a:rPr>
                        <a:t> 4.684.926,26 </a:t>
                      </a:r>
                    </a:p>
                  </a:txBody>
                  <a:tcPr marL="9525" marR="9525" marT="9525" marB="0" anchor="ctr">
                    <a:lnL w="6350" cap="flat" cmpd="sng" algn="ctr">
                      <a:noFill/>
                      <a:prstDash val="dot"/>
                      <a:round/>
                      <a:headEnd type="none" w="med" len="med"/>
                      <a:tailEnd type="none" w="med" len="med"/>
                    </a:lnL>
                    <a:lnR>
                      <a:noFill/>
                    </a:lnR>
                    <a:lnT w="6350" cap="flat" cmpd="sng" algn="ctr">
                      <a:noFill/>
                      <a:prstDash val="dot"/>
                      <a:round/>
                      <a:headEnd type="none" w="med" len="med"/>
                      <a:tailEnd type="none" w="med" len="med"/>
                    </a:lnT>
                    <a:lnB>
                      <a:noFill/>
                    </a:lnB>
                    <a:lnTlToBr w="12700" cmpd="sng">
                      <a:noFill/>
                      <a:prstDash val="solid"/>
                    </a:lnTlToBr>
                    <a:lnBlToTr w="12700" cmpd="sng">
                      <a:noFill/>
                      <a:prstDash val="solid"/>
                    </a:lnBlToTr>
                    <a:solidFill>
                      <a:srgbClr val="A6A6A6"/>
                    </a:solidFill>
                  </a:tcPr>
                </a:tc>
                <a:extLst>
                  <a:ext uri="{0D108BD9-81ED-4DB2-BD59-A6C34878D82A}">
                    <a16:rowId xmlns:a16="http://schemas.microsoft.com/office/drawing/2014/main" val="10007"/>
                  </a:ext>
                </a:extLst>
              </a:tr>
            </a:tbl>
          </a:graphicData>
        </a:graphic>
      </p:graphicFrame>
      <p:sp>
        <p:nvSpPr>
          <p:cNvPr id="30" name="CaixaDeTexto 29">
            <a:extLst>
              <a:ext uri="{FF2B5EF4-FFF2-40B4-BE49-F238E27FC236}">
                <a16:creationId xmlns:a16="http://schemas.microsoft.com/office/drawing/2014/main" id="{570573E4-7376-43F9-8282-998D1E5390EC}"/>
              </a:ext>
            </a:extLst>
          </p:cNvPr>
          <p:cNvSpPr txBox="1"/>
          <p:nvPr/>
        </p:nvSpPr>
        <p:spPr>
          <a:xfrm>
            <a:off x="4820190" y="1336148"/>
            <a:ext cx="7588696" cy="600164"/>
          </a:xfrm>
          <a:prstGeom prst="rect">
            <a:avLst/>
          </a:prstGeom>
          <a:noFill/>
        </p:spPr>
        <p:txBody>
          <a:bodyPr wrap="square" rtlCol="0">
            <a:spAutoFit/>
          </a:bodyPr>
          <a:lstStyle/>
          <a:p>
            <a:pPr algn="just"/>
            <a:r>
              <a:rPr lang="pt-BR" sz="1100" dirty="0">
                <a:solidFill>
                  <a:srgbClr val="565656"/>
                </a:solidFill>
                <a:latin typeface="Abadi" panose="020B0604020104020204" pitchFamily="34" charset="0"/>
              </a:rPr>
              <a:t>O passivo extraconcursal da Divultec soma </a:t>
            </a:r>
            <a:r>
              <a:rPr lang="pt-BR" sz="1100" b="1" u="sng" dirty="0">
                <a:solidFill>
                  <a:srgbClr val="565656"/>
                </a:solidFill>
                <a:latin typeface="Abadi" panose="020B0604020104020204" pitchFamily="34" charset="0"/>
              </a:rPr>
              <a:t>R$ 4.869.557,67 </a:t>
            </a:r>
            <a:r>
              <a:rPr lang="pt-BR" sz="1100" dirty="0">
                <a:solidFill>
                  <a:srgbClr val="565656"/>
                </a:solidFill>
                <a:latin typeface="Abadi" panose="020B0604020104020204" pitchFamily="34" charset="0"/>
              </a:rPr>
              <a:t>e é marcado por instituições financeiras, fornecedores e “outros débitos”, que compreendem, principalmente, adiantamento de clientes, provisões e empréstimo junto a pessoa física.</a:t>
            </a:r>
          </a:p>
        </p:txBody>
      </p:sp>
      <p:sp>
        <p:nvSpPr>
          <p:cNvPr id="33" name="Retângulo 32">
            <a:extLst>
              <a:ext uri="{FF2B5EF4-FFF2-40B4-BE49-F238E27FC236}">
                <a16:creationId xmlns:a16="http://schemas.microsoft.com/office/drawing/2014/main" id="{2E28AE38-F7D4-418D-80E1-2866219FEF98}"/>
              </a:ext>
            </a:extLst>
          </p:cNvPr>
          <p:cNvSpPr/>
          <p:nvPr/>
        </p:nvSpPr>
        <p:spPr>
          <a:xfrm>
            <a:off x="4759826" y="3931276"/>
            <a:ext cx="7640987" cy="3226524"/>
          </a:xfrm>
          <a:prstGeom prst="rect">
            <a:avLst/>
          </a:prstGeom>
        </p:spPr>
        <p:txBody>
          <a:bodyPr wrap="square">
            <a:spAutoFit/>
          </a:bodyPr>
          <a:lstStyle/>
          <a:p>
            <a:pPr algn="just">
              <a:lnSpc>
                <a:spcPct val="100000"/>
              </a:lnSpc>
              <a:spcBef>
                <a:spcPts val="500"/>
              </a:spcBef>
            </a:pPr>
            <a:r>
              <a:rPr lang="pt-BR" sz="1100" dirty="0">
                <a:solidFill>
                  <a:srgbClr val="565656"/>
                </a:solidFill>
                <a:latin typeface="Abadi" panose="020B0604020104020204" pitchFamily="34" charset="0"/>
                <a:cs typeface="Times New Roman" panose="02020603050405020304" pitchFamily="18" charset="0"/>
              </a:rPr>
              <a:t>Em 15/02/2022 a Administração Judicial e a Recuperanda se reuniram, de forma presencial, nas dependências da empresa. Os principais assuntos abordados, seguem abaixo:</a:t>
            </a:r>
          </a:p>
          <a:p>
            <a:pPr algn="just">
              <a:lnSpc>
                <a:spcPct val="100000"/>
              </a:lnSpc>
              <a:spcBef>
                <a:spcPts val="500"/>
              </a:spcBef>
            </a:pPr>
            <a:r>
              <a:rPr lang="pt-BR" sz="1100" dirty="0">
                <a:solidFill>
                  <a:srgbClr val="565656"/>
                </a:solidFill>
                <a:latin typeface="Abadi" panose="020B0604020104020204" pitchFamily="34" charset="0"/>
                <a:cs typeface="Times New Roman" panose="02020603050405020304" pitchFamily="18" charset="0"/>
              </a:rPr>
              <a:t>Em relação a operação, a empresa se mostrou otimista. Porém, destacou que as vendas estão ocorrendo de forma  vagarosa e que o clientes estão optando por não comprar itens, que não consideram essenciais. Sua carteira de clientes é bem pulverizada e focada nos de pequeno porte. Foi relatado que o aumento dos custos, são decorrentes, principalmente, pelo valor expressivo do dólar. Quanto ao saldo contabilizado de adiantamento de clientes, a empresa informou que não confere com a realidade e que irão realizar a conciliação das contas. </a:t>
            </a:r>
          </a:p>
          <a:p>
            <a:pPr algn="just">
              <a:spcBef>
                <a:spcPts val="500"/>
              </a:spcBef>
            </a:pPr>
            <a:r>
              <a:rPr lang="pt-BR" sz="1100" dirty="0">
                <a:solidFill>
                  <a:srgbClr val="565656"/>
                </a:solidFill>
                <a:latin typeface="Abadi" panose="020B0604020104020204" pitchFamily="34" charset="0"/>
                <a:cs typeface="Times New Roman" panose="02020603050405020304" pitchFamily="18" charset="0"/>
              </a:rPr>
              <a:t>Em dezembro ocorreu a venda de imobilizado, a Recuperanda </a:t>
            </a:r>
            <a:r>
              <a:rPr lang="pt-BR" sz="1100" b="0" dirty="0">
                <a:solidFill>
                  <a:schemeClr val="accent6"/>
                </a:solidFill>
                <a:latin typeface="Abadi" panose="020B0604020104020204" pitchFamily="34" charset="0"/>
              </a:rPr>
              <a:t>relatou que está ciente que não poderiam vender sem autorização judicial, porém a máquina estava obsoleta e tinha mais de 5 anos parada. </a:t>
            </a:r>
            <a:r>
              <a:rPr lang="pt-BR" sz="1100" b="1" dirty="0">
                <a:solidFill>
                  <a:schemeClr val="accent6"/>
                </a:solidFill>
                <a:latin typeface="Abadi" panose="020B0604020104020204" pitchFamily="34" charset="0"/>
              </a:rPr>
              <a:t>Destacamos que a operação foi em desencontro com a Lei 11.101/05, </a:t>
            </a:r>
            <a:r>
              <a:rPr lang="pt-BR" sz="1100" b="1" dirty="0" err="1">
                <a:solidFill>
                  <a:schemeClr val="accent6"/>
                </a:solidFill>
                <a:latin typeface="Abadi" panose="020B0604020104020204" pitchFamily="34" charset="0"/>
              </a:rPr>
              <a:t>Art.66</a:t>
            </a:r>
            <a:r>
              <a:rPr lang="pt-BR" sz="1100" b="1" dirty="0">
                <a:solidFill>
                  <a:schemeClr val="accent6"/>
                </a:solidFill>
                <a:latin typeface="Abadi" panose="020B0604020104020204" pitchFamily="34" charset="0"/>
              </a:rPr>
              <a:t>: “Após a distribuição do pedido de recuperação judicial, o devedor não poderá alienar ou onerar bens ou direitos de seu ativo não circulante, inclusive para os fins previstos no art. 67 desta Lei, salvo mediante autorização do juiz, depois de ouvido o Comitê de Credores, se houver, com exceção daqueles previamente autorizados no plano de recuperação judicial.”. </a:t>
            </a:r>
            <a:endParaRPr lang="pt-BR" sz="1100" dirty="0">
              <a:solidFill>
                <a:schemeClr val="accent6"/>
              </a:solidFill>
              <a:latin typeface="Abadi" panose="020B0604020104020204" pitchFamily="34" charset="0"/>
            </a:endParaRPr>
          </a:p>
          <a:p>
            <a:pPr algn="just">
              <a:spcBef>
                <a:spcPts val="500"/>
              </a:spcBef>
            </a:pPr>
            <a:r>
              <a:rPr lang="pt-BR" sz="1100" dirty="0">
                <a:solidFill>
                  <a:schemeClr val="accent6"/>
                </a:solidFill>
                <a:latin typeface="Abadi" panose="020B0604020104020204" pitchFamily="34" charset="0"/>
              </a:rPr>
              <a:t>Em janeiro/2022 houve o ajuste em sistema de controle de estoque, onde verificou-se que as baixas não estavam sendo feitas corretamente. Com a parametrização, o controle de estoque esta totalmente parametrizado no entanto necessitou realizar ajuste nos valores de apuração do CMV e como contra – partida lançar em ajustes de exercícios anteriores. </a:t>
            </a:r>
            <a:endParaRPr lang="pt-BR" sz="1000" dirty="0"/>
          </a:p>
          <a:p>
            <a:pPr algn="just">
              <a:lnSpc>
                <a:spcPct val="100000"/>
              </a:lnSpc>
              <a:spcBef>
                <a:spcPts val="500"/>
              </a:spcBef>
            </a:pPr>
            <a:endParaRPr lang="pt-BR" sz="1100" dirty="0">
              <a:solidFill>
                <a:srgbClr val="565656"/>
              </a:solidFill>
              <a:latin typeface="Abadi" panose="020B0604020104020204" pitchFamily="34" charset="0"/>
              <a:cs typeface="Times New Roman" panose="02020603050405020304" pitchFamily="18" charset="0"/>
            </a:endParaRPr>
          </a:p>
        </p:txBody>
      </p:sp>
      <p:graphicFrame>
        <p:nvGraphicFramePr>
          <p:cNvPr id="22" name="Gráfico 21">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1689523284"/>
              </p:ext>
            </p:extLst>
          </p:nvPr>
        </p:nvGraphicFramePr>
        <p:xfrm>
          <a:off x="4843081" y="1913041"/>
          <a:ext cx="7623208" cy="161903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22113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p:cNvSpPr>
            <a:spLocks noGrp="1"/>
          </p:cNvSpPr>
          <p:nvPr>
            <p:ph type="title"/>
          </p:nvPr>
        </p:nvSpPr>
        <p:spPr/>
        <p:txBody>
          <a:bodyPr/>
          <a:lstStyle/>
          <a:p>
            <a:r>
              <a:rPr lang="pt-BR" dirty="0">
                <a:latin typeface="Abadi" panose="020B0604020104020204" pitchFamily="34" charset="0"/>
              </a:rPr>
              <a:t>3. DESCRIÇÃO DA EMPRESA</a:t>
            </a:r>
          </a:p>
        </p:txBody>
      </p:sp>
      <p:sp>
        <p:nvSpPr>
          <p:cNvPr id="9" name="Espaço Reservado para Texto 8"/>
          <p:cNvSpPr>
            <a:spLocks noGrp="1"/>
          </p:cNvSpPr>
          <p:nvPr>
            <p:ph type="body" sz="quarter" idx="17"/>
          </p:nvPr>
        </p:nvSpPr>
        <p:spPr>
          <a:xfrm>
            <a:off x="379123" y="481164"/>
            <a:ext cx="12018500" cy="556593"/>
          </a:xfrm>
        </p:spPr>
        <p:txBody>
          <a:bodyPr/>
          <a:lstStyle/>
          <a:p>
            <a:r>
              <a:rPr lang="pt-BR" b="1" dirty="0">
                <a:solidFill>
                  <a:srgbClr val="565656"/>
                </a:solidFill>
                <a:latin typeface="Abadi" panose="020B0604020104020204" pitchFamily="34" charset="0"/>
              </a:rPr>
              <a:t>Histórico de atividades</a:t>
            </a:r>
          </a:p>
        </p:txBody>
      </p:sp>
      <p:sp>
        <p:nvSpPr>
          <p:cNvPr id="10" name="Espaço Reservado para Conteúdo 1">
            <a:extLst>
              <a:ext uri="{FF2B5EF4-FFF2-40B4-BE49-F238E27FC236}">
                <a16:creationId xmlns:a16="http://schemas.microsoft.com/office/drawing/2014/main" id="{AFEFF5E5-45F0-46AA-AAF8-F33474735BD8}"/>
              </a:ext>
            </a:extLst>
          </p:cNvPr>
          <p:cNvSpPr txBox="1">
            <a:spLocks/>
          </p:cNvSpPr>
          <p:nvPr/>
        </p:nvSpPr>
        <p:spPr>
          <a:xfrm>
            <a:off x="379123" y="981715"/>
            <a:ext cx="12018974" cy="6098384"/>
          </a:xfrm>
          <a:prstGeom prst="rect">
            <a:avLst/>
          </a:prstGeom>
          <a:ln w="19050">
            <a:noFill/>
          </a:ln>
        </p:spPr>
        <p:txBody>
          <a:bodyPr/>
          <a:lstStyle>
            <a:lvl1pPr marL="267462" indent="-267462" algn="l" defTabSz="1069848" rtl="0" eaLnBrk="1" latinLnBrk="0" hangingPunct="1">
              <a:lnSpc>
                <a:spcPct val="90000"/>
              </a:lnSpc>
              <a:spcBef>
                <a:spcPts val="1170"/>
              </a:spcBef>
              <a:buFont typeface="Arial" panose="020B0604020202020204" pitchFamily="34" charset="0"/>
              <a:buChar char="•"/>
              <a:defRPr sz="3300" kern="1200">
                <a:solidFill>
                  <a:schemeClr val="tx1"/>
                </a:solidFill>
                <a:latin typeface="+mn-lt"/>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marL="0" indent="0" algn="just">
              <a:lnSpc>
                <a:spcPct val="114000"/>
              </a:lnSpc>
              <a:spcBef>
                <a:spcPts val="0"/>
              </a:spcBef>
              <a:buNone/>
            </a:pPr>
            <a:r>
              <a:rPr lang="pt-BR" sz="1200" dirty="0">
                <a:solidFill>
                  <a:srgbClr val="565656"/>
                </a:solidFill>
                <a:latin typeface="Abadi" panose="020B0604020104020204" pitchFamily="34" charset="0"/>
              </a:rPr>
              <a:t>A empresa iniciou suas atividades em 1982, com a instalação de som industrial e elétrico, migrando para estúdio de gravação comercial. No ano seguinte, a DIVULTEC passou a desenvolver atividades voltadas para propaganda sonora ambulante, atuando no mesmo ramo até 2000.</a:t>
            </a:r>
          </a:p>
          <a:p>
            <a:pPr marL="0" indent="0" algn="just">
              <a:lnSpc>
                <a:spcPct val="114000"/>
              </a:lnSpc>
              <a:spcBef>
                <a:spcPts val="0"/>
              </a:spcBef>
              <a:buNone/>
            </a:pPr>
            <a:endParaRPr lang="pt-BR" sz="1200" dirty="0">
              <a:solidFill>
                <a:srgbClr val="565656"/>
              </a:solidFill>
              <a:latin typeface="Abadi" panose="020B0604020104020204" pitchFamily="34" charset="0"/>
            </a:endParaRPr>
          </a:p>
          <a:p>
            <a:pPr marL="0" indent="0" algn="just">
              <a:lnSpc>
                <a:spcPct val="114000"/>
              </a:lnSpc>
              <a:spcBef>
                <a:spcPts val="0"/>
              </a:spcBef>
              <a:buNone/>
            </a:pPr>
            <a:r>
              <a:rPr lang="pt-BR" sz="1200" dirty="0">
                <a:solidFill>
                  <a:srgbClr val="565656"/>
                </a:solidFill>
                <a:latin typeface="Abadi" panose="020B0604020104020204" pitchFamily="34" charset="0"/>
              </a:rPr>
              <a:t>No ano de 1992, enfrentou sua primeira crise econômica financeira, ocasião em que precisou reestruturar suas atividades. Como forma de superar a crise, a DIVULTEC apostou na fabricação de amplificadores; a aposta, contudo, não foi certeira e acabou por agravar ainda mais a situação da empresa.</a:t>
            </a:r>
          </a:p>
          <a:p>
            <a:pPr marL="0" indent="0" algn="just">
              <a:lnSpc>
                <a:spcPct val="114000"/>
              </a:lnSpc>
              <a:spcBef>
                <a:spcPts val="0"/>
              </a:spcBef>
              <a:buNone/>
            </a:pPr>
            <a:endParaRPr lang="pt-BR" sz="1200" dirty="0">
              <a:solidFill>
                <a:srgbClr val="565656"/>
              </a:solidFill>
              <a:latin typeface="Abadi" panose="020B0604020104020204" pitchFamily="34" charset="0"/>
            </a:endParaRPr>
          </a:p>
          <a:p>
            <a:pPr marL="0" indent="0" algn="just">
              <a:lnSpc>
                <a:spcPct val="114000"/>
              </a:lnSpc>
              <a:spcBef>
                <a:spcPts val="0"/>
              </a:spcBef>
              <a:buNone/>
            </a:pPr>
            <a:r>
              <a:rPr lang="pt-BR" sz="1200" dirty="0">
                <a:solidFill>
                  <a:srgbClr val="565656"/>
                </a:solidFill>
                <a:latin typeface="Abadi" panose="020B0604020104020204" pitchFamily="34" charset="0"/>
              </a:rPr>
              <a:t>A Recuperanda somente superou a crise quando iniciou suas atividades em estúdios de gravação. Na época, desenvolveu uma máquina para imprimir CDs, com tecnologia UV Ultra Violeta. Em 2006, devido ao crescimento dos negócios, a empresa buscou ampliar a sua capacidade produtiva, oportunidade na qual se instalou em prédio alugado, com 1.200m², na cidade de Sapiranga.</a:t>
            </a:r>
          </a:p>
          <a:p>
            <a:pPr marL="0" indent="0" algn="just">
              <a:lnSpc>
                <a:spcPct val="114000"/>
              </a:lnSpc>
              <a:spcBef>
                <a:spcPts val="0"/>
              </a:spcBef>
              <a:buNone/>
            </a:pPr>
            <a:endParaRPr lang="pt-BR" sz="1200" dirty="0">
              <a:solidFill>
                <a:srgbClr val="565656"/>
              </a:solidFill>
              <a:latin typeface="Abadi" panose="020B0604020104020204" pitchFamily="34" charset="0"/>
            </a:endParaRPr>
          </a:p>
          <a:p>
            <a:pPr marL="0" indent="0" algn="just">
              <a:lnSpc>
                <a:spcPct val="114000"/>
              </a:lnSpc>
              <a:spcBef>
                <a:spcPts val="0"/>
              </a:spcBef>
              <a:buNone/>
            </a:pPr>
            <a:r>
              <a:rPr lang="pt-BR" sz="1200" dirty="0">
                <a:solidFill>
                  <a:srgbClr val="565656"/>
                </a:solidFill>
                <a:latin typeface="Abadi" panose="020B0604020104020204" pitchFamily="34" charset="0"/>
              </a:rPr>
              <a:t>No ano de 2012, iniciou a construção de suas novas instalações, através de recursos advindos de instituições financeiras e de capital próprio, finalizando a obra em Dezembro de 2013. Neste período de construção, a empresa despendeu com valores muito além do programado, havendo um descompasso financeiro. </a:t>
            </a:r>
          </a:p>
          <a:p>
            <a:pPr marL="0" indent="0" algn="just">
              <a:lnSpc>
                <a:spcPct val="114000"/>
              </a:lnSpc>
              <a:spcBef>
                <a:spcPts val="0"/>
              </a:spcBef>
              <a:buNone/>
            </a:pPr>
            <a:endParaRPr lang="pt-BR" sz="1200" dirty="0">
              <a:solidFill>
                <a:srgbClr val="565656"/>
              </a:solidFill>
              <a:latin typeface="Abadi" panose="020B0604020104020204" pitchFamily="34" charset="0"/>
            </a:endParaRPr>
          </a:p>
          <a:p>
            <a:pPr marL="0" indent="0" algn="just">
              <a:lnSpc>
                <a:spcPct val="114000"/>
              </a:lnSpc>
              <a:spcBef>
                <a:spcPts val="0"/>
              </a:spcBef>
              <a:buNone/>
            </a:pPr>
            <a:r>
              <a:rPr lang="pt-BR" sz="1200" dirty="0">
                <a:solidFill>
                  <a:srgbClr val="565656"/>
                </a:solidFill>
                <a:latin typeface="Abadi" panose="020B0604020104020204" pitchFamily="34" charset="0"/>
              </a:rPr>
              <a:t>A empresa está localizada Rua Jose Antônio De Oliveira Neto, nº 1415, CEP 93.880-000, Das Azaleias, Município de </a:t>
            </a:r>
            <a:r>
              <a:rPr lang="pt-BR" sz="1200" dirty="0" err="1">
                <a:solidFill>
                  <a:srgbClr val="565656"/>
                </a:solidFill>
                <a:latin typeface="Abadi" panose="020B0604020104020204" pitchFamily="34" charset="0"/>
              </a:rPr>
              <a:t>Araricá</a:t>
            </a:r>
            <a:r>
              <a:rPr lang="pt-BR" sz="1200" dirty="0">
                <a:solidFill>
                  <a:srgbClr val="565656"/>
                </a:solidFill>
                <a:latin typeface="Abadi" panose="020B0604020104020204" pitchFamily="34" charset="0"/>
              </a:rPr>
              <a:t>, RS.</a:t>
            </a:r>
          </a:p>
          <a:p>
            <a:pPr marL="0" indent="0" algn="just">
              <a:lnSpc>
                <a:spcPct val="114000"/>
              </a:lnSpc>
              <a:spcBef>
                <a:spcPts val="0"/>
              </a:spcBef>
              <a:buNone/>
            </a:pPr>
            <a:endParaRPr lang="pt-BR" sz="1200" dirty="0">
              <a:solidFill>
                <a:srgbClr val="565656"/>
              </a:solidFill>
              <a:latin typeface="Abadi" panose="020B0604020104020204" pitchFamily="34" charset="0"/>
            </a:endParaRPr>
          </a:p>
          <a:p>
            <a:pPr marL="0" indent="0" algn="just">
              <a:lnSpc>
                <a:spcPct val="114000"/>
              </a:lnSpc>
              <a:spcBef>
                <a:spcPts val="0"/>
              </a:spcBef>
              <a:buFont typeface="Arial" panose="020B0604020202020204" pitchFamily="34" charset="0"/>
              <a:buNone/>
            </a:pPr>
            <a:endParaRPr lang="pt-BR" sz="1200" dirty="0">
              <a:solidFill>
                <a:srgbClr val="565656"/>
              </a:solidFill>
              <a:latin typeface="Abadi" panose="020B0604020104020204" pitchFamily="34" charset="0"/>
            </a:endParaRPr>
          </a:p>
        </p:txBody>
      </p:sp>
      <p:graphicFrame>
        <p:nvGraphicFramePr>
          <p:cNvPr id="13" name="Espaço Reservado para Conteúdo 18">
            <a:extLst>
              <a:ext uri="{FF2B5EF4-FFF2-40B4-BE49-F238E27FC236}">
                <a16:creationId xmlns:a16="http://schemas.microsoft.com/office/drawing/2014/main" id="{FB58E577-EC22-442F-8C5D-18ECA92B5E7C}"/>
              </a:ext>
            </a:extLst>
          </p:cNvPr>
          <p:cNvGraphicFramePr>
            <a:graphicFrameLocks/>
          </p:cNvGraphicFramePr>
          <p:nvPr>
            <p:extLst>
              <p:ext uri="{D42A27DB-BD31-4B8C-83A1-F6EECF244321}">
                <p14:modId xmlns:p14="http://schemas.microsoft.com/office/powerpoint/2010/main" val="1731218765"/>
              </p:ext>
            </p:extLst>
          </p:nvPr>
        </p:nvGraphicFramePr>
        <p:xfrm>
          <a:off x="3171960" y="4259150"/>
          <a:ext cx="5866306" cy="26485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97071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p:cNvSpPr>
            <a:spLocks noGrp="1"/>
          </p:cNvSpPr>
          <p:nvPr>
            <p:ph type="title"/>
          </p:nvPr>
        </p:nvSpPr>
        <p:spPr/>
        <p:txBody>
          <a:bodyPr/>
          <a:lstStyle/>
          <a:p>
            <a:r>
              <a:rPr lang="pt-BR" dirty="0">
                <a:latin typeface="Abadi" panose="020B0604020104020204" pitchFamily="34" charset="0"/>
              </a:rPr>
              <a:t>3. DESCRIÇÃO DA EMPRESA</a:t>
            </a:r>
          </a:p>
        </p:txBody>
      </p:sp>
      <p:sp>
        <p:nvSpPr>
          <p:cNvPr id="9" name="Espaço Reservado para Texto 8"/>
          <p:cNvSpPr>
            <a:spLocks noGrp="1"/>
          </p:cNvSpPr>
          <p:nvPr>
            <p:ph type="body" sz="quarter" idx="17"/>
          </p:nvPr>
        </p:nvSpPr>
        <p:spPr>
          <a:xfrm>
            <a:off x="379123" y="482073"/>
            <a:ext cx="11885150" cy="556593"/>
          </a:xfrm>
        </p:spPr>
        <p:txBody>
          <a:bodyPr/>
          <a:lstStyle/>
          <a:p>
            <a:r>
              <a:rPr lang="pt-BR" b="1" dirty="0">
                <a:solidFill>
                  <a:srgbClr val="565656"/>
                </a:solidFill>
                <a:latin typeface="Abadi" panose="020B0604020104020204" pitchFamily="34" charset="0"/>
              </a:rPr>
              <a:t>Instalações </a:t>
            </a:r>
          </a:p>
        </p:txBody>
      </p:sp>
      <p:sp>
        <p:nvSpPr>
          <p:cNvPr id="12" name="Espaço Reservado para Conteúdo 1">
            <a:extLst>
              <a:ext uri="{FF2B5EF4-FFF2-40B4-BE49-F238E27FC236}">
                <a16:creationId xmlns:a16="http://schemas.microsoft.com/office/drawing/2014/main" id="{AB01BC1C-2BDB-40ED-8EDD-366A869FC1F0}"/>
              </a:ext>
            </a:extLst>
          </p:cNvPr>
          <p:cNvSpPr txBox="1">
            <a:spLocks/>
          </p:cNvSpPr>
          <p:nvPr/>
        </p:nvSpPr>
        <p:spPr>
          <a:xfrm>
            <a:off x="509674" y="904993"/>
            <a:ext cx="12557398" cy="6059916"/>
          </a:xfrm>
          <a:prstGeom prst="rect">
            <a:avLst/>
          </a:prstGeom>
          <a:ln w="19050">
            <a:noFill/>
          </a:ln>
        </p:spPr>
        <p:txBody>
          <a:bodyPr vert="horz" lIns="106985" tIns="53492" rIns="106985" bIns="53492" rtlCol="0">
            <a:noAutofit/>
          </a:bodyPr>
          <a:lstStyle>
            <a:lvl1pPr marL="0" indent="0" algn="l" defTabSz="1069848" rtl="0" eaLnBrk="1" latinLnBrk="0" hangingPunct="1">
              <a:lnSpc>
                <a:spcPct val="90000"/>
              </a:lnSpc>
              <a:spcBef>
                <a:spcPts val="1170"/>
              </a:spcBef>
              <a:buFont typeface="Arial" panose="020B0604020202020204" pitchFamily="34" charset="0"/>
              <a:buNone/>
              <a:defRPr sz="1800" kern="1200">
                <a:solidFill>
                  <a:srgbClr val="B48A20"/>
                </a:solidFill>
                <a:latin typeface="Hurme Geometric Sans 1"/>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algn="just">
              <a:lnSpc>
                <a:spcPct val="150000"/>
              </a:lnSpc>
            </a:pPr>
            <a:endParaRPr lang="pt-BR" sz="1200" dirty="0"/>
          </a:p>
        </p:txBody>
      </p:sp>
      <p:pic>
        <p:nvPicPr>
          <p:cNvPr id="13" name="Imagem 12">
            <a:extLst>
              <a:ext uri="{FF2B5EF4-FFF2-40B4-BE49-F238E27FC236}">
                <a16:creationId xmlns:a16="http://schemas.microsoft.com/office/drawing/2014/main" id="{65C9BDCC-5757-4146-B88D-5BC423F2F5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123" y="1412103"/>
            <a:ext cx="3100226" cy="2302647"/>
          </a:xfrm>
          <a:prstGeom prst="rect">
            <a:avLst/>
          </a:prstGeom>
        </p:spPr>
      </p:pic>
      <p:pic>
        <p:nvPicPr>
          <p:cNvPr id="21" name="Imagem 20">
            <a:extLst>
              <a:ext uri="{FF2B5EF4-FFF2-40B4-BE49-F238E27FC236}">
                <a16:creationId xmlns:a16="http://schemas.microsoft.com/office/drawing/2014/main" id="{8000A526-BF86-42D1-8B17-5FBF4056DF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71454" y="1412103"/>
            <a:ext cx="2957766" cy="2288152"/>
          </a:xfrm>
          <a:prstGeom prst="rect">
            <a:avLst/>
          </a:prstGeom>
        </p:spPr>
      </p:pic>
      <p:pic>
        <p:nvPicPr>
          <p:cNvPr id="23" name="Imagem 22">
            <a:extLst>
              <a:ext uri="{FF2B5EF4-FFF2-40B4-BE49-F238E27FC236}">
                <a16:creationId xmlns:a16="http://schemas.microsoft.com/office/drawing/2014/main" id="{50807187-1B19-46EB-9829-A9A9699A5F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9123" y="3861008"/>
            <a:ext cx="3100226" cy="2312754"/>
          </a:xfrm>
          <a:prstGeom prst="rect">
            <a:avLst/>
          </a:prstGeom>
        </p:spPr>
      </p:pic>
      <p:pic>
        <p:nvPicPr>
          <p:cNvPr id="25" name="Imagem 24">
            <a:extLst>
              <a:ext uri="{FF2B5EF4-FFF2-40B4-BE49-F238E27FC236}">
                <a16:creationId xmlns:a16="http://schemas.microsoft.com/office/drawing/2014/main" id="{AB1BC0A0-5EB0-4E88-8F18-3A221EEB85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09901" y="3861008"/>
            <a:ext cx="3051250" cy="2312754"/>
          </a:xfrm>
          <a:prstGeom prst="rect">
            <a:avLst/>
          </a:prstGeom>
        </p:spPr>
      </p:pic>
      <p:pic>
        <p:nvPicPr>
          <p:cNvPr id="27" name="Imagem 26">
            <a:extLst>
              <a:ext uri="{FF2B5EF4-FFF2-40B4-BE49-F238E27FC236}">
                <a16:creationId xmlns:a16="http://schemas.microsoft.com/office/drawing/2014/main" id="{295BED11-E301-441C-BF3D-77FFE9CE28F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91701" y="3861008"/>
            <a:ext cx="3149203" cy="2312754"/>
          </a:xfrm>
          <a:prstGeom prst="rect">
            <a:avLst/>
          </a:prstGeom>
        </p:spPr>
      </p:pic>
      <p:pic>
        <p:nvPicPr>
          <p:cNvPr id="29" name="Imagem 28">
            <a:extLst>
              <a:ext uri="{FF2B5EF4-FFF2-40B4-BE49-F238E27FC236}">
                <a16:creationId xmlns:a16="http://schemas.microsoft.com/office/drawing/2014/main" id="{09EE179A-D6CC-447F-819B-6D729EFD42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96832" y="3861008"/>
            <a:ext cx="2932388" cy="2288152"/>
          </a:xfrm>
          <a:prstGeom prst="rect">
            <a:avLst/>
          </a:prstGeom>
        </p:spPr>
      </p:pic>
      <p:pic>
        <p:nvPicPr>
          <p:cNvPr id="33" name="Imagem 32">
            <a:extLst>
              <a:ext uri="{FF2B5EF4-FFF2-40B4-BE49-F238E27FC236}">
                <a16:creationId xmlns:a16="http://schemas.microsoft.com/office/drawing/2014/main" id="{9F05A2CC-1BCC-4680-8304-A0C38916C2A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83346" y="1413856"/>
            <a:ext cx="3157558" cy="2288151"/>
          </a:xfrm>
          <a:prstGeom prst="rect">
            <a:avLst/>
          </a:prstGeom>
        </p:spPr>
      </p:pic>
      <p:sp>
        <p:nvSpPr>
          <p:cNvPr id="34" name="Retângulo 33">
            <a:extLst>
              <a:ext uri="{FF2B5EF4-FFF2-40B4-BE49-F238E27FC236}">
                <a16:creationId xmlns:a16="http://schemas.microsoft.com/office/drawing/2014/main" id="{36C0FAF8-8B15-4B1B-A8A8-0770CE08A1AF}"/>
              </a:ext>
            </a:extLst>
          </p:cNvPr>
          <p:cNvSpPr/>
          <p:nvPr/>
        </p:nvSpPr>
        <p:spPr>
          <a:xfrm>
            <a:off x="379123" y="6173762"/>
            <a:ext cx="3222357" cy="298864"/>
          </a:xfrm>
          <a:prstGeom prst="rect">
            <a:avLst/>
          </a:prstGeom>
        </p:spPr>
        <p:txBody>
          <a:bodyPr wrap="none">
            <a:spAutoFit/>
          </a:bodyPr>
          <a:lstStyle/>
          <a:p>
            <a:pPr lvl="0">
              <a:lnSpc>
                <a:spcPct val="150000"/>
              </a:lnSpc>
              <a:buSzPts val="1200"/>
              <a:tabLst>
                <a:tab pos="270510" algn="l"/>
              </a:tabLst>
            </a:pPr>
            <a:r>
              <a:rPr lang="pt-BR" sz="1000" dirty="0">
                <a:solidFill>
                  <a:srgbClr val="565656"/>
                </a:solidFill>
                <a:latin typeface="Abadi" panose="020B0604020104020204" pitchFamily="34" charset="0"/>
                <a:ea typeface="Times New Roman" panose="02020603050405020304" pitchFamily="18" charset="0"/>
                <a:cs typeface="Arial" panose="020B0604020202020204" pitchFamily="34" charset="0"/>
              </a:rPr>
              <a:t>Fotos capturadas em visita técnica no dia 15/02/2022.</a:t>
            </a:r>
          </a:p>
        </p:txBody>
      </p:sp>
      <p:pic>
        <p:nvPicPr>
          <p:cNvPr id="36" name="Imagem 35">
            <a:extLst>
              <a:ext uri="{FF2B5EF4-FFF2-40B4-BE49-F238E27FC236}">
                <a16:creationId xmlns:a16="http://schemas.microsoft.com/office/drawing/2014/main" id="{89435AAE-8FE9-4552-A0B5-72E735FE128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601480" y="1412103"/>
            <a:ext cx="3051250" cy="2288151"/>
          </a:xfrm>
          <a:prstGeom prst="rect">
            <a:avLst/>
          </a:prstGeom>
        </p:spPr>
      </p:pic>
    </p:spTree>
    <p:extLst>
      <p:ext uri="{BB962C8B-B14F-4D97-AF65-F5344CB8AC3E}">
        <p14:creationId xmlns:p14="http://schemas.microsoft.com/office/powerpoint/2010/main" val="1723003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Diagrama 12">
            <a:extLst>
              <a:ext uri="{FF2B5EF4-FFF2-40B4-BE49-F238E27FC236}">
                <a16:creationId xmlns:a16="http://schemas.microsoft.com/office/drawing/2014/main" id="{B4DC13DA-E5D8-4B95-BE79-D7767F118DB6}"/>
              </a:ext>
            </a:extLst>
          </p:cNvPr>
          <p:cNvGraphicFramePr/>
          <p:nvPr>
            <p:extLst>
              <p:ext uri="{D42A27DB-BD31-4B8C-83A1-F6EECF244321}">
                <p14:modId xmlns:p14="http://schemas.microsoft.com/office/powerpoint/2010/main" val="3256184537"/>
              </p:ext>
            </p:extLst>
          </p:nvPr>
        </p:nvGraphicFramePr>
        <p:xfrm>
          <a:off x="4474969" y="1175112"/>
          <a:ext cx="10055616" cy="58641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ítulo 8"/>
          <p:cNvSpPr>
            <a:spLocks noGrp="1"/>
          </p:cNvSpPr>
          <p:nvPr>
            <p:ph type="title"/>
          </p:nvPr>
        </p:nvSpPr>
        <p:spPr/>
        <p:txBody>
          <a:bodyPr>
            <a:normAutofit/>
          </a:bodyPr>
          <a:lstStyle/>
          <a:p>
            <a:r>
              <a:rPr lang="pt-BR" dirty="0">
                <a:latin typeface="Abadi" panose="020B0604020104020204" pitchFamily="34" charset="0"/>
              </a:rPr>
              <a:t>4. DADOS FINANCEIROS-ECONÔMICOS</a:t>
            </a:r>
          </a:p>
        </p:txBody>
      </p:sp>
      <p:sp>
        <p:nvSpPr>
          <p:cNvPr id="10" name="Espaço Reservado para Texto 9"/>
          <p:cNvSpPr>
            <a:spLocks noGrp="1"/>
          </p:cNvSpPr>
          <p:nvPr>
            <p:ph type="body" sz="quarter" idx="17"/>
          </p:nvPr>
        </p:nvSpPr>
        <p:spPr>
          <a:xfrm>
            <a:off x="329072" y="431748"/>
            <a:ext cx="10444858" cy="556593"/>
          </a:xfrm>
        </p:spPr>
        <p:txBody>
          <a:bodyPr>
            <a:normAutofit/>
          </a:bodyPr>
          <a:lstStyle/>
          <a:p>
            <a:r>
              <a:rPr lang="pt-BR" sz="2020" b="1" dirty="0">
                <a:solidFill>
                  <a:srgbClr val="565656"/>
                </a:solidFill>
                <a:latin typeface="Abadi" panose="020B0604020104020204" pitchFamily="34" charset="0"/>
              </a:rPr>
              <a:t>Balanço Patrimonial</a:t>
            </a:r>
          </a:p>
        </p:txBody>
      </p:sp>
      <p:sp>
        <p:nvSpPr>
          <p:cNvPr id="11" name="CaixaDeTexto 10"/>
          <p:cNvSpPr txBox="1"/>
          <p:nvPr/>
        </p:nvSpPr>
        <p:spPr>
          <a:xfrm>
            <a:off x="329072" y="6930358"/>
            <a:ext cx="3281102" cy="199157"/>
          </a:xfrm>
          <a:prstGeom prst="rect">
            <a:avLst/>
          </a:prstGeom>
          <a:noFill/>
        </p:spPr>
        <p:txBody>
          <a:bodyPr wrap="square" rtlCol="0">
            <a:spAutoFit/>
          </a:bodyPr>
          <a:lstStyle/>
          <a:p>
            <a:r>
              <a:rPr lang="pt-BR" sz="694" i="1" dirty="0">
                <a:solidFill>
                  <a:srgbClr val="565656"/>
                </a:solidFill>
                <a:latin typeface="Abadi" panose="020B0604020104020204" pitchFamily="34" charset="0"/>
              </a:rPr>
              <a:t>Fonte: Demonstrações financeiras fornecidas pelas Recuperandas</a:t>
            </a:r>
          </a:p>
        </p:txBody>
      </p:sp>
      <p:graphicFrame>
        <p:nvGraphicFramePr>
          <p:cNvPr id="2" name="Tabela 1">
            <a:extLst>
              <a:ext uri="{FF2B5EF4-FFF2-40B4-BE49-F238E27FC236}">
                <a16:creationId xmlns:a16="http://schemas.microsoft.com/office/drawing/2014/main" id="{C4CEB762-C566-44AC-A1AD-63D4DAA578E9}"/>
              </a:ext>
            </a:extLst>
          </p:cNvPr>
          <p:cNvGraphicFramePr>
            <a:graphicFrameLocks noGrp="1"/>
          </p:cNvGraphicFramePr>
          <p:nvPr>
            <p:extLst>
              <p:ext uri="{D42A27DB-BD31-4B8C-83A1-F6EECF244321}">
                <p14:modId xmlns:p14="http://schemas.microsoft.com/office/powerpoint/2010/main" val="3442571255"/>
              </p:ext>
            </p:extLst>
          </p:nvPr>
        </p:nvGraphicFramePr>
        <p:xfrm>
          <a:off x="346838" y="982266"/>
          <a:ext cx="5432847" cy="5864127"/>
        </p:xfrm>
        <a:graphic>
          <a:graphicData uri="http://schemas.openxmlformats.org/drawingml/2006/table">
            <a:tbl>
              <a:tblPr/>
              <a:tblGrid>
                <a:gridCol w="230601">
                  <a:extLst>
                    <a:ext uri="{9D8B030D-6E8A-4147-A177-3AD203B41FA5}">
                      <a16:colId xmlns:a16="http://schemas.microsoft.com/office/drawing/2014/main" val="492163610"/>
                    </a:ext>
                  </a:extLst>
                </a:gridCol>
                <a:gridCol w="1965216">
                  <a:extLst>
                    <a:ext uri="{9D8B030D-6E8A-4147-A177-3AD203B41FA5}">
                      <a16:colId xmlns:a16="http://schemas.microsoft.com/office/drawing/2014/main" val="3916030174"/>
                    </a:ext>
                  </a:extLst>
                </a:gridCol>
                <a:gridCol w="1184705">
                  <a:extLst>
                    <a:ext uri="{9D8B030D-6E8A-4147-A177-3AD203B41FA5}">
                      <a16:colId xmlns:a16="http://schemas.microsoft.com/office/drawing/2014/main" val="2969738850"/>
                    </a:ext>
                  </a:extLst>
                </a:gridCol>
                <a:gridCol w="1059265">
                  <a:extLst>
                    <a:ext uri="{9D8B030D-6E8A-4147-A177-3AD203B41FA5}">
                      <a16:colId xmlns:a16="http://schemas.microsoft.com/office/drawing/2014/main" val="1227689441"/>
                    </a:ext>
                  </a:extLst>
                </a:gridCol>
                <a:gridCol w="993060">
                  <a:extLst>
                    <a:ext uri="{9D8B030D-6E8A-4147-A177-3AD203B41FA5}">
                      <a16:colId xmlns:a16="http://schemas.microsoft.com/office/drawing/2014/main" val="3905010181"/>
                    </a:ext>
                  </a:extLst>
                </a:gridCol>
              </a:tblGrid>
              <a:tr h="168815">
                <a:tc>
                  <a:txBody>
                    <a:bodyPr/>
                    <a:lstStyle/>
                    <a:p>
                      <a:pPr algn="l" fontAlgn="b"/>
                      <a:endParaRPr lang="pt-BR" sz="1000" b="0" i="0" u="none" strike="noStrike">
                        <a:solidFill>
                          <a:srgbClr val="000000"/>
                        </a:solidFill>
                        <a:effectLst/>
                        <a:latin typeface="Abadi" panose="020B0604020104020204" pitchFamily="34" charset="0"/>
                      </a:endParaRPr>
                    </a:p>
                  </a:txBody>
                  <a:tcPr marL="0" marR="0" marT="0" marB="0" anchor="ctr">
                    <a:lnL>
                      <a:noFill/>
                    </a:lnL>
                    <a:lnR>
                      <a:noFill/>
                    </a:lnR>
                    <a:lnT>
                      <a:noFill/>
                    </a:lnT>
                    <a:lnB>
                      <a:noFill/>
                    </a:lnB>
                  </a:tcPr>
                </a:tc>
                <a:tc>
                  <a:txBody>
                    <a:bodyPr/>
                    <a:lstStyle/>
                    <a:p>
                      <a:pPr algn="l" fontAlgn="b"/>
                      <a:r>
                        <a:rPr lang="pt-BR" sz="1000" b="1" i="0" u="none" strike="noStrike">
                          <a:solidFill>
                            <a:srgbClr val="B48420"/>
                          </a:solidFill>
                          <a:effectLst/>
                          <a:latin typeface="Abadi" panose="020B0604020104020204" pitchFamily="34" charset="0"/>
                        </a:rPr>
                        <a:t>BALANÇO PATRIMONIAL</a:t>
                      </a:r>
                    </a:p>
                  </a:txBody>
                  <a:tcPr marL="0" marR="0" marT="0" marB="0" anchor="ctr">
                    <a:lnL>
                      <a:noFill/>
                    </a:lnL>
                    <a:lnR>
                      <a:noFill/>
                    </a:lnR>
                    <a:lnT>
                      <a:noFill/>
                    </a:lnT>
                    <a:lnB>
                      <a:noFill/>
                    </a:lnB>
                  </a:tcPr>
                </a:tc>
                <a:tc>
                  <a:txBody>
                    <a:bodyPr/>
                    <a:lstStyle/>
                    <a:p>
                      <a:pPr algn="r" fontAlgn="b"/>
                      <a:r>
                        <a:rPr lang="pt-BR" sz="1000" b="1" i="0" u="none" strike="noStrike" dirty="0" err="1">
                          <a:solidFill>
                            <a:srgbClr val="B48420"/>
                          </a:solidFill>
                          <a:effectLst/>
                          <a:latin typeface="Abadi" panose="020B0604020104020204" pitchFamily="34" charset="0"/>
                        </a:rPr>
                        <a:t>nov</a:t>
                      </a:r>
                      <a:r>
                        <a:rPr lang="pt-BR" sz="1000" b="1" i="0" u="none" strike="noStrike" dirty="0">
                          <a:solidFill>
                            <a:srgbClr val="B48420"/>
                          </a:solidFill>
                          <a:effectLst/>
                          <a:latin typeface="Abadi" panose="020B0604020104020204" pitchFamily="34" charset="0"/>
                        </a:rPr>
                        <a:t>/21</a:t>
                      </a:r>
                    </a:p>
                  </a:txBody>
                  <a:tcPr marL="0" marR="0" marT="0" marB="0" anchor="ctr">
                    <a:lnL>
                      <a:noFill/>
                    </a:lnL>
                    <a:lnR>
                      <a:noFill/>
                    </a:lnR>
                    <a:lnT>
                      <a:noFill/>
                    </a:lnT>
                    <a:lnB>
                      <a:noFill/>
                    </a:lnB>
                  </a:tcPr>
                </a:tc>
                <a:tc>
                  <a:txBody>
                    <a:bodyPr/>
                    <a:lstStyle/>
                    <a:p>
                      <a:pPr algn="r" fontAlgn="b"/>
                      <a:r>
                        <a:rPr lang="pt-BR" sz="1000" b="1" i="0" u="none" strike="noStrike">
                          <a:solidFill>
                            <a:srgbClr val="B48420"/>
                          </a:solidFill>
                          <a:effectLst/>
                          <a:latin typeface="Abadi" panose="020B0604020104020204" pitchFamily="34" charset="0"/>
                        </a:rPr>
                        <a:t>dez/21</a:t>
                      </a:r>
                    </a:p>
                  </a:txBody>
                  <a:tcPr marL="0" marR="0" marT="0" marB="0" anchor="ctr">
                    <a:lnL>
                      <a:noFill/>
                    </a:lnL>
                    <a:lnR>
                      <a:noFill/>
                    </a:lnR>
                    <a:lnT>
                      <a:noFill/>
                    </a:lnT>
                    <a:lnB>
                      <a:noFill/>
                    </a:lnB>
                  </a:tcPr>
                </a:tc>
                <a:tc>
                  <a:txBody>
                    <a:bodyPr/>
                    <a:lstStyle/>
                    <a:p>
                      <a:pPr algn="r" fontAlgn="b"/>
                      <a:r>
                        <a:rPr lang="pt-BR" sz="1000" b="1" i="0" u="none" strike="noStrike">
                          <a:solidFill>
                            <a:srgbClr val="B48420"/>
                          </a:solidFill>
                          <a:effectLst/>
                          <a:latin typeface="Abadi" panose="020B0604020104020204" pitchFamily="34" charset="0"/>
                        </a:rPr>
                        <a:t>jan/22</a:t>
                      </a:r>
                    </a:p>
                  </a:txBody>
                  <a:tcPr marL="0" marR="0" marT="0" marB="0" anchor="ctr">
                    <a:lnL>
                      <a:noFill/>
                    </a:lnL>
                    <a:lnR>
                      <a:noFill/>
                    </a:lnR>
                    <a:lnT>
                      <a:noFill/>
                    </a:lnT>
                    <a:lnB>
                      <a:noFill/>
                    </a:lnB>
                  </a:tcPr>
                </a:tc>
                <a:extLst>
                  <a:ext uri="{0D108BD9-81ED-4DB2-BD59-A6C34878D82A}">
                    <a16:rowId xmlns:a16="http://schemas.microsoft.com/office/drawing/2014/main" val="157977037"/>
                  </a:ext>
                </a:extLst>
              </a:tr>
              <a:tr h="177701">
                <a:tc rowSpan="15">
                  <a:txBody>
                    <a:bodyPr/>
                    <a:lstStyle/>
                    <a:p>
                      <a:pPr algn="ctr" fontAlgn="ctr"/>
                      <a:r>
                        <a:rPr lang="pt-BR" sz="1000" b="1" i="0" u="none" strike="noStrike">
                          <a:solidFill>
                            <a:srgbClr val="565656"/>
                          </a:solidFill>
                          <a:effectLst/>
                          <a:latin typeface="Abadi" panose="020B0604020104020204" pitchFamily="34" charset="0"/>
                        </a:rPr>
                        <a:t>ATIVO</a:t>
                      </a:r>
                    </a:p>
                  </a:txBody>
                  <a:tcPr marL="0" marR="0" marT="0" marB="0" vert="vert270" anchor="ctr">
                    <a:lnL>
                      <a:noFill/>
                    </a:lnL>
                    <a:lnR w="6350" cap="flat" cmpd="sng" algn="ctr">
                      <a:solidFill>
                        <a:srgbClr val="B48A20"/>
                      </a:solidFill>
                      <a:prstDash val="solid"/>
                      <a:round/>
                      <a:headEnd type="none" w="med" len="med"/>
                      <a:tailEnd type="none" w="med" len="med"/>
                    </a:lnR>
                    <a:lnT>
                      <a:noFill/>
                    </a:lnT>
                    <a:lnB>
                      <a:noFill/>
                    </a:lnB>
                    <a:solidFill>
                      <a:srgbClr val="B48420"/>
                    </a:solidFill>
                  </a:tcPr>
                </a:tc>
                <a:tc>
                  <a:txBody>
                    <a:bodyPr/>
                    <a:lstStyle/>
                    <a:p>
                      <a:pPr algn="l" fontAlgn="b"/>
                      <a:r>
                        <a:rPr lang="pt-BR" sz="1000" b="1" i="0" u="none" strike="noStrike">
                          <a:solidFill>
                            <a:srgbClr val="565656"/>
                          </a:solidFill>
                          <a:effectLst/>
                          <a:latin typeface="Abadi" panose="020B0604020104020204" pitchFamily="34" charset="0"/>
                        </a:rPr>
                        <a:t>CIRCULANTE</a:t>
                      </a:r>
                    </a:p>
                  </a:txBody>
                  <a:tcPr marL="0" marR="0" marT="0" marB="0" anchor="ctr">
                    <a:lnL w="6350" cap="flat" cmpd="sng" algn="ctr">
                      <a:solidFill>
                        <a:srgbClr val="B48A20"/>
                      </a:solidFill>
                      <a:prstDash val="solid"/>
                      <a:round/>
                      <a:headEnd type="none" w="med" len="med"/>
                      <a:tailEnd type="none" w="med" len="med"/>
                    </a:lnL>
                    <a:lnR>
                      <a:noFill/>
                    </a:lnR>
                    <a:lnT>
                      <a:noFill/>
                    </a:lnT>
                    <a:lnB>
                      <a:noFill/>
                    </a:lnB>
                    <a:solidFill>
                      <a:srgbClr val="DDDDDD"/>
                    </a:solidFill>
                  </a:tcPr>
                </a:tc>
                <a:tc>
                  <a:txBody>
                    <a:bodyPr/>
                    <a:lstStyle/>
                    <a:p>
                      <a:pPr algn="r" fontAlgn="b"/>
                      <a:r>
                        <a:rPr lang="pt-BR" sz="1000" b="1" i="0" u="none" strike="noStrike" dirty="0">
                          <a:solidFill>
                            <a:srgbClr val="565656"/>
                          </a:solidFill>
                          <a:effectLst/>
                          <a:latin typeface="Abadi" panose="020B0604020104020204" pitchFamily="34" charset="0"/>
                        </a:rPr>
                        <a:t>6.410.800</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6.351.788</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3.098.535</a:t>
                      </a:r>
                    </a:p>
                  </a:txBody>
                  <a:tcPr marL="0" marR="0" marT="0" marB="0" anchor="ctr">
                    <a:lnL>
                      <a:noFill/>
                    </a:lnL>
                    <a:lnR>
                      <a:noFill/>
                    </a:lnR>
                    <a:lnT>
                      <a:noFill/>
                    </a:lnT>
                    <a:lnB>
                      <a:noFill/>
                    </a:lnB>
                    <a:solidFill>
                      <a:srgbClr val="DDDDDD"/>
                    </a:solidFill>
                  </a:tcPr>
                </a:tc>
                <a:extLst>
                  <a:ext uri="{0D108BD9-81ED-4DB2-BD59-A6C34878D82A}">
                    <a16:rowId xmlns:a16="http://schemas.microsoft.com/office/drawing/2014/main" val="4119874385"/>
                  </a:ext>
                </a:extLst>
              </a:tr>
              <a:tr h="177701">
                <a:tc vMerge="1">
                  <a:txBody>
                    <a:bodyPr/>
                    <a:lstStyle/>
                    <a:p>
                      <a:endParaRPr lang="pt-BR"/>
                    </a:p>
                  </a:txBody>
                  <a:tcPr/>
                </a:tc>
                <a:tc>
                  <a:txBody>
                    <a:bodyPr/>
                    <a:lstStyle/>
                    <a:p>
                      <a:pPr algn="l" fontAlgn="b"/>
                      <a:r>
                        <a:rPr lang="pt-BR" sz="1000" b="1" i="0" u="none" strike="noStrike">
                          <a:solidFill>
                            <a:srgbClr val="565656"/>
                          </a:solidFill>
                          <a:effectLst/>
                          <a:latin typeface="Abadi" panose="020B0604020104020204" pitchFamily="34" charset="0"/>
                        </a:rPr>
                        <a:t>Disponibilidades</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1" i="0" u="none" strike="noStrike" dirty="0">
                          <a:solidFill>
                            <a:srgbClr val="565656"/>
                          </a:solidFill>
                          <a:effectLst/>
                          <a:latin typeface="Abadi" panose="020B0604020104020204" pitchFamily="34" charset="0"/>
                        </a:rPr>
                        <a:t>        113.080 </a:t>
                      </a:r>
                    </a:p>
                  </a:txBody>
                  <a:tcPr marL="0" marR="0" marT="0" marB="0" anchor="ctr">
                    <a:lnL>
                      <a:noFill/>
                    </a:lnL>
                    <a:lnR>
                      <a:noFill/>
                    </a:lnR>
                    <a:lnT>
                      <a:noFill/>
                    </a:lnT>
                    <a:lnB>
                      <a:noFill/>
                    </a:lnB>
                  </a:tcPr>
                </a:tc>
                <a:tc>
                  <a:txBody>
                    <a:bodyPr/>
                    <a:lstStyle/>
                    <a:p>
                      <a:pPr algn="r" fontAlgn="b"/>
                      <a:r>
                        <a:rPr lang="pt-BR" sz="1000" b="1" i="0" u="none" strike="noStrike">
                          <a:solidFill>
                            <a:srgbClr val="565656"/>
                          </a:solidFill>
                          <a:effectLst/>
                          <a:latin typeface="Abadi" panose="020B0604020104020204" pitchFamily="34" charset="0"/>
                        </a:rPr>
                        <a:t>      119.060 </a:t>
                      </a:r>
                    </a:p>
                  </a:txBody>
                  <a:tcPr marL="0" marR="0" marT="0" marB="0" anchor="ctr">
                    <a:lnL>
                      <a:noFill/>
                    </a:lnL>
                    <a:lnR>
                      <a:noFill/>
                    </a:lnR>
                    <a:lnT>
                      <a:noFill/>
                    </a:lnT>
                    <a:lnB>
                      <a:noFill/>
                    </a:lnB>
                  </a:tcPr>
                </a:tc>
                <a:tc>
                  <a:txBody>
                    <a:bodyPr/>
                    <a:lstStyle/>
                    <a:p>
                      <a:pPr algn="r" fontAlgn="b"/>
                      <a:r>
                        <a:rPr lang="pt-BR" sz="1000" b="1" i="0" u="none" strike="noStrike">
                          <a:solidFill>
                            <a:srgbClr val="565656"/>
                          </a:solidFill>
                          <a:effectLst/>
                          <a:latin typeface="Abadi" panose="020B0604020104020204" pitchFamily="34" charset="0"/>
                        </a:rPr>
                        <a:t>      12.601 </a:t>
                      </a:r>
                    </a:p>
                  </a:txBody>
                  <a:tcPr marL="0" marR="0" marT="0" marB="0" anchor="ctr">
                    <a:lnL>
                      <a:noFill/>
                    </a:lnL>
                    <a:lnR>
                      <a:noFill/>
                    </a:lnR>
                    <a:lnT>
                      <a:noFill/>
                    </a:lnT>
                    <a:lnB>
                      <a:noFill/>
                    </a:lnB>
                  </a:tcPr>
                </a:tc>
                <a:extLst>
                  <a:ext uri="{0D108BD9-81ED-4DB2-BD59-A6C34878D82A}">
                    <a16:rowId xmlns:a16="http://schemas.microsoft.com/office/drawing/2014/main" val="247458728"/>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Caixa</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18.173</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4.311</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11.050</a:t>
                      </a:r>
                    </a:p>
                  </a:txBody>
                  <a:tcPr marL="0" marR="0" marT="0" marB="0" anchor="ctr">
                    <a:lnL>
                      <a:noFill/>
                    </a:lnL>
                    <a:lnR>
                      <a:noFill/>
                    </a:lnR>
                    <a:lnT>
                      <a:noFill/>
                    </a:lnT>
                    <a:lnB>
                      <a:noFill/>
                    </a:lnB>
                  </a:tcPr>
                </a:tc>
                <a:extLst>
                  <a:ext uri="{0D108BD9-81ED-4DB2-BD59-A6C34878D82A}">
                    <a16:rowId xmlns:a16="http://schemas.microsoft.com/office/drawing/2014/main" val="3342582133"/>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Banco Conta Movimento</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94.908</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114.749</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1.551</a:t>
                      </a:r>
                    </a:p>
                  </a:txBody>
                  <a:tcPr marL="0" marR="0" marT="0" marB="0" anchor="ctr">
                    <a:lnL>
                      <a:noFill/>
                    </a:lnL>
                    <a:lnR>
                      <a:noFill/>
                    </a:lnR>
                    <a:lnT>
                      <a:noFill/>
                    </a:lnT>
                    <a:lnB>
                      <a:noFill/>
                    </a:lnB>
                  </a:tcPr>
                </a:tc>
                <a:extLst>
                  <a:ext uri="{0D108BD9-81ED-4DB2-BD59-A6C34878D82A}">
                    <a16:rowId xmlns:a16="http://schemas.microsoft.com/office/drawing/2014/main" val="2862989664"/>
                  </a:ext>
                </a:extLst>
              </a:tr>
              <a:tr h="177701">
                <a:tc vMerge="1">
                  <a:txBody>
                    <a:bodyPr/>
                    <a:lstStyle/>
                    <a:p>
                      <a:endParaRPr lang="pt-BR"/>
                    </a:p>
                  </a:txBody>
                  <a:tcPr/>
                </a:tc>
                <a:tc>
                  <a:txBody>
                    <a:bodyPr/>
                    <a:lstStyle/>
                    <a:p>
                      <a:pPr algn="l" fontAlgn="b"/>
                      <a:r>
                        <a:rPr lang="pt-BR" sz="1000" b="1" i="0" u="none" strike="noStrike">
                          <a:solidFill>
                            <a:srgbClr val="565656"/>
                          </a:solidFill>
                          <a:effectLst/>
                          <a:latin typeface="Abadi" panose="020B0604020104020204" pitchFamily="34" charset="0"/>
                        </a:rPr>
                        <a:t>Direitos Realizáveis a CP</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1" i="0" u="none" strike="noStrike" dirty="0">
                          <a:solidFill>
                            <a:srgbClr val="565656"/>
                          </a:solidFill>
                          <a:effectLst/>
                          <a:latin typeface="Abadi" panose="020B0604020104020204" pitchFamily="34" charset="0"/>
                        </a:rPr>
                        <a:t>6.297.720</a:t>
                      </a:r>
                    </a:p>
                  </a:txBody>
                  <a:tcPr marL="0" marR="0" marT="0" marB="0" anchor="ctr">
                    <a:lnL>
                      <a:noFill/>
                    </a:lnL>
                    <a:lnR>
                      <a:noFill/>
                    </a:lnR>
                    <a:lnT>
                      <a:noFill/>
                    </a:lnT>
                    <a:lnB>
                      <a:noFill/>
                    </a:lnB>
                  </a:tcPr>
                </a:tc>
                <a:tc>
                  <a:txBody>
                    <a:bodyPr/>
                    <a:lstStyle/>
                    <a:p>
                      <a:pPr algn="r" fontAlgn="b"/>
                      <a:r>
                        <a:rPr lang="pt-BR" sz="1000" b="1" i="0" u="none" strike="noStrike">
                          <a:solidFill>
                            <a:srgbClr val="565656"/>
                          </a:solidFill>
                          <a:effectLst/>
                          <a:latin typeface="Abadi" panose="020B0604020104020204" pitchFamily="34" charset="0"/>
                        </a:rPr>
                        <a:t>6.232.727</a:t>
                      </a:r>
                    </a:p>
                  </a:txBody>
                  <a:tcPr marL="0" marR="0" marT="0" marB="0" anchor="ctr">
                    <a:lnL>
                      <a:noFill/>
                    </a:lnL>
                    <a:lnR>
                      <a:noFill/>
                    </a:lnR>
                    <a:lnT>
                      <a:noFill/>
                    </a:lnT>
                    <a:lnB>
                      <a:noFill/>
                    </a:lnB>
                  </a:tcPr>
                </a:tc>
                <a:tc>
                  <a:txBody>
                    <a:bodyPr/>
                    <a:lstStyle/>
                    <a:p>
                      <a:pPr algn="r" fontAlgn="b"/>
                      <a:r>
                        <a:rPr lang="pt-BR" sz="1000" b="1" i="0" u="none" strike="noStrike">
                          <a:solidFill>
                            <a:srgbClr val="565656"/>
                          </a:solidFill>
                          <a:effectLst/>
                          <a:latin typeface="Abadi" panose="020B0604020104020204" pitchFamily="34" charset="0"/>
                        </a:rPr>
                        <a:t>3.085.934</a:t>
                      </a:r>
                    </a:p>
                  </a:txBody>
                  <a:tcPr marL="0" marR="0" marT="0" marB="0" anchor="ctr">
                    <a:lnL>
                      <a:noFill/>
                    </a:lnL>
                    <a:lnR>
                      <a:noFill/>
                    </a:lnR>
                    <a:lnT>
                      <a:noFill/>
                    </a:lnT>
                    <a:lnB>
                      <a:noFill/>
                    </a:lnB>
                  </a:tcPr>
                </a:tc>
                <a:extLst>
                  <a:ext uri="{0D108BD9-81ED-4DB2-BD59-A6C34878D82A}">
                    <a16:rowId xmlns:a16="http://schemas.microsoft.com/office/drawing/2014/main" val="28061218"/>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Duplicatas a Receber</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1.671.593</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1.489.210</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1.141.049</a:t>
                      </a:r>
                    </a:p>
                  </a:txBody>
                  <a:tcPr marL="0" marR="0" marT="0" marB="0" anchor="ctr">
                    <a:lnL>
                      <a:noFill/>
                    </a:lnL>
                    <a:lnR>
                      <a:noFill/>
                    </a:lnR>
                    <a:lnT>
                      <a:noFill/>
                    </a:lnT>
                    <a:lnB>
                      <a:noFill/>
                    </a:lnB>
                  </a:tcPr>
                </a:tc>
                <a:extLst>
                  <a:ext uri="{0D108BD9-81ED-4DB2-BD59-A6C34878D82A}">
                    <a16:rowId xmlns:a16="http://schemas.microsoft.com/office/drawing/2014/main" val="4088101008"/>
                  </a:ext>
                </a:extLst>
              </a:tr>
              <a:tr h="177701">
                <a:tc vMerge="1">
                  <a:txBody>
                    <a:bodyPr/>
                    <a:lstStyle/>
                    <a:p>
                      <a:endParaRPr lang="pt-BR"/>
                    </a:p>
                  </a:txBody>
                  <a:tcPr/>
                </a:tc>
                <a:tc>
                  <a:txBody>
                    <a:bodyPr/>
                    <a:lstStyle/>
                    <a:p>
                      <a:pPr algn="r" fontAlgn="b"/>
                      <a:r>
                        <a:rPr lang="pt-BR" sz="1000" b="0" i="0" u="none" strike="noStrike" dirty="0">
                          <a:solidFill>
                            <a:srgbClr val="565656"/>
                          </a:solidFill>
                          <a:effectLst/>
                          <a:latin typeface="Abadi" panose="020B0604020104020204" pitchFamily="34" charset="0"/>
                        </a:rPr>
                        <a:t>Estoque</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3.542.949</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3.697.927</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861.826</a:t>
                      </a:r>
                    </a:p>
                  </a:txBody>
                  <a:tcPr marL="0" marR="0" marT="0" marB="0" anchor="ctr">
                    <a:lnL>
                      <a:noFill/>
                    </a:lnL>
                    <a:lnR>
                      <a:noFill/>
                    </a:lnR>
                    <a:lnT>
                      <a:noFill/>
                    </a:lnT>
                    <a:lnB>
                      <a:noFill/>
                    </a:lnB>
                  </a:tcPr>
                </a:tc>
                <a:extLst>
                  <a:ext uri="{0D108BD9-81ED-4DB2-BD59-A6C34878D82A}">
                    <a16:rowId xmlns:a16="http://schemas.microsoft.com/office/drawing/2014/main" val="51454464"/>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Tributos a Recuperar</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619.580</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609.812</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678.830</a:t>
                      </a:r>
                    </a:p>
                  </a:txBody>
                  <a:tcPr marL="0" marR="0" marT="0" marB="0" anchor="ctr">
                    <a:lnL>
                      <a:noFill/>
                    </a:lnL>
                    <a:lnR>
                      <a:noFill/>
                    </a:lnR>
                    <a:lnT>
                      <a:noFill/>
                    </a:lnT>
                    <a:lnB>
                      <a:noFill/>
                    </a:lnB>
                  </a:tcPr>
                </a:tc>
                <a:extLst>
                  <a:ext uri="{0D108BD9-81ED-4DB2-BD59-A6C34878D82A}">
                    <a16:rowId xmlns:a16="http://schemas.microsoft.com/office/drawing/2014/main" val="3084007662"/>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Outros Créditos</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402.854</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376.728</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346.871</a:t>
                      </a:r>
                    </a:p>
                  </a:txBody>
                  <a:tcPr marL="0" marR="0" marT="0" marB="0" anchor="ctr">
                    <a:lnL>
                      <a:noFill/>
                    </a:lnL>
                    <a:lnR>
                      <a:noFill/>
                    </a:lnR>
                    <a:lnT>
                      <a:noFill/>
                    </a:lnT>
                    <a:lnB>
                      <a:noFill/>
                    </a:lnB>
                  </a:tcPr>
                </a:tc>
                <a:extLst>
                  <a:ext uri="{0D108BD9-81ED-4DB2-BD59-A6C34878D82A}">
                    <a16:rowId xmlns:a16="http://schemas.microsoft.com/office/drawing/2014/main" val="3565908243"/>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Despesas a Apropriar</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60.744</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59.051</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57.358</a:t>
                      </a:r>
                    </a:p>
                  </a:txBody>
                  <a:tcPr marL="0" marR="0" marT="0" marB="0" anchor="ctr">
                    <a:lnL>
                      <a:noFill/>
                    </a:lnL>
                    <a:lnR>
                      <a:noFill/>
                    </a:lnR>
                    <a:lnT>
                      <a:noFill/>
                    </a:lnT>
                    <a:lnB>
                      <a:noFill/>
                    </a:lnB>
                  </a:tcPr>
                </a:tc>
                <a:extLst>
                  <a:ext uri="{0D108BD9-81ED-4DB2-BD59-A6C34878D82A}">
                    <a16:rowId xmlns:a16="http://schemas.microsoft.com/office/drawing/2014/main" val="1062349527"/>
                  </a:ext>
                </a:extLst>
              </a:tr>
              <a:tr h="177701">
                <a:tc vMerge="1">
                  <a:txBody>
                    <a:bodyPr/>
                    <a:lstStyle/>
                    <a:p>
                      <a:endParaRPr lang="pt-BR"/>
                    </a:p>
                  </a:txBody>
                  <a:tcPr/>
                </a:tc>
                <a:tc>
                  <a:txBody>
                    <a:bodyPr/>
                    <a:lstStyle/>
                    <a:p>
                      <a:pPr algn="l" fontAlgn="b"/>
                      <a:r>
                        <a:rPr lang="pt-BR" sz="1000" b="1" i="0" u="none" strike="noStrike">
                          <a:solidFill>
                            <a:srgbClr val="565656"/>
                          </a:solidFill>
                          <a:effectLst/>
                          <a:latin typeface="Abadi" panose="020B0604020104020204" pitchFamily="34" charset="0"/>
                        </a:rPr>
                        <a:t>NÃO CIRCULANTE</a:t>
                      </a:r>
                    </a:p>
                  </a:txBody>
                  <a:tcPr marL="0" marR="0" marT="0" marB="0" anchor="ctr">
                    <a:lnL w="6350" cap="flat" cmpd="sng" algn="ctr">
                      <a:solidFill>
                        <a:srgbClr val="B48A20"/>
                      </a:solidFill>
                      <a:prstDash val="solid"/>
                      <a:round/>
                      <a:headEnd type="none" w="med" len="med"/>
                      <a:tailEnd type="none" w="med" len="med"/>
                    </a:lnL>
                    <a:lnR>
                      <a:noFill/>
                    </a:lnR>
                    <a:lnT>
                      <a:noFill/>
                    </a:lnT>
                    <a:lnB>
                      <a:noFill/>
                    </a:lnB>
                    <a:solidFill>
                      <a:srgbClr val="DDDDDD"/>
                    </a:solidFill>
                  </a:tcPr>
                </a:tc>
                <a:tc>
                  <a:txBody>
                    <a:bodyPr/>
                    <a:lstStyle/>
                    <a:p>
                      <a:pPr algn="r" fontAlgn="b"/>
                      <a:r>
                        <a:rPr lang="pt-BR" sz="1000" b="1" i="0" u="none" strike="noStrike" dirty="0">
                          <a:solidFill>
                            <a:srgbClr val="565656"/>
                          </a:solidFill>
                          <a:effectLst/>
                          <a:latin typeface="Abadi" panose="020B0604020104020204" pitchFamily="34" charset="0"/>
                        </a:rPr>
                        <a:t>2.488.397</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2.467.972</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2.472.161</a:t>
                      </a:r>
                    </a:p>
                  </a:txBody>
                  <a:tcPr marL="0" marR="0" marT="0" marB="0" anchor="ctr">
                    <a:lnL>
                      <a:noFill/>
                    </a:lnL>
                    <a:lnR>
                      <a:noFill/>
                    </a:lnR>
                    <a:lnT>
                      <a:noFill/>
                    </a:lnT>
                    <a:lnB>
                      <a:noFill/>
                    </a:lnB>
                    <a:solidFill>
                      <a:srgbClr val="DDDDDD"/>
                    </a:solidFill>
                  </a:tcPr>
                </a:tc>
                <a:extLst>
                  <a:ext uri="{0D108BD9-81ED-4DB2-BD59-A6C34878D82A}">
                    <a16:rowId xmlns:a16="http://schemas.microsoft.com/office/drawing/2014/main" val="2093431926"/>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Realizável a longo Prazo</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19.988</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25.840</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18.174</a:t>
                      </a:r>
                    </a:p>
                  </a:txBody>
                  <a:tcPr marL="0" marR="0" marT="0" marB="0" anchor="ctr">
                    <a:lnL>
                      <a:noFill/>
                    </a:lnL>
                    <a:lnR>
                      <a:noFill/>
                    </a:lnR>
                    <a:lnT>
                      <a:noFill/>
                    </a:lnT>
                    <a:lnB>
                      <a:noFill/>
                    </a:lnB>
                  </a:tcPr>
                </a:tc>
                <a:extLst>
                  <a:ext uri="{0D108BD9-81ED-4DB2-BD59-A6C34878D82A}">
                    <a16:rowId xmlns:a16="http://schemas.microsoft.com/office/drawing/2014/main" val="1961560665"/>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Imobilizado</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2.455.319</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2.429.042</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2.440.897</a:t>
                      </a:r>
                    </a:p>
                  </a:txBody>
                  <a:tcPr marL="0" marR="0" marT="0" marB="0" anchor="ctr">
                    <a:lnL>
                      <a:noFill/>
                    </a:lnL>
                    <a:lnR>
                      <a:noFill/>
                    </a:lnR>
                    <a:lnT>
                      <a:noFill/>
                    </a:lnT>
                    <a:lnB>
                      <a:noFill/>
                    </a:lnB>
                  </a:tcPr>
                </a:tc>
                <a:extLst>
                  <a:ext uri="{0D108BD9-81ED-4DB2-BD59-A6C34878D82A}">
                    <a16:rowId xmlns:a16="http://schemas.microsoft.com/office/drawing/2014/main" val="3094417112"/>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Intangível</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13.090</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13.090</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13.090</a:t>
                      </a:r>
                    </a:p>
                  </a:txBody>
                  <a:tcPr marL="0" marR="0" marT="0" marB="0" anchor="ctr">
                    <a:lnL>
                      <a:noFill/>
                    </a:lnL>
                    <a:lnR>
                      <a:noFill/>
                    </a:lnR>
                    <a:lnT>
                      <a:noFill/>
                    </a:lnT>
                    <a:lnB>
                      <a:noFill/>
                    </a:lnB>
                  </a:tcPr>
                </a:tc>
                <a:extLst>
                  <a:ext uri="{0D108BD9-81ED-4DB2-BD59-A6C34878D82A}">
                    <a16:rowId xmlns:a16="http://schemas.microsoft.com/office/drawing/2014/main" val="3041599613"/>
                  </a:ext>
                </a:extLst>
              </a:tr>
              <a:tr h="177701">
                <a:tc vMerge="1">
                  <a:txBody>
                    <a:bodyPr/>
                    <a:lstStyle/>
                    <a:p>
                      <a:endParaRPr lang="pt-BR"/>
                    </a:p>
                  </a:txBody>
                  <a:tcPr/>
                </a:tc>
                <a:tc>
                  <a:txBody>
                    <a:bodyPr/>
                    <a:lstStyle/>
                    <a:p>
                      <a:pPr algn="l" fontAlgn="b"/>
                      <a:r>
                        <a:rPr lang="pt-BR" sz="1000" b="1" i="0" u="none" strike="noStrike">
                          <a:solidFill>
                            <a:srgbClr val="565656"/>
                          </a:solidFill>
                          <a:effectLst/>
                          <a:latin typeface="Abadi" panose="020B0604020104020204" pitchFamily="34" charset="0"/>
                        </a:rPr>
                        <a:t>TOTAL DO ATIVO</a:t>
                      </a:r>
                    </a:p>
                  </a:txBody>
                  <a:tcPr marL="0" marR="0" marT="0" marB="0" anchor="ctr">
                    <a:lnL w="6350" cap="flat" cmpd="sng" algn="ctr">
                      <a:solidFill>
                        <a:srgbClr val="B48A20"/>
                      </a:solidFill>
                      <a:prstDash val="solid"/>
                      <a:round/>
                      <a:headEnd type="none" w="med" len="med"/>
                      <a:tailEnd type="none" w="med" len="med"/>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8.899.197</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dirty="0">
                          <a:solidFill>
                            <a:srgbClr val="565656"/>
                          </a:solidFill>
                          <a:effectLst/>
                          <a:latin typeface="Abadi" panose="020B0604020104020204" pitchFamily="34" charset="0"/>
                        </a:rPr>
                        <a:t>8.819.760</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5.570.696</a:t>
                      </a:r>
                    </a:p>
                  </a:txBody>
                  <a:tcPr marL="0" marR="0" marT="0" marB="0" anchor="ctr">
                    <a:lnL>
                      <a:noFill/>
                    </a:lnL>
                    <a:lnR>
                      <a:noFill/>
                    </a:lnR>
                    <a:lnT>
                      <a:noFill/>
                    </a:lnT>
                    <a:lnB>
                      <a:noFill/>
                    </a:lnB>
                    <a:solidFill>
                      <a:srgbClr val="DDDDDD"/>
                    </a:solidFill>
                  </a:tcPr>
                </a:tc>
                <a:extLst>
                  <a:ext uri="{0D108BD9-81ED-4DB2-BD59-A6C34878D82A}">
                    <a16:rowId xmlns:a16="http://schemas.microsoft.com/office/drawing/2014/main" val="4241020622"/>
                  </a:ext>
                </a:extLst>
              </a:tr>
              <a:tr h="177701">
                <a:tc>
                  <a:txBody>
                    <a:bodyPr/>
                    <a:lstStyle/>
                    <a:p>
                      <a:pPr algn="l" fontAlgn="b"/>
                      <a:endParaRPr lang="pt-BR" sz="1000" b="0" i="0" u="none" strike="noStrike">
                        <a:solidFill>
                          <a:srgbClr val="000000"/>
                        </a:solidFill>
                        <a:effectLst/>
                        <a:latin typeface="Abadi" panose="020B0604020104020204" pitchFamily="34" charset="0"/>
                      </a:endParaRPr>
                    </a:p>
                  </a:txBody>
                  <a:tcPr marL="0" marR="0" marT="0" marB="0" anchor="ctr">
                    <a:lnL>
                      <a:noFill/>
                    </a:lnL>
                    <a:lnR>
                      <a:noFill/>
                    </a:lnR>
                    <a:lnT>
                      <a:noFill/>
                    </a:lnT>
                    <a:lnB>
                      <a:noFill/>
                    </a:lnB>
                  </a:tcPr>
                </a:tc>
                <a:tc>
                  <a:txBody>
                    <a:bodyPr/>
                    <a:lstStyle/>
                    <a:p>
                      <a:pPr algn="l" fontAlgn="b"/>
                      <a:r>
                        <a:rPr lang="pt-BR" sz="1000" b="1" i="0" u="none" strike="noStrike">
                          <a:solidFill>
                            <a:srgbClr val="B48420"/>
                          </a:solidFill>
                          <a:effectLst/>
                          <a:latin typeface="Abadi" panose="020B0604020104020204" pitchFamily="34" charset="0"/>
                        </a:rPr>
                        <a:t>BALANÇO PATRIMONIAL</a:t>
                      </a:r>
                    </a:p>
                  </a:txBody>
                  <a:tcPr marL="0" marR="0" marT="0" marB="0" anchor="ctr">
                    <a:lnL>
                      <a:noFill/>
                    </a:lnL>
                    <a:lnR>
                      <a:noFill/>
                    </a:lnR>
                    <a:lnT>
                      <a:noFill/>
                    </a:lnT>
                    <a:lnB>
                      <a:noFill/>
                    </a:lnB>
                  </a:tcPr>
                </a:tc>
                <a:tc>
                  <a:txBody>
                    <a:bodyPr/>
                    <a:lstStyle/>
                    <a:p>
                      <a:pPr algn="r" fontAlgn="b"/>
                      <a:r>
                        <a:rPr lang="pt-BR" sz="1000" b="1" i="0" u="none" strike="noStrike">
                          <a:solidFill>
                            <a:srgbClr val="B48420"/>
                          </a:solidFill>
                          <a:effectLst/>
                          <a:latin typeface="Abadi" panose="020B0604020104020204" pitchFamily="34" charset="0"/>
                        </a:rPr>
                        <a:t>nov/21</a:t>
                      </a:r>
                    </a:p>
                  </a:txBody>
                  <a:tcPr marL="0" marR="0" marT="0" marB="0" anchor="ctr">
                    <a:lnL>
                      <a:noFill/>
                    </a:lnL>
                    <a:lnR>
                      <a:noFill/>
                    </a:lnR>
                    <a:lnT>
                      <a:noFill/>
                    </a:lnT>
                    <a:lnB>
                      <a:noFill/>
                    </a:lnB>
                  </a:tcPr>
                </a:tc>
                <a:tc>
                  <a:txBody>
                    <a:bodyPr/>
                    <a:lstStyle/>
                    <a:p>
                      <a:pPr algn="r" fontAlgn="b"/>
                      <a:r>
                        <a:rPr lang="pt-BR" sz="1000" b="1" i="0" u="none" strike="noStrike" dirty="0">
                          <a:solidFill>
                            <a:srgbClr val="B48420"/>
                          </a:solidFill>
                          <a:effectLst/>
                          <a:latin typeface="Abadi" panose="020B0604020104020204" pitchFamily="34" charset="0"/>
                        </a:rPr>
                        <a:t>dez/21</a:t>
                      </a:r>
                    </a:p>
                  </a:txBody>
                  <a:tcPr marL="0" marR="0" marT="0" marB="0" anchor="ctr">
                    <a:lnL>
                      <a:noFill/>
                    </a:lnL>
                    <a:lnR>
                      <a:noFill/>
                    </a:lnR>
                    <a:lnT>
                      <a:noFill/>
                    </a:lnT>
                    <a:lnB>
                      <a:noFill/>
                    </a:lnB>
                  </a:tcPr>
                </a:tc>
                <a:tc>
                  <a:txBody>
                    <a:bodyPr/>
                    <a:lstStyle/>
                    <a:p>
                      <a:pPr algn="r" fontAlgn="b"/>
                      <a:r>
                        <a:rPr lang="pt-BR" sz="1000" b="1" i="0" u="none" strike="noStrike">
                          <a:solidFill>
                            <a:srgbClr val="B48420"/>
                          </a:solidFill>
                          <a:effectLst/>
                          <a:latin typeface="Abadi" panose="020B0604020104020204" pitchFamily="34" charset="0"/>
                        </a:rPr>
                        <a:t>jan/22</a:t>
                      </a:r>
                    </a:p>
                  </a:txBody>
                  <a:tcPr marL="0" marR="0" marT="0" marB="0" anchor="ctr">
                    <a:lnL>
                      <a:noFill/>
                    </a:lnL>
                    <a:lnR>
                      <a:noFill/>
                    </a:lnR>
                    <a:lnT>
                      <a:noFill/>
                    </a:lnT>
                    <a:lnB>
                      <a:noFill/>
                    </a:lnB>
                  </a:tcPr>
                </a:tc>
                <a:extLst>
                  <a:ext uri="{0D108BD9-81ED-4DB2-BD59-A6C34878D82A}">
                    <a16:rowId xmlns:a16="http://schemas.microsoft.com/office/drawing/2014/main" val="869938941"/>
                  </a:ext>
                </a:extLst>
              </a:tr>
              <a:tr h="168815">
                <a:tc rowSpan="15">
                  <a:txBody>
                    <a:bodyPr/>
                    <a:lstStyle/>
                    <a:p>
                      <a:pPr algn="ctr" fontAlgn="ctr"/>
                      <a:r>
                        <a:rPr lang="pt-BR" sz="1000" b="1" i="0" u="none" strike="noStrike">
                          <a:solidFill>
                            <a:srgbClr val="565656"/>
                          </a:solidFill>
                          <a:effectLst/>
                          <a:latin typeface="Abadi" panose="020B0604020104020204" pitchFamily="34" charset="0"/>
                        </a:rPr>
                        <a:t>PASSIVO</a:t>
                      </a:r>
                    </a:p>
                  </a:txBody>
                  <a:tcPr marL="0" marR="0" marT="0" marB="0" vert="vert270" anchor="ctr">
                    <a:lnL>
                      <a:noFill/>
                    </a:lnL>
                    <a:lnR w="6350" cap="flat" cmpd="sng" algn="ctr">
                      <a:solidFill>
                        <a:srgbClr val="B48A20"/>
                      </a:solidFill>
                      <a:prstDash val="solid"/>
                      <a:round/>
                      <a:headEnd type="none" w="med" len="med"/>
                      <a:tailEnd type="none" w="med" len="med"/>
                    </a:lnR>
                    <a:lnT>
                      <a:noFill/>
                    </a:lnT>
                    <a:lnB>
                      <a:noFill/>
                    </a:lnB>
                    <a:solidFill>
                      <a:srgbClr val="B48420"/>
                    </a:solidFill>
                  </a:tcPr>
                </a:tc>
                <a:tc>
                  <a:txBody>
                    <a:bodyPr/>
                    <a:lstStyle/>
                    <a:p>
                      <a:pPr algn="l" fontAlgn="b"/>
                      <a:r>
                        <a:rPr lang="pt-BR" sz="1000" b="1" i="0" u="none" strike="noStrike">
                          <a:solidFill>
                            <a:srgbClr val="565656"/>
                          </a:solidFill>
                          <a:effectLst/>
                          <a:latin typeface="Abadi" panose="020B0604020104020204" pitchFamily="34" charset="0"/>
                        </a:rPr>
                        <a:t>CIRCULANTE</a:t>
                      </a:r>
                    </a:p>
                  </a:txBody>
                  <a:tcPr marL="0" marR="0" marT="0" marB="0" anchor="ctr">
                    <a:lnL w="6350" cap="flat" cmpd="sng" algn="ctr">
                      <a:solidFill>
                        <a:srgbClr val="B48A20"/>
                      </a:solidFill>
                      <a:prstDash val="solid"/>
                      <a:round/>
                      <a:headEnd type="none" w="med" len="med"/>
                      <a:tailEnd type="none" w="med" len="med"/>
                    </a:lnL>
                    <a:lnR>
                      <a:noFill/>
                    </a:lnR>
                    <a:lnT>
                      <a:noFill/>
                    </a:lnT>
                    <a:lnB>
                      <a:noFill/>
                    </a:lnB>
                    <a:solidFill>
                      <a:srgbClr val="DDDDDD"/>
                    </a:solidFill>
                  </a:tcPr>
                </a:tc>
                <a:tc>
                  <a:txBody>
                    <a:bodyPr/>
                    <a:lstStyle/>
                    <a:p>
                      <a:pPr algn="r" fontAlgn="b"/>
                      <a:r>
                        <a:rPr lang="pt-BR" sz="1000" b="1" i="0" u="none" strike="noStrike" dirty="0">
                          <a:solidFill>
                            <a:srgbClr val="565656"/>
                          </a:solidFill>
                          <a:effectLst/>
                          <a:latin typeface="Abadi" panose="020B0604020104020204" pitchFamily="34" charset="0"/>
                        </a:rPr>
                        <a:t>5.122.310</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4.942.446</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4.976.035</a:t>
                      </a:r>
                    </a:p>
                  </a:txBody>
                  <a:tcPr marL="0" marR="0" marT="0" marB="0" anchor="ctr">
                    <a:lnL>
                      <a:noFill/>
                    </a:lnL>
                    <a:lnR>
                      <a:noFill/>
                    </a:lnR>
                    <a:lnT>
                      <a:noFill/>
                    </a:lnT>
                    <a:lnB>
                      <a:noFill/>
                    </a:lnB>
                    <a:solidFill>
                      <a:srgbClr val="DDDDDD"/>
                    </a:solidFill>
                  </a:tcPr>
                </a:tc>
                <a:extLst>
                  <a:ext uri="{0D108BD9-81ED-4DB2-BD59-A6C34878D82A}">
                    <a16:rowId xmlns:a16="http://schemas.microsoft.com/office/drawing/2014/main" val="4005111475"/>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Fornecedores</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1.357.321</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1.174.067</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1.562.456</a:t>
                      </a:r>
                    </a:p>
                  </a:txBody>
                  <a:tcPr marL="0" marR="0" marT="0" marB="0" anchor="ctr">
                    <a:lnL>
                      <a:noFill/>
                    </a:lnL>
                    <a:lnR>
                      <a:noFill/>
                    </a:lnR>
                    <a:lnT>
                      <a:noFill/>
                    </a:lnT>
                    <a:lnB>
                      <a:noFill/>
                    </a:lnB>
                  </a:tcPr>
                </a:tc>
                <a:extLst>
                  <a:ext uri="{0D108BD9-81ED-4DB2-BD59-A6C34878D82A}">
                    <a16:rowId xmlns:a16="http://schemas.microsoft.com/office/drawing/2014/main" val="1412784411"/>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Débitos Trabalhistas</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79.126</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69.262</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62.060</a:t>
                      </a:r>
                    </a:p>
                  </a:txBody>
                  <a:tcPr marL="0" marR="0" marT="0" marB="0" anchor="ctr">
                    <a:lnL>
                      <a:noFill/>
                    </a:lnL>
                    <a:lnR>
                      <a:noFill/>
                    </a:lnR>
                    <a:lnT>
                      <a:noFill/>
                    </a:lnT>
                    <a:lnB>
                      <a:noFill/>
                    </a:lnB>
                  </a:tcPr>
                </a:tc>
                <a:extLst>
                  <a:ext uri="{0D108BD9-81ED-4DB2-BD59-A6C34878D82A}">
                    <a16:rowId xmlns:a16="http://schemas.microsoft.com/office/drawing/2014/main" val="2142322661"/>
                  </a:ext>
                </a:extLst>
              </a:tr>
              <a:tr h="159930">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Débitos Tributários</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195.314</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167.236</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179.135</a:t>
                      </a:r>
                    </a:p>
                  </a:txBody>
                  <a:tcPr marL="0" marR="0" marT="0" marB="0" anchor="ctr">
                    <a:lnL>
                      <a:noFill/>
                    </a:lnL>
                    <a:lnR>
                      <a:noFill/>
                    </a:lnR>
                    <a:lnT>
                      <a:noFill/>
                    </a:lnT>
                    <a:lnB>
                      <a:noFill/>
                    </a:lnB>
                  </a:tcPr>
                </a:tc>
                <a:extLst>
                  <a:ext uri="{0D108BD9-81ED-4DB2-BD59-A6C34878D82A}">
                    <a16:rowId xmlns:a16="http://schemas.microsoft.com/office/drawing/2014/main" val="3102869042"/>
                  </a:ext>
                </a:extLst>
              </a:tr>
              <a:tr h="284320">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Débitos Tributários Parcelados</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69.101</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63.709</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58.316</a:t>
                      </a:r>
                    </a:p>
                  </a:txBody>
                  <a:tcPr marL="0" marR="0" marT="0" marB="0" anchor="ctr">
                    <a:lnL>
                      <a:noFill/>
                    </a:lnL>
                    <a:lnR>
                      <a:noFill/>
                    </a:lnR>
                    <a:lnT>
                      <a:noFill/>
                    </a:lnT>
                    <a:lnB>
                      <a:noFill/>
                    </a:lnB>
                  </a:tcPr>
                </a:tc>
                <a:extLst>
                  <a:ext uri="{0D108BD9-81ED-4DB2-BD59-A6C34878D82A}">
                    <a16:rowId xmlns:a16="http://schemas.microsoft.com/office/drawing/2014/main" val="1598190870"/>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Instituições Financeiras</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1.593.476</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1.852.400</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1.533.113</a:t>
                      </a:r>
                    </a:p>
                  </a:txBody>
                  <a:tcPr marL="0" marR="0" marT="0" marB="0" anchor="ctr">
                    <a:lnL>
                      <a:noFill/>
                    </a:lnL>
                    <a:lnR>
                      <a:noFill/>
                    </a:lnR>
                    <a:lnT>
                      <a:noFill/>
                    </a:lnT>
                    <a:lnB>
                      <a:noFill/>
                    </a:lnB>
                  </a:tcPr>
                </a:tc>
                <a:extLst>
                  <a:ext uri="{0D108BD9-81ED-4DB2-BD59-A6C34878D82A}">
                    <a16:rowId xmlns:a16="http://schemas.microsoft.com/office/drawing/2014/main" val="2397768961"/>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Outros Débitos</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1.827.972</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1.615.772</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1.580.955</a:t>
                      </a:r>
                    </a:p>
                  </a:txBody>
                  <a:tcPr marL="0" marR="0" marT="0" marB="0" anchor="ctr">
                    <a:lnL>
                      <a:noFill/>
                    </a:lnL>
                    <a:lnR>
                      <a:noFill/>
                    </a:lnR>
                    <a:lnT>
                      <a:noFill/>
                    </a:lnT>
                    <a:lnB>
                      <a:noFill/>
                    </a:lnB>
                  </a:tcPr>
                </a:tc>
                <a:extLst>
                  <a:ext uri="{0D108BD9-81ED-4DB2-BD59-A6C34878D82A}">
                    <a16:rowId xmlns:a16="http://schemas.microsoft.com/office/drawing/2014/main" val="844721245"/>
                  </a:ext>
                </a:extLst>
              </a:tr>
              <a:tr h="177701">
                <a:tc vMerge="1">
                  <a:txBody>
                    <a:bodyPr/>
                    <a:lstStyle/>
                    <a:p>
                      <a:endParaRPr lang="pt-BR"/>
                    </a:p>
                  </a:txBody>
                  <a:tcPr/>
                </a:tc>
                <a:tc>
                  <a:txBody>
                    <a:bodyPr/>
                    <a:lstStyle/>
                    <a:p>
                      <a:pPr algn="r" fontAlgn="b"/>
                      <a:r>
                        <a:rPr lang="pt-BR" sz="1000" b="0" i="0" u="none" strike="noStrike" dirty="0">
                          <a:solidFill>
                            <a:srgbClr val="565656"/>
                          </a:solidFill>
                          <a:effectLst/>
                          <a:latin typeface="Abadi" panose="020B0604020104020204" pitchFamily="34" charset="0"/>
                        </a:rPr>
                        <a:t>Receitas a tributar</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a:t>
                      </a:r>
                    </a:p>
                  </a:txBody>
                  <a:tcPr marL="0" marR="0" marT="0" marB="0" anchor="ctr">
                    <a:lnL>
                      <a:noFill/>
                    </a:lnL>
                    <a:lnR>
                      <a:noFill/>
                    </a:lnR>
                    <a:lnT>
                      <a:noFill/>
                    </a:lnT>
                    <a:lnB>
                      <a:noFill/>
                    </a:lnB>
                  </a:tcPr>
                </a:tc>
                <a:extLst>
                  <a:ext uri="{0D108BD9-81ED-4DB2-BD59-A6C34878D82A}">
                    <a16:rowId xmlns:a16="http://schemas.microsoft.com/office/drawing/2014/main" val="4199666534"/>
                  </a:ext>
                </a:extLst>
              </a:tr>
              <a:tr h="177701">
                <a:tc vMerge="1">
                  <a:txBody>
                    <a:bodyPr/>
                    <a:lstStyle/>
                    <a:p>
                      <a:endParaRPr lang="pt-BR"/>
                    </a:p>
                  </a:txBody>
                  <a:tcPr/>
                </a:tc>
                <a:tc>
                  <a:txBody>
                    <a:bodyPr/>
                    <a:lstStyle/>
                    <a:p>
                      <a:pPr algn="l" fontAlgn="b"/>
                      <a:r>
                        <a:rPr lang="pt-BR" sz="1000" b="1" i="0" u="none" strike="noStrike">
                          <a:solidFill>
                            <a:srgbClr val="565656"/>
                          </a:solidFill>
                          <a:effectLst/>
                          <a:latin typeface="Abadi" panose="020B0604020104020204" pitchFamily="34" charset="0"/>
                        </a:rPr>
                        <a:t>NÃO CIRCULANTE</a:t>
                      </a:r>
                    </a:p>
                  </a:txBody>
                  <a:tcPr marL="0" marR="0" marT="0" marB="0" anchor="ctr">
                    <a:lnL w="6350" cap="flat" cmpd="sng" algn="ctr">
                      <a:solidFill>
                        <a:srgbClr val="B48A20"/>
                      </a:solidFill>
                      <a:prstDash val="solid"/>
                      <a:round/>
                      <a:headEnd type="none" w="med" len="med"/>
                      <a:tailEnd type="none" w="med" len="med"/>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5.018.503</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dirty="0">
                          <a:solidFill>
                            <a:srgbClr val="565656"/>
                          </a:solidFill>
                          <a:effectLst/>
                          <a:latin typeface="Abadi" panose="020B0604020104020204" pitchFamily="34" charset="0"/>
                        </a:rPr>
                        <a:t>5.018.503</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5.018.503</a:t>
                      </a:r>
                    </a:p>
                  </a:txBody>
                  <a:tcPr marL="0" marR="0" marT="0" marB="0" anchor="ctr">
                    <a:lnL>
                      <a:noFill/>
                    </a:lnL>
                    <a:lnR>
                      <a:noFill/>
                    </a:lnR>
                    <a:lnT>
                      <a:noFill/>
                    </a:lnT>
                    <a:lnB>
                      <a:noFill/>
                    </a:lnB>
                    <a:solidFill>
                      <a:srgbClr val="DDDDDD"/>
                    </a:solidFill>
                  </a:tcPr>
                </a:tc>
                <a:extLst>
                  <a:ext uri="{0D108BD9-81ED-4DB2-BD59-A6C34878D82A}">
                    <a16:rowId xmlns:a16="http://schemas.microsoft.com/office/drawing/2014/main" val="2916918572"/>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Instituições Financeiras</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4.738.380</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4.738.380</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4.738.380</a:t>
                      </a:r>
                    </a:p>
                  </a:txBody>
                  <a:tcPr marL="0" marR="0" marT="0" marB="0" anchor="ctr">
                    <a:lnL>
                      <a:noFill/>
                    </a:lnL>
                    <a:lnR>
                      <a:noFill/>
                    </a:lnR>
                    <a:lnT>
                      <a:noFill/>
                    </a:lnT>
                    <a:lnB>
                      <a:noFill/>
                    </a:lnB>
                  </a:tcPr>
                </a:tc>
                <a:extLst>
                  <a:ext uri="{0D108BD9-81ED-4DB2-BD59-A6C34878D82A}">
                    <a16:rowId xmlns:a16="http://schemas.microsoft.com/office/drawing/2014/main" val="1962555447"/>
                  </a:ext>
                </a:extLst>
              </a:tr>
              <a:tr h="284320">
                <a:tc vMerge="1">
                  <a:txBody>
                    <a:bodyPr/>
                    <a:lstStyle/>
                    <a:p>
                      <a:endParaRPr lang="pt-BR"/>
                    </a:p>
                  </a:txBody>
                  <a:tcPr/>
                </a:tc>
                <a:tc>
                  <a:txBody>
                    <a:bodyPr/>
                    <a:lstStyle/>
                    <a:p>
                      <a:pPr algn="r" rtl="0" fontAlgn="ctr"/>
                      <a:r>
                        <a:rPr lang="pt-BR" sz="1000" b="0" i="0" u="none" strike="noStrike">
                          <a:solidFill>
                            <a:srgbClr val="595959"/>
                          </a:solidFill>
                          <a:effectLst/>
                          <a:latin typeface="Abadi" panose="020B0604020104020204" pitchFamily="34" charset="0"/>
                        </a:rPr>
                        <a:t>Parcelamento de Tributos</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95959"/>
                          </a:solidFill>
                          <a:effectLst/>
                          <a:latin typeface="Abadi" panose="020B0604020104020204" pitchFamily="34" charset="0"/>
                        </a:rPr>
                        <a:t>280.123</a:t>
                      </a:r>
                    </a:p>
                  </a:txBody>
                  <a:tcPr marL="0" marR="0" marT="0" marB="0" anchor="ctr">
                    <a:lnL>
                      <a:noFill/>
                    </a:lnL>
                    <a:lnR>
                      <a:noFill/>
                    </a:lnR>
                    <a:lnT>
                      <a:noFill/>
                    </a:lnT>
                    <a:lnB>
                      <a:noFill/>
                    </a:lnB>
                  </a:tcPr>
                </a:tc>
                <a:tc>
                  <a:txBody>
                    <a:bodyPr/>
                    <a:lstStyle/>
                    <a:p>
                      <a:pPr algn="r" fontAlgn="b"/>
                      <a:r>
                        <a:rPr lang="pt-BR" sz="1000" b="0" i="0" u="none" strike="noStrike" dirty="0">
                          <a:solidFill>
                            <a:srgbClr val="595959"/>
                          </a:solidFill>
                          <a:effectLst/>
                          <a:latin typeface="Abadi" panose="020B0604020104020204" pitchFamily="34" charset="0"/>
                        </a:rPr>
                        <a:t>280.123</a:t>
                      </a:r>
                    </a:p>
                  </a:txBody>
                  <a:tcPr marL="0" marR="0" marT="0" marB="0" anchor="ctr">
                    <a:lnL>
                      <a:noFill/>
                    </a:lnL>
                    <a:lnR>
                      <a:noFill/>
                    </a:lnR>
                    <a:lnT>
                      <a:noFill/>
                    </a:lnT>
                    <a:lnB>
                      <a:noFill/>
                    </a:lnB>
                  </a:tcPr>
                </a:tc>
                <a:tc>
                  <a:txBody>
                    <a:bodyPr/>
                    <a:lstStyle/>
                    <a:p>
                      <a:pPr algn="r" fontAlgn="b"/>
                      <a:r>
                        <a:rPr lang="pt-BR" sz="1000" b="0" i="0" u="none" strike="noStrike">
                          <a:solidFill>
                            <a:srgbClr val="595959"/>
                          </a:solidFill>
                          <a:effectLst/>
                          <a:latin typeface="Abadi" panose="020B0604020104020204" pitchFamily="34" charset="0"/>
                        </a:rPr>
                        <a:t>280.123</a:t>
                      </a:r>
                    </a:p>
                  </a:txBody>
                  <a:tcPr marL="0" marR="0" marT="0" marB="0" anchor="ctr">
                    <a:lnL>
                      <a:noFill/>
                    </a:lnL>
                    <a:lnR>
                      <a:noFill/>
                    </a:lnR>
                    <a:lnT>
                      <a:noFill/>
                    </a:lnT>
                    <a:lnB>
                      <a:noFill/>
                    </a:lnB>
                  </a:tcPr>
                </a:tc>
                <a:extLst>
                  <a:ext uri="{0D108BD9-81ED-4DB2-BD59-A6C34878D82A}">
                    <a16:rowId xmlns:a16="http://schemas.microsoft.com/office/drawing/2014/main" val="609370784"/>
                  </a:ext>
                </a:extLst>
              </a:tr>
              <a:tr h="177701">
                <a:tc vMerge="1">
                  <a:txBody>
                    <a:bodyPr/>
                    <a:lstStyle/>
                    <a:p>
                      <a:endParaRPr lang="pt-BR"/>
                    </a:p>
                  </a:txBody>
                  <a:tcPr/>
                </a:tc>
                <a:tc>
                  <a:txBody>
                    <a:bodyPr/>
                    <a:lstStyle/>
                    <a:p>
                      <a:pPr algn="l" fontAlgn="b"/>
                      <a:r>
                        <a:rPr lang="pt-BR" sz="1000" b="1" i="0" u="none" strike="noStrike">
                          <a:solidFill>
                            <a:srgbClr val="565656"/>
                          </a:solidFill>
                          <a:effectLst/>
                          <a:latin typeface="Abadi" panose="020B0604020104020204" pitchFamily="34" charset="0"/>
                        </a:rPr>
                        <a:t>PATRIMÔNIO LÍQUIDO</a:t>
                      </a:r>
                    </a:p>
                  </a:txBody>
                  <a:tcPr marL="0" marR="0" marT="0" marB="0" anchor="ctr">
                    <a:lnL w="6350" cap="flat" cmpd="sng" algn="ctr">
                      <a:solidFill>
                        <a:srgbClr val="B48A20"/>
                      </a:solidFill>
                      <a:prstDash val="solid"/>
                      <a:round/>
                      <a:headEnd type="none" w="med" len="med"/>
                      <a:tailEnd type="none" w="med" len="med"/>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-1.582.680</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dirty="0">
                          <a:solidFill>
                            <a:srgbClr val="565656"/>
                          </a:solidFill>
                          <a:effectLst/>
                          <a:latin typeface="Abadi" panose="020B0604020104020204" pitchFamily="34" charset="0"/>
                        </a:rPr>
                        <a:t>-1.141.189</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-3.136.443</a:t>
                      </a:r>
                    </a:p>
                  </a:txBody>
                  <a:tcPr marL="0" marR="0" marT="0" marB="0" anchor="ctr">
                    <a:lnL>
                      <a:noFill/>
                    </a:lnL>
                    <a:lnR>
                      <a:noFill/>
                    </a:lnR>
                    <a:lnT>
                      <a:noFill/>
                    </a:lnT>
                    <a:lnB>
                      <a:noFill/>
                    </a:lnB>
                    <a:solidFill>
                      <a:srgbClr val="DDDDDD"/>
                    </a:solidFill>
                  </a:tcPr>
                </a:tc>
                <a:extLst>
                  <a:ext uri="{0D108BD9-81ED-4DB2-BD59-A6C34878D82A}">
                    <a16:rowId xmlns:a16="http://schemas.microsoft.com/office/drawing/2014/main" val="1358426312"/>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Capital Social</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200.000</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200.000</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200.000</a:t>
                      </a:r>
                    </a:p>
                  </a:txBody>
                  <a:tcPr marL="0" marR="0" marT="0" marB="0" anchor="ctr">
                    <a:lnL>
                      <a:noFill/>
                    </a:lnL>
                    <a:lnR>
                      <a:noFill/>
                    </a:lnR>
                    <a:lnT>
                      <a:noFill/>
                    </a:lnT>
                    <a:lnB>
                      <a:noFill/>
                    </a:lnB>
                  </a:tcPr>
                </a:tc>
                <a:extLst>
                  <a:ext uri="{0D108BD9-81ED-4DB2-BD59-A6C34878D82A}">
                    <a16:rowId xmlns:a16="http://schemas.microsoft.com/office/drawing/2014/main" val="2698423383"/>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Resultados acumulados</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-1.782.680</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-1.341.189</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-3.336.443</a:t>
                      </a:r>
                    </a:p>
                  </a:txBody>
                  <a:tcPr marL="0" marR="0" marT="0" marB="0" anchor="ctr">
                    <a:lnL>
                      <a:noFill/>
                    </a:lnL>
                    <a:lnR>
                      <a:noFill/>
                    </a:lnR>
                    <a:lnT>
                      <a:noFill/>
                    </a:lnT>
                    <a:lnB>
                      <a:noFill/>
                    </a:lnB>
                  </a:tcPr>
                </a:tc>
                <a:extLst>
                  <a:ext uri="{0D108BD9-81ED-4DB2-BD59-A6C34878D82A}">
                    <a16:rowId xmlns:a16="http://schemas.microsoft.com/office/drawing/2014/main" val="53898110"/>
                  </a:ext>
                </a:extLst>
              </a:tr>
              <a:tr h="177701">
                <a:tc vMerge="1">
                  <a:txBody>
                    <a:bodyPr/>
                    <a:lstStyle/>
                    <a:p>
                      <a:endParaRPr lang="pt-BR"/>
                    </a:p>
                  </a:txBody>
                  <a:tcPr/>
                </a:tc>
                <a:tc>
                  <a:txBody>
                    <a:bodyPr/>
                    <a:lstStyle/>
                    <a:p>
                      <a:pPr algn="l" fontAlgn="b"/>
                      <a:r>
                        <a:rPr lang="pt-BR" sz="1000" b="1" i="0" u="none" strike="noStrike">
                          <a:solidFill>
                            <a:srgbClr val="565656"/>
                          </a:solidFill>
                          <a:effectLst/>
                          <a:latin typeface="Abadi" panose="020B0604020104020204" pitchFamily="34" charset="0"/>
                        </a:rPr>
                        <a:t>TOTAL DO PASSIVO</a:t>
                      </a:r>
                    </a:p>
                  </a:txBody>
                  <a:tcPr marL="0" marR="0" marT="0" marB="0" anchor="ctr">
                    <a:lnL w="6350" cap="flat" cmpd="sng" algn="ctr">
                      <a:solidFill>
                        <a:srgbClr val="B48A20"/>
                      </a:solidFill>
                      <a:prstDash val="solid"/>
                      <a:round/>
                      <a:headEnd type="none" w="med" len="med"/>
                      <a:tailEnd type="none" w="med" len="med"/>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      8.558.133 </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   8.819.760 </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dirty="0">
                          <a:solidFill>
                            <a:srgbClr val="565656"/>
                          </a:solidFill>
                          <a:effectLst/>
                          <a:latin typeface="Abadi" panose="020B0604020104020204" pitchFamily="34" charset="0"/>
                        </a:rPr>
                        <a:t>  6.858.095 </a:t>
                      </a:r>
                    </a:p>
                  </a:txBody>
                  <a:tcPr marL="0" marR="0" marT="0" marB="0" anchor="ctr">
                    <a:lnL>
                      <a:noFill/>
                    </a:lnL>
                    <a:lnR>
                      <a:noFill/>
                    </a:lnR>
                    <a:lnT>
                      <a:noFill/>
                    </a:lnT>
                    <a:lnB>
                      <a:noFill/>
                    </a:lnB>
                    <a:solidFill>
                      <a:srgbClr val="DDDDDD"/>
                    </a:solidFill>
                  </a:tcPr>
                </a:tc>
                <a:extLst>
                  <a:ext uri="{0D108BD9-81ED-4DB2-BD59-A6C34878D82A}">
                    <a16:rowId xmlns:a16="http://schemas.microsoft.com/office/drawing/2014/main" val="3250596736"/>
                  </a:ext>
                </a:extLst>
              </a:tr>
            </a:tbl>
          </a:graphicData>
        </a:graphic>
      </p:graphicFrame>
      <p:sp>
        <p:nvSpPr>
          <p:cNvPr id="8" name="Retângulo 7">
            <a:extLst>
              <a:ext uri="{FF2B5EF4-FFF2-40B4-BE49-F238E27FC236}">
                <a16:creationId xmlns:a16="http://schemas.microsoft.com/office/drawing/2014/main" id="{DDB175AE-5BD2-4320-8DBB-1BB88D495A27}"/>
              </a:ext>
            </a:extLst>
          </p:cNvPr>
          <p:cNvSpPr/>
          <p:nvPr/>
        </p:nvSpPr>
        <p:spPr>
          <a:xfrm>
            <a:off x="5058415" y="982266"/>
            <a:ext cx="739036" cy="2798365"/>
          </a:xfrm>
          <a:prstGeom prst="rect">
            <a:avLst/>
          </a:prstGeom>
          <a:noFill/>
          <a:ln w="3175">
            <a:solidFill>
              <a:srgbClr val="B4842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latin typeface="Abadi" panose="020B0604020104020204" pitchFamily="34" charset="0"/>
            </a:endParaRPr>
          </a:p>
        </p:txBody>
      </p:sp>
    </p:spTree>
    <p:extLst>
      <p:ext uri="{BB962C8B-B14F-4D97-AF65-F5344CB8AC3E}">
        <p14:creationId xmlns:p14="http://schemas.microsoft.com/office/powerpoint/2010/main" val="3351711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Diagrama 11">
            <a:extLst>
              <a:ext uri="{FF2B5EF4-FFF2-40B4-BE49-F238E27FC236}">
                <a16:creationId xmlns:a16="http://schemas.microsoft.com/office/drawing/2014/main" id="{626CD07C-F39F-4CA4-82C8-6ED15CEC865B}"/>
              </a:ext>
            </a:extLst>
          </p:cNvPr>
          <p:cNvGraphicFramePr/>
          <p:nvPr>
            <p:extLst>
              <p:ext uri="{D42A27DB-BD31-4B8C-83A1-F6EECF244321}">
                <p14:modId xmlns:p14="http://schemas.microsoft.com/office/powerpoint/2010/main" val="3674154993"/>
              </p:ext>
            </p:extLst>
          </p:nvPr>
        </p:nvGraphicFramePr>
        <p:xfrm>
          <a:off x="4344671" y="641899"/>
          <a:ext cx="10055616" cy="56947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ítulo 8"/>
          <p:cNvSpPr>
            <a:spLocks noGrp="1"/>
          </p:cNvSpPr>
          <p:nvPr>
            <p:ph type="title"/>
          </p:nvPr>
        </p:nvSpPr>
        <p:spPr/>
        <p:txBody>
          <a:bodyPr>
            <a:normAutofit/>
          </a:bodyPr>
          <a:lstStyle/>
          <a:p>
            <a:r>
              <a:rPr lang="pt-BR" dirty="0">
                <a:latin typeface="Abadi" panose="020B0604020104020204" pitchFamily="34" charset="0"/>
              </a:rPr>
              <a:t>4. DADOS FINANCEIROS-ECONÔMICOS</a:t>
            </a:r>
          </a:p>
        </p:txBody>
      </p:sp>
      <p:sp>
        <p:nvSpPr>
          <p:cNvPr id="10" name="Espaço Reservado para Texto 9"/>
          <p:cNvSpPr>
            <a:spLocks noGrp="1"/>
          </p:cNvSpPr>
          <p:nvPr>
            <p:ph type="body" sz="quarter" idx="17"/>
          </p:nvPr>
        </p:nvSpPr>
        <p:spPr>
          <a:xfrm>
            <a:off x="329072" y="431748"/>
            <a:ext cx="10444858" cy="556593"/>
          </a:xfrm>
        </p:spPr>
        <p:txBody>
          <a:bodyPr>
            <a:normAutofit/>
          </a:bodyPr>
          <a:lstStyle/>
          <a:p>
            <a:r>
              <a:rPr lang="pt-BR" sz="2020" dirty="0">
                <a:solidFill>
                  <a:srgbClr val="565656"/>
                </a:solidFill>
                <a:latin typeface="Abadi" panose="020B0604020104020204" pitchFamily="34" charset="0"/>
              </a:rPr>
              <a:t>Balanço Patrimonial</a:t>
            </a:r>
          </a:p>
        </p:txBody>
      </p:sp>
      <p:sp>
        <p:nvSpPr>
          <p:cNvPr id="11" name="CaixaDeTexto 10"/>
          <p:cNvSpPr txBox="1"/>
          <p:nvPr/>
        </p:nvSpPr>
        <p:spPr>
          <a:xfrm>
            <a:off x="329072" y="6886080"/>
            <a:ext cx="3281102" cy="199157"/>
          </a:xfrm>
          <a:prstGeom prst="rect">
            <a:avLst/>
          </a:prstGeom>
          <a:noFill/>
        </p:spPr>
        <p:txBody>
          <a:bodyPr wrap="square" rtlCol="0">
            <a:spAutoFit/>
          </a:bodyPr>
          <a:lstStyle/>
          <a:p>
            <a:r>
              <a:rPr lang="pt-BR" sz="694" i="1" dirty="0">
                <a:solidFill>
                  <a:srgbClr val="565656"/>
                </a:solidFill>
                <a:latin typeface="Abadi" panose="020B0604020104020204" pitchFamily="34" charset="0"/>
              </a:rPr>
              <a:t>Fonte: Demonstrações financeiras fornecidas pelas Recuperandas</a:t>
            </a:r>
          </a:p>
        </p:txBody>
      </p:sp>
      <p:graphicFrame>
        <p:nvGraphicFramePr>
          <p:cNvPr id="14" name="Tabela 13">
            <a:extLst>
              <a:ext uri="{FF2B5EF4-FFF2-40B4-BE49-F238E27FC236}">
                <a16:creationId xmlns:a16="http://schemas.microsoft.com/office/drawing/2014/main" id="{1D6FF0D9-97DC-4229-B2E9-A56BCF589EC8}"/>
              </a:ext>
            </a:extLst>
          </p:cNvPr>
          <p:cNvGraphicFramePr>
            <a:graphicFrameLocks noGrp="1"/>
          </p:cNvGraphicFramePr>
          <p:nvPr>
            <p:extLst>
              <p:ext uri="{D42A27DB-BD31-4B8C-83A1-F6EECF244321}">
                <p14:modId xmlns:p14="http://schemas.microsoft.com/office/powerpoint/2010/main" val="1546922591"/>
              </p:ext>
            </p:extLst>
          </p:nvPr>
        </p:nvGraphicFramePr>
        <p:xfrm>
          <a:off x="346838" y="982266"/>
          <a:ext cx="5432847" cy="5864127"/>
        </p:xfrm>
        <a:graphic>
          <a:graphicData uri="http://schemas.openxmlformats.org/drawingml/2006/table">
            <a:tbl>
              <a:tblPr/>
              <a:tblGrid>
                <a:gridCol w="230601">
                  <a:extLst>
                    <a:ext uri="{9D8B030D-6E8A-4147-A177-3AD203B41FA5}">
                      <a16:colId xmlns:a16="http://schemas.microsoft.com/office/drawing/2014/main" val="492163610"/>
                    </a:ext>
                  </a:extLst>
                </a:gridCol>
                <a:gridCol w="1965216">
                  <a:extLst>
                    <a:ext uri="{9D8B030D-6E8A-4147-A177-3AD203B41FA5}">
                      <a16:colId xmlns:a16="http://schemas.microsoft.com/office/drawing/2014/main" val="3916030174"/>
                    </a:ext>
                  </a:extLst>
                </a:gridCol>
                <a:gridCol w="1184705">
                  <a:extLst>
                    <a:ext uri="{9D8B030D-6E8A-4147-A177-3AD203B41FA5}">
                      <a16:colId xmlns:a16="http://schemas.microsoft.com/office/drawing/2014/main" val="2969738850"/>
                    </a:ext>
                  </a:extLst>
                </a:gridCol>
                <a:gridCol w="1059265">
                  <a:extLst>
                    <a:ext uri="{9D8B030D-6E8A-4147-A177-3AD203B41FA5}">
                      <a16:colId xmlns:a16="http://schemas.microsoft.com/office/drawing/2014/main" val="1227689441"/>
                    </a:ext>
                  </a:extLst>
                </a:gridCol>
                <a:gridCol w="993060">
                  <a:extLst>
                    <a:ext uri="{9D8B030D-6E8A-4147-A177-3AD203B41FA5}">
                      <a16:colId xmlns:a16="http://schemas.microsoft.com/office/drawing/2014/main" val="3905010181"/>
                    </a:ext>
                  </a:extLst>
                </a:gridCol>
              </a:tblGrid>
              <a:tr h="168815">
                <a:tc>
                  <a:txBody>
                    <a:bodyPr/>
                    <a:lstStyle/>
                    <a:p>
                      <a:pPr algn="l" fontAlgn="b"/>
                      <a:endParaRPr lang="pt-BR" sz="1000" b="0" i="0" u="none" strike="noStrike">
                        <a:solidFill>
                          <a:srgbClr val="000000"/>
                        </a:solidFill>
                        <a:effectLst/>
                        <a:latin typeface="Abadi" panose="020B0604020104020204" pitchFamily="34" charset="0"/>
                      </a:endParaRPr>
                    </a:p>
                  </a:txBody>
                  <a:tcPr marL="0" marR="0" marT="0" marB="0" anchor="ctr">
                    <a:lnL>
                      <a:noFill/>
                    </a:lnL>
                    <a:lnR>
                      <a:noFill/>
                    </a:lnR>
                    <a:lnT>
                      <a:noFill/>
                    </a:lnT>
                    <a:lnB>
                      <a:noFill/>
                    </a:lnB>
                  </a:tcPr>
                </a:tc>
                <a:tc>
                  <a:txBody>
                    <a:bodyPr/>
                    <a:lstStyle/>
                    <a:p>
                      <a:pPr algn="l" fontAlgn="b"/>
                      <a:r>
                        <a:rPr lang="pt-BR" sz="1000" b="1" i="0" u="none" strike="noStrike">
                          <a:solidFill>
                            <a:srgbClr val="B48420"/>
                          </a:solidFill>
                          <a:effectLst/>
                          <a:latin typeface="Abadi" panose="020B0604020104020204" pitchFamily="34" charset="0"/>
                        </a:rPr>
                        <a:t>BALANÇO PATRIMONIAL</a:t>
                      </a:r>
                    </a:p>
                  </a:txBody>
                  <a:tcPr marL="0" marR="0" marT="0" marB="0" anchor="ctr">
                    <a:lnL>
                      <a:noFill/>
                    </a:lnL>
                    <a:lnR>
                      <a:noFill/>
                    </a:lnR>
                    <a:lnT>
                      <a:noFill/>
                    </a:lnT>
                    <a:lnB>
                      <a:noFill/>
                    </a:lnB>
                  </a:tcPr>
                </a:tc>
                <a:tc>
                  <a:txBody>
                    <a:bodyPr/>
                    <a:lstStyle/>
                    <a:p>
                      <a:pPr algn="r" fontAlgn="b"/>
                      <a:r>
                        <a:rPr lang="pt-BR" sz="1000" b="1" i="0" u="none" strike="noStrike" dirty="0" err="1">
                          <a:solidFill>
                            <a:srgbClr val="B48420"/>
                          </a:solidFill>
                          <a:effectLst/>
                          <a:latin typeface="Abadi" panose="020B0604020104020204" pitchFamily="34" charset="0"/>
                        </a:rPr>
                        <a:t>nov</a:t>
                      </a:r>
                      <a:r>
                        <a:rPr lang="pt-BR" sz="1000" b="1" i="0" u="none" strike="noStrike" dirty="0">
                          <a:solidFill>
                            <a:srgbClr val="B48420"/>
                          </a:solidFill>
                          <a:effectLst/>
                          <a:latin typeface="Abadi" panose="020B0604020104020204" pitchFamily="34" charset="0"/>
                        </a:rPr>
                        <a:t>/21</a:t>
                      </a:r>
                    </a:p>
                  </a:txBody>
                  <a:tcPr marL="0" marR="0" marT="0" marB="0" anchor="ctr">
                    <a:lnL>
                      <a:noFill/>
                    </a:lnL>
                    <a:lnR>
                      <a:noFill/>
                    </a:lnR>
                    <a:lnT>
                      <a:noFill/>
                    </a:lnT>
                    <a:lnB>
                      <a:noFill/>
                    </a:lnB>
                  </a:tcPr>
                </a:tc>
                <a:tc>
                  <a:txBody>
                    <a:bodyPr/>
                    <a:lstStyle/>
                    <a:p>
                      <a:pPr algn="r" fontAlgn="b"/>
                      <a:r>
                        <a:rPr lang="pt-BR" sz="1000" b="1" i="0" u="none" strike="noStrike">
                          <a:solidFill>
                            <a:srgbClr val="B48420"/>
                          </a:solidFill>
                          <a:effectLst/>
                          <a:latin typeface="Abadi" panose="020B0604020104020204" pitchFamily="34" charset="0"/>
                        </a:rPr>
                        <a:t>dez/21</a:t>
                      </a:r>
                    </a:p>
                  </a:txBody>
                  <a:tcPr marL="0" marR="0" marT="0" marB="0" anchor="ctr">
                    <a:lnL>
                      <a:noFill/>
                    </a:lnL>
                    <a:lnR>
                      <a:noFill/>
                    </a:lnR>
                    <a:lnT>
                      <a:noFill/>
                    </a:lnT>
                    <a:lnB>
                      <a:noFill/>
                    </a:lnB>
                  </a:tcPr>
                </a:tc>
                <a:tc>
                  <a:txBody>
                    <a:bodyPr/>
                    <a:lstStyle/>
                    <a:p>
                      <a:pPr algn="r" fontAlgn="b"/>
                      <a:r>
                        <a:rPr lang="pt-BR" sz="1000" b="1" i="0" u="none" strike="noStrike">
                          <a:solidFill>
                            <a:srgbClr val="B48420"/>
                          </a:solidFill>
                          <a:effectLst/>
                          <a:latin typeface="Abadi" panose="020B0604020104020204" pitchFamily="34" charset="0"/>
                        </a:rPr>
                        <a:t>jan/22</a:t>
                      </a:r>
                    </a:p>
                  </a:txBody>
                  <a:tcPr marL="0" marR="0" marT="0" marB="0" anchor="ctr">
                    <a:lnL>
                      <a:noFill/>
                    </a:lnL>
                    <a:lnR>
                      <a:noFill/>
                    </a:lnR>
                    <a:lnT>
                      <a:noFill/>
                    </a:lnT>
                    <a:lnB>
                      <a:noFill/>
                    </a:lnB>
                  </a:tcPr>
                </a:tc>
                <a:extLst>
                  <a:ext uri="{0D108BD9-81ED-4DB2-BD59-A6C34878D82A}">
                    <a16:rowId xmlns:a16="http://schemas.microsoft.com/office/drawing/2014/main" val="157977037"/>
                  </a:ext>
                </a:extLst>
              </a:tr>
              <a:tr h="177701">
                <a:tc rowSpan="15">
                  <a:txBody>
                    <a:bodyPr/>
                    <a:lstStyle/>
                    <a:p>
                      <a:pPr algn="ctr" fontAlgn="ctr"/>
                      <a:r>
                        <a:rPr lang="pt-BR" sz="1000" b="1" i="0" u="none" strike="noStrike">
                          <a:solidFill>
                            <a:srgbClr val="565656"/>
                          </a:solidFill>
                          <a:effectLst/>
                          <a:latin typeface="Abadi" panose="020B0604020104020204" pitchFamily="34" charset="0"/>
                        </a:rPr>
                        <a:t>ATIVO</a:t>
                      </a:r>
                    </a:p>
                  </a:txBody>
                  <a:tcPr marL="0" marR="0" marT="0" marB="0" vert="vert270" anchor="ctr">
                    <a:lnL>
                      <a:noFill/>
                    </a:lnL>
                    <a:lnR w="6350" cap="flat" cmpd="sng" algn="ctr">
                      <a:solidFill>
                        <a:srgbClr val="B48A20"/>
                      </a:solidFill>
                      <a:prstDash val="solid"/>
                      <a:round/>
                      <a:headEnd type="none" w="med" len="med"/>
                      <a:tailEnd type="none" w="med" len="med"/>
                    </a:lnR>
                    <a:lnT>
                      <a:noFill/>
                    </a:lnT>
                    <a:lnB>
                      <a:noFill/>
                    </a:lnB>
                    <a:solidFill>
                      <a:srgbClr val="B48420"/>
                    </a:solidFill>
                  </a:tcPr>
                </a:tc>
                <a:tc>
                  <a:txBody>
                    <a:bodyPr/>
                    <a:lstStyle/>
                    <a:p>
                      <a:pPr algn="l" fontAlgn="b"/>
                      <a:r>
                        <a:rPr lang="pt-BR" sz="1000" b="1" i="0" u="none" strike="noStrike">
                          <a:solidFill>
                            <a:srgbClr val="565656"/>
                          </a:solidFill>
                          <a:effectLst/>
                          <a:latin typeface="Abadi" panose="020B0604020104020204" pitchFamily="34" charset="0"/>
                        </a:rPr>
                        <a:t>CIRCULANTE</a:t>
                      </a:r>
                    </a:p>
                  </a:txBody>
                  <a:tcPr marL="0" marR="0" marT="0" marB="0" anchor="ctr">
                    <a:lnL w="6350" cap="flat" cmpd="sng" algn="ctr">
                      <a:solidFill>
                        <a:srgbClr val="B48A20"/>
                      </a:solidFill>
                      <a:prstDash val="solid"/>
                      <a:round/>
                      <a:headEnd type="none" w="med" len="med"/>
                      <a:tailEnd type="none" w="med" len="med"/>
                    </a:lnL>
                    <a:lnR>
                      <a:noFill/>
                    </a:lnR>
                    <a:lnT>
                      <a:noFill/>
                    </a:lnT>
                    <a:lnB>
                      <a:noFill/>
                    </a:lnB>
                    <a:solidFill>
                      <a:srgbClr val="DDDDDD"/>
                    </a:solidFill>
                  </a:tcPr>
                </a:tc>
                <a:tc>
                  <a:txBody>
                    <a:bodyPr/>
                    <a:lstStyle/>
                    <a:p>
                      <a:pPr algn="r" fontAlgn="b"/>
                      <a:r>
                        <a:rPr lang="pt-BR" sz="1000" b="1" i="0" u="none" strike="noStrike" dirty="0">
                          <a:solidFill>
                            <a:srgbClr val="565656"/>
                          </a:solidFill>
                          <a:effectLst/>
                          <a:latin typeface="Abadi" panose="020B0604020104020204" pitchFamily="34" charset="0"/>
                        </a:rPr>
                        <a:t>6.410.800</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6.351.788</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3.098.535</a:t>
                      </a:r>
                    </a:p>
                  </a:txBody>
                  <a:tcPr marL="0" marR="0" marT="0" marB="0" anchor="ctr">
                    <a:lnL>
                      <a:noFill/>
                    </a:lnL>
                    <a:lnR>
                      <a:noFill/>
                    </a:lnR>
                    <a:lnT>
                      <a:noFill/>
                    </a:lnT>
                    <a:lnB>
                      <a:noFill/>
                    </a:lnB>
                    <a:solidFill>
                      <a:srgbClr val="DDDDDD"/>
                    </a:solidFill>
                  </a:tcPr>
                </a:tc>
                <a:extLst>
                  <a:ext uri="{0D108BD9-81ED-4DB2-BD59-A6C34878D82A}">
                    <a16:rowId xmlns:a16="http://schemas.microsoft.com/office/drawing/2014/main" val="4119874385"/>
                  </a:ext>
                </a:extLst>
              </a:tr>
              <a:tr h="177701">
                <a:tc vMerge="1">
                  <a:txBody>
                    <a:bodyPr/>
                    <a:lstStyle/>
                    <a:p>
                      <a:endParaRPr lang="pt-BR"/>
                    </a:p>
                  </a:txBody>
                  <a:tcPr/>
                </a:tc>
                <a:tc>
                  <a:txBody>
                    <a:bodyPr/>
                    <a:lstStyle/>
                    <a:p>
                      <a:pPr algn="l" fontAlgn="b"/>
                      <a:r>
                        <a:rPr lang="pt-BR" sz="1000" b="1" i="0" u="none" strike="noStrike">
                          <a:solidFill>
                            <a:srgbClr val="565656"/>
                          </a:solidFill>
                          <a:effectLst/>
                          <a:latin typeface="Abadi" panose="020B0604020104020204" pitchFamily="34" charset="0"/>
                        </a:rPr>
                        <a:t>Disponibilidades</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1" i="0" u="none" strike="noStrike" dirty="0">
                          <a:solidFill>
                            <a:srgbClr val="565656"/>
                          </a:solidFill>
                          <a:effectLst/>
                          <a:latin typeface="Abadi" panose="020B0604020104020204" pitchFamily="34" charset="0"/>
                        </a:rPr>
                        <a:t>        113.080 </a:t>
                      </a:r>
                    </a:p>
                  </a:txBody>
                  <a:tcPr marL="0" marR="0" marT="0" marB="0" anchor="ctr">
                    <a:lnL>
                      <a:noFill/>
                    </a:lnL>
                    <a:lnR>
                      <a:noFill/>
                    </a:lnR>
                    <a:lnT>
                      <a:noFill/>
                    </a:lnT>
                    <a:lnB>
                      <a:noFill/>
                    </a:lnB>
                  </a:tcPr>
                </a:tc>
                <a:tc>
                  <a:txBody>
                    <a:bodyPr/>
                    <a:lstStyle/>
                    <a:p>
                      <a:pPr algn="r" fontAlgn="b"/>
                      <a:r>
                        <a:rPr lang="pt-BR" sz="1000" b="1" i="0" u="none" strike="noStrike">
                          <a:solidFill>
                            <a:srgbClr val="565656"/>
                          </a:solidFill>
                          <a:effectLst/>
                          <a:latin typeface="Abadi" panose="020B0604020104020204" pitchFamily="34" charset="0"/>
                        </a:rPr>
                        <a:t>      119.060 </a:t>
                      </a:r>
                    </a:p>
                  </a:txBody>
                  <a:tcPr marL="0" marR="0" marT="0" marB="0" anchor="ctr">
                    <a:lnL>
                      <a:noFill/>
                    </a:lnL>
                    <a:lnR>
                      <a:noFill/>
                    </a:lnR>
                    <a:lnT>
                      <a:noFill/>
                    </a:lnT>
                    <a:lnB>
                      <a:noFill/>
                    </a:lnB>
                  </a:tcPr>
                </a:tc>
                <a:tc>
                  <a:txBody>
                    <a:bodyPr/>
                    <a:lstStyle/>
                    <a:p>
                      <a:pPr algn="r" fontAlgn="b"/>
                      <a:r>
                        <a:rPr lang="pt-BR" sz="1000" b="1" i="0" u="none" strike="noStrike">
                          <a:solidFill>
                            <a:srgbClr val="565656"/>
                          </a:solidFill>
                          <a:effectLst/>
                          <a:latin typeface="Abadi" panose="020B0604020104020204" pitchFamily="34" charset="0"/>
                        </a:rPr>
                        <a:t>      12.601 </a:t>
                      </a:r>
                    </a:p>
                  </a:txBody>
                  <a:tcPr marL="0" marR="0" marT="0" marB="0" anchor="ctr">
                    <a:lnL>
                      <a:noFill/>
                    </a:lnL>
                    <a:lnR>
                      <a:noFill/>
                    </a:lnR>
                    <a:lnT>
                      <a:noFill/>
                    </a:lnT>
                    <a:lnB>
                      <a:noFill/>
                    </a:lnB>
                  </a:tcPr>
                </a:tc>
                <a:extLst>
                  <a:ext uri="{0D108BD9-81ED-4DB2-BD59-A6C34878D82A}">
                    <a16:rowId xmlns:a16="http://schemas.microsoft.com/office/drawing/2014/main" val="247458728"/>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Caixa</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18.173</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4.311</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11.050</a:t>
                      </a:r>
                    </a:p>
                  </a:txBody>
                  <a:tcPr marL="0" marR="0" marT="0" marB="0" anchor="ctr">
                    <a:lnL>
                      <a:noFill/>
                    </a:lnL>
                    <a:lnR>
                      <a:noFill/>
                    </a:lnR>
                    <a:lnT>
                      <a:noFill/>
                    </a:lnT>
                    <a:lnB>
                      <a:noFill/>
                    </a:lnB>
                  </a:tcPr>
                </a:tc>
                <a:extLst>
                  <a:ext uri="{0D108BD9-81ED-4DB2-BD59-A6C34878D82A}">
                    <a16:rowId xmlns:a16="http://schemas.microsoft.com/office/drawing/2014/main" val="3342582133"/>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Banco Conta Movimento</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94.908</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114.749</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1.551</a:t>
                      </a:r>
                    </a:p>
                  </a:txBody>
                  <a:tcPr marL="0" marR="0" marT="0" marB="0" anchor="ctr">
                    <a:lnL>
                      <a:noFill/>
                    </a:lnL>
                    <a:lnR>
                      <a:noFill/>
                    </a:lnR>
                    <a:lnT>
                      <a:noFill/>
                    </a:lnT>
                    <a:lnB>
                      <a:noFill/>
                    </a:lnB>
                  </a:tcPr>
                </a:tc>
                <a:extLst>
                  <a:ext uri="{0D108BD9-81ED-4DB2-BD59-A6C34878D82A}">
                    <a16:rowId xmlns:a16="http://schemas.microsoft.com/office/drawing/2014/main" val="2862989664"/>
                  </a:ext>
                </a:extLst>
              </a:tr>
              <a:tr h="177701">
                <a:tc vMerge="1">
                  <a:txBody>
                    <a:bodyPr/>
                    <a:lstStyle/>
                    <a:p>
                      <a:endParaRPr lang="pt-BR"/>
                    </a:p>
                  </a:txBody>
                  <a:tcPr/>
                </a:tc>
                <a:tc>
                  <a:txBody>
                    <a:bodyPr/>
                    <a:lstStyle/>
                    <a:p>
                      <a:pPr algn="l" fontAlgn="b"/>
                      <a:r>
                        <a:rPr lang="pt-BR" sz="1000" b="1" i="0" u="none" strike="noStrike">
                          <a:solidFill>
                            <a:srgbClr val="565656"/>
                          </a:solidFill>
                          <a:effectLst/>
                          <a:latin typeface="Abadi" panose="020B0604020104020204" pitchFamily="34" charset="0"/>
                        </a:rPr>
                        <a:t>Direitos Realizáveis a CP</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1" i="0" u="none" strike="noStrike" dirty="0">
                          <a:solidFill>
                            <a:srgbClr val="565656"/>
                          </a:solidFill>
                          <a:effectLst/>
                          <a:latin typeface="Abadi" panose="020B0604020104020204" pitchFamily="34" charset="0"/>
                        </a:rPr>
                        <a:t>6.297.720</a:t>
                      </a:r>
                    </a:p>
                  </a:txBody>
                  <a:tcPr marL="0" marR="0" marT="0" marB="0" anchor="ctr">
                    <a:lnL>
                      <a:noFill/>
                    </a:lnL>
                    <a:lnR>
                      <a:noFill/>
                    </a:lnR>
                    <a:lnT>
                      <a:noFill/>
                    </a:lnT>
                    <a:lnB>
                      <a:noFill/>
                    </a:lnB>
                  </a:tcPr>
                </a:tc>
                <a:tc>
                  <a:txBody>
                    <a:bodyPr/>
                    <a:lstStyle/>
                    <a:p>
                      <a:pPr algn="r" fontAlgn="b"/>
                      <a:r>
                        <a:rPr lang="pt-BR" sz="1000" b="1" i="0" u="none" strike="noStrike">
                          <a:solidFill>
                            <a:srgbClr val="565656"/>
                          </a:solidFill>
                          <a:effectLst/>
                          <a:latin typeface="Abadi" panose="020B0604020104020204" pitchFamily="34" charset="0"/>
                        </a:rPr>
                        <a:t>6.232.727</a:t>
                      </a:r>
                    </a:p>
                  </a:txBody>
                  <a:tcPr marL="0" marR="0" marT="0" marB="0" anchor="ctr">
                    <a:lnL>
                      <a:noFill/>
                    </a:lnL>
                    <a:lnR>
                      <a:noFill/>
                    </a:lnR>
                    <a:lnT>
                      <a:noFill/>
                    </a:lnT>
                    <a:lnB>
                      <a:noFill/>
                    </a:lnB>
                  </a:tcPr>
                </a:tc>
                <a:tc>
                  <a:txBody>
                    <a:bodyPr/>
                    <a:lstStyle/>
                    <a:p>
                      <a:pPr algn="r" fontAlgn="b"/>
                      <a:r>
                        <a:rPr lang="pt-BR" sz="1000" b="1" i="0" u="none" strike="noStrike">
                          <a:solidFill>
                            <a:srgbClr val="565656"/>
                          </a:solidFill>
                          <a:effectLst/>
                          <a:latin typeface="Abadi" panose="020B0604020104020204" pitchFamily="34" charset="0"/>
                        </a:rPr>
                        <a:t>3.085.934</a:t>
                      </a:r>
                    </a:p>
                  </a:txBody>
                  <a:tcPr marL="0" marR="0" marT="0" marB="0" anchor="ctr">
                    <a:lnL>
                      <a:noFill/>
                    </a:lnL>
                    <a:lnR>
                      <a:noFill/>
                    </a:lnR>
                    <a:lnT>
                      <a:noFill/>
                    </a:lnT>
                    <a:lnB>
                      <a:noFill/>
                    </a:lnB>
                  </a:tcPr>
                </a:tc>
                <a:extLst>
                  <a:ext uri="{0D108BD9-81ED-4DB2-BD59-A6C34878D82A}">
                    <a16:rowId xmlns:a16="http://schemas.microsoft.com/office/drawing/2014/main" val="28061218"/>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Duplicatas a Receber</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1.671.593</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1.489.210</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1.141.049</a:t>
                      </a:r>
                    </a:p>
                  </a:txBody>
                  <a:tcPr marL="0" marR="0" marT="0" marB="0" anchor="ctr">
                    <a:lnL>
                      <a:noFill/>
                    </a:lnL>
                    <a:lnR>
                      <a:noFill/>
                    </a:lnR>
                    <a:lnT>
                      <a:noFill/>
                    </a:lnT>
                    <a:lnB>
                      <a:noFill/>
                    </a:lnB>
                  </a:tcPr>
                </a:tc>
                <a:extLst>
                  <a:ext uri="{0D108BD9-81ED-4DB2-BD59-A6C34878D82A}">
                    <a16:rowId xmlns:a16="http://schemas.microsoft.com/office/drawing/2014/main" val="4088101008"/>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Estoque</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3.542.949</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3.697.927</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861.826</a:t>
                      </a:r>
                    </a:p>
                  </a:txBody>
                  <a:tcPr marL="0" marR="0" marT="0" marB="0" anchor="ctr">
                    <a:lnL>
                      <a:noFill/>
                    </a:lnL>
                    <a:lnR>
                      <a:noFill/>
                    </a:lnR>
                    <a:lnT>
                      <a:noFill/>
                    </a:lnT>
                    <a:lnB>
                      <a:noFill/>
                    </a:lnB>
                  </a:tcPr>
                </a:tc>
                <a:extLst>
                  <a:ext uri="{0D108BD9-81ED-4DB2-BD59-A6C34878D82A}">
                    <a16:rowId xmlns:a16="http://schemas.microsoft.com/office/drawing/2014/main" val="51454464"/>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Tributos a Recuperar</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619.580</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609.812</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678.830</a:t>
                      </a:r>
                    </a:p>
                  </a:txBody>
                  <a:tcPr marL="0" marR="0" marT="0" marB="0" anchor="ctr">
                    <a:lnL>
                      <a:noFill/>
                    </a:lnL>
                    <a:lnR>
                      <a:noFill/>
                    </a:lnR>
                    <a:lnT>
                      <a:noFill/>
                    </a:lnT>
                    <a:lnB>
                      <a:noFill/>
                    </a:lnB>
                  </a:tcPr>
                </a:tc>
                <a:extLst>
                  <a:ext uri="{0D108BD9-81ED-4DB2-BD59-A6C34878D82A}">
                    <a16:rowId xmlns:a16="http://schemas.microsoft.com/office/drawing/2014/main" val="3084007662"/>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Outros Créditos</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402.854</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376.728</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346.871</a:t>
                      </a:r>
                    </a:p>
                  </a:txBody>
                  <a:tcPr marL="0" marR="0" marT="0" marB="0" anchor="ctr">
                    <a:lnL>
                      <a:noFill/>
                    </a:lnL>
                    <a:lnR>
                      <a:noFill/>
                    </a:lnR>
                    <a:lnT>
                      <a:noFill/>
                    </a:lnT>
                    <a:lnB>
                      <a:noFill/>
                    </a:lnB>
                  </a:tcPr>
                </a:tc>
                <a:extLst>
                  <a:ext uri="{0D108BD9-81ED-4DB2-BD59-A6C34878D82A}">
                    <a16:rowId xmlns:a16="http://schemas.microsoft.com/office/drawing/2014/main" val="3565908243"/>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Despesas a Apropriar</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60.744</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59.051</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57.358</a:t>
                      </a:r>
                    </a:p>
                  </a:txBody>
                  <a:tcPr marL="0" marR="0" marT="0" marB="0" anchor="ctr">
                    <a:lnL>
                      <a:noFill/>
                    </a:lnL>
                    <a:lnR>
                      <a:noFill/>
                    </a:lnR>
                    <a:lnT>
                      <a:noFill/>
                    </a:lnT>
                    <a:lnB>
                      <a:noFill/>
                    </a:lnB>
                  </a:tcPr>
                </a:tc>
                <a:extLst>
                  <a:ext uri="{0D108BD9-81ED-4DB2-BD59-A6C34878D82A}">
                    <a16:rowId xmlns:a16="http://schemas.microsoft.com/office/drawing/2014/main" val="1062349527"/>
                  </a:ext>
                </a:extLst>
              </a:tr>
              <a:tr h="177701">
                <a:tc vMerge="1">
                  <a:txBody>
                    <a:bodyPr/>
                    <a:lstStyle/>
                    <a:p>
                      <a:endParaRPr lang="pt-BR"/>
                    </a:p>
                  </a:txBody>
                  <a:tcPr/>
                </a:tc>
                <a:tc>
                  <a:txBody>
                    <a:bodyPr/>
                    <a:lstStyle/>
                    <a:p>
                      <a:pPr algn="l" fontAlgn="b"/>
                      <a:r>
                        <a:rPr lang="pt-BR" sz="1000" b="1" i="0" u="none" strike="noStrike">
                          <a:solidFill>
                            <a:srgbClr val="565656"/>
                          </a:solidFill>
                          <a:effectLst/>
                          <a:latin typeface="Abadi" panose="020B0604020104020204" pitchFamily="34" charset="0"/>
                        </a:rPr>
                        <a:t>NÃO CIRCULANTE</a:t>
                      </a:r>
                    </a:p>
                  </a:txBody>
                  <a:tcPr marL="0" marR="0" marT="0" marB="0" anchor="ctr">
                    <a:lnL w="6350" cap="flat" cmpd="sng" algn="ctr">
                      <a:solidFill>
                        <a:srgbClr val="B48A20"/>
                      </a:solidFill>
                      <a:prstDash val="solid"/>
                      <a:round/>
                      <a:headEnd type="none" w="med" len="med"/>
                      <a:tailEnd type="none" w="med" len="med"/>
                    </a:lnL>
                    <a:lnR>
                      <a:noFill/>
                    </a:lnR>
                    <a:lnT>
                      <a:noFill/>
                    </a:lnT>
                    <a:lnB>
                      <a:noFill/>
                    </a:lnB>
                    <a:solidFill>
                      <a:srgbClr val="DDDDDD"/>
                    </a:solidFill>
                  </a:tcPr>
                </a:tc>
                <a:tc>
                  <a:txBody>
                    <a:bodyPr/>
                    <a:lstStyle/>
                    <a:p>
                      <a:pPr algn="r" fontAlgn="b"/>
                      <a:r>
                        <a:rPr lang="pt-BR" sz="1000" b="1" i="0" u="none" strike="noStrike" dirty="0">
                          <a:solidFill>
                            <a:srgbClr val="565656"/>
                          </a:solidFill>
                          <a:effectLst/>
                          <a:latin typeface="Abadi" panose="020B0604020104020204" pitchFamily="34" charset="0"/>
                        </a:rPr>
                        <a:t>2.488.397</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2.467.972</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2.472.161</a:t>
                      </a:r>
                    </a:p>
                  </a:txBody>
                  <a:tcPr marL="0" marR="0" marT="0" marB="0" anchor="ctr">
                    <a:lnL>
                      <a:noFill/>
                    </a:lnL>
                    <a:lnR>
                      <a:noFill/>
                    </a:lnR>
                    <a:lnT>
                      <a:noFill/>
                    </a:lnT>
                    <a:lnB>
                      <a:noFill/>
                    </a:lnB>
                    <a:solidFill>
                      <a:srgbClr val="DDDDDD"/>
                    </a:solidFill>
                  </a:tcPr>
                </a:tc>
                <a:extLst>
                  <a:ext uri="{0D108BD9-81ED-4DB2-BD59-A6C34878D82A}">
                    <a16:rowId xmlns:a16="http://schemas.microsoft.com/office/drawing/2014/main" val="2093431926"/>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Realizável a longo Prazo</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19.988</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25.840</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18.174</a:t>
                      </a:r>
                    </a:p>
                  </a:txBody>
                  <a:tcPr marL="0" marR="0" marT="0" marB="0" anchor="ctr">
                    <a:lnL>
                      <a:noFill/>
                    </a:lnL>
                    <a:lnR>
                      <a:noFill/>
                    </a:lnR>
                    <a:lnT>
                      <a:noFill/>
                    </a:lnT>
                    <a:lnB>
                      <a:noFill/>
                    </a:lnB>
                  </a:tcPr>
                </a:tc>
                <a:extLst>
                  <a:ext uri="{0D108BD9-81ED-4DB2-BD59-A6C34878D82A}">
                    <a16:rowId xmlns:a16="http://schemas.microsoft.com/office/drawing/2014/main" val="1961560665"/>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Imobilizado</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2.455.319</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2.429.042</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2.440.897</a:t>
                      </a:r>
                    </a:p>
                  </a:txBody>
                  <a:tcPr marL="0" marR="0" marT="0" marB="0" anchor="ctr">
                    <a:lnL>
                      <a:noFill/>
                    </a:lnL>
                    <a:lnR>
                      <a:noFill/>
                    </a:lnR>
                    <a:lnT>
                      <a:noFill/>
                    </a:lnT>
                    <a:lnB>
                      <a:noFill/>
                    </a:lnB>
                  </a:tcPr>
                </a:tc>
                <a:extLst>
                  <a:ext uri="{0D108BD9-81ED-4DB2-BD59-A6C34878D82A}">
                    <a16:rowId xmlns:a16="http://schemas.microsoft.com/office/drawing/2014/main" val="3094417112"/>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Intangível</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13.090</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13.090</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13.090</a:t>
                      </a:r>
                    </a:p>
                  </a:txBody>
                  <a:tcPr marL="0" marR="0" marT="0" marB="0" anchor="ctr">
                    <a:lnL>
                      <a:noFill/>
                    </a:lnL>
                    <a:lnR>
                      <a:noFill/>
                    </a:lnR>
                    <a:lnT>
                      <a:noFill/>
                    </a:lnT>
                    <a:lnB>
                      <a:noFill/>
                    </a:lnB>
                  </a:tcPr>
                </a:tc>
                <a:extLst>
                  <a:ext uri="{0D108BD9-81ED-4DB2-BD59-A6C34878D82A}">
                    <a16:rowId xmlns:a16="http://schemas.microsoft.com/office/drawing/2014/main" val="3041599613"/>
                  </a:ext>
                </a:extLst>
              </a:tr>
              <a:tr h="177701">
                <a:tc vMerge="1">
                  <a:txBody>
                    <a:bodyPr/>
                    <a:lstStyle/>
                    <a:p>
                      <a:endParaRPr lang="pt-BR"/>
                    </a:p>
                  </a:txBody>
                  <a:tcPr/>
                </a:tc>
                <a:tc>
                  <a:txBody>
                    <a:bodyPr/>
                    <a:lstStyle/>
                    <a:p>
                      <a:pPr algn="l" fontAlgn="b"/>
                      <a:r>
                        <a:rPr lang="pt-BR" sz="1000" b="1" i="0" u="none" strike="noStrike">
                          <a:solidFill>
                            <a:srgbClr val="565656"/>
                          </a:solidFill>
                          <a:effectLst/>
                          <a:latin typeface="Abadi" panose="020B0604020104020204" pitchFamily="34" charset="0"/>
                        </a:rPr>
                        <a:t>TOTAL DO ATIVO</a:t>
                      </a:r>
                    </a:p>
                  </a:txBody>
                  <a:tcPr marL="0" marR="0" marT="0" marB="0" anchor="ctr">
                    <a:lnL w="6350" cap="flat" cmpd="sng" algn="ctr">
                      <a:solidFill>
                        <a:srgbClr val="B48A20"/>
                      </a:solidFill>
                      <a:prstDash val="solid"/>
                      <a:round/>
                      <a:headEnd type="none" w="med" len="med"/>
                      <a:tailEnd type="none" w="med" len="med"/>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8.899.197</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dirty="0">
                          <a:solidFill>
                            <a:srgbClr val="565656"/>
                          </a:solidFill>
                          <a:effectLst/>
                          <a:latin typeface="Abadi" panose="020B0604020104020204" pitchFamily="34" charset="0"/>
                        </a:rPr>
                        <a:t>8.819.760</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5.570.696</a:t>
                      </a:r>
                    </a:p>
                  </a:txBody>
                  <a:tcPr marL="0" marR="0" marT="0" marB="0" anchor="ctr">
                    <a:lnL>
                      <a:noFill/>
                    </a:lnL>
                    <a:lnR>
                      <a:noFill/>
                    </a:lnR>
                    <a:lnT>
                      <a:noFill/>
                    </a:lnT>
                    <a:lnB>
                      <a:noFill/>
                    </a:lnB>
                    <a:solidFill>
                      <a:srgbClr val="DDDDDD"/>
                    </a:solidFill>
                  </a:tcPr>
                </a:tc>
                <a:extLst>
                  <a:ext uri="{0D108BD9-81ED-4DB2-BD59-A6C34878D82A}">
                    <a16:rowId xmlns:a16="http://schemas.microsoft.com/office/drawing/2014/main" val="4241020622"/>
                  </a:ext>
                </a:extLst>
              </a:tr>
              <a:tr h="177701">
                <a:tc>
                  <a:txBody>
                    <a:bodyPr/>
                    <a:lstStyle/>
                    <a:p>
                      <a:pPr algn="l" fontAlgn="b"/>
                      <a:endParaRPr lang="pt-BR" sz="1000" b="0" i="0" u="none" strike="noStrike">
                        <a:solidFill>
                          <a:srgbClr val="000000"/>
                        </a:solidFill>
                        <a:effectLst/>
                        <a:latin typeface="Abadi" panose="020B0604020104020204" pitchFamily="34" charset="0"/>
                      </a:endParaRPr>
                    </a:p>
                  </a:txBody>
                  <a:tcPr marL="0" marR="0" marT="0" marB="0" anchor="ctr">
                    <a:lnL>
                      <a:noFill/>
                    </a:lnL>
                    <a:lnR>
                      <a:noFill/>
                    </a:lnR>
                    <a:lnT>
                      <a:noFill/>
                    </a:lnT>
                    <a:lnB>
                      <a:noFill/>
                    </a:lnB>
                  </a:tcPr>
                </a:tc>
                <a:tc>
                  <a:txBody>
                    <a:bodyPr/>
                    <a:lstStyle/>
                    <a:p>
                      <a:pPr algn="l" fontAlgn="b"/>
                      <a:r>
                        <a:rPr lang="pt-BR" sz="1000" b="1" i="0" u="none" strike="noStrike">
                          <a:solidFill>
                            <a:srgbClr val="B48420"/>
                          </a:solidFill>
                          <a:effectLst/>
                          <a:latin typeface="Abadi" panose="020B0604020104020204" pitchFamily="34" charset="0"/>
                        </a:rPr>
                        <a:t>BALANÇO PATRIMONIAL</a:t>
                      </a:r>
                    </a:p>
                  </a:txBody>
                  <a:tcPr marL="0" marR="0" marT="0" marB="0" anchor="ctr">
                    <a:lnL>
                      <a:noFill/>
                    </a:lnL>
                    <a:lnR>
                      <a:noFill/>
                    </a:lnR>
                    <a:lnT>
                      <a:noFill/>
                    </a:lnT>
                    <a:lnB>
                      <a:noFill/>
                    </a:lnB>
                  </a:tcPr>
                </a:tc>
                <a:tc>
                  <a:txBody>
                    <a:bodyPr/>
                    <a:lstStyle/>
                    <a:p>
                      <a:pPr algn="r" fontAlgn="b"/>
                      <a:r>
                        <a:rPr lang="pt-BR" sz="1000" b="1" i="0" u="none" strike="noStrike">
                          <a:solidFill>
                            <a:srgbClr val="B48420"/>
                          </a:solidFill>
                          <a:effectLst/>
                          <a:latin typeface="Abadi" panose="020B0604020104020204" pitchFamily="34" charset="0"/>
                        </a:rPr>
                        <a:t>nov/21</a:t>
                      </a:r>
                    </a:p>
                  </a:txBody>
                  <a:tcPr marL="0" marR="0" marT="0" marB="0" anchor="ctr">
                    <a:lnL>
                      <a:noFill/>
                    </a:lnL>
                    <a:lnR>
                      <a:noFill/>
                    </a:lnR>
                    <a:lnT>
                      <a:noFill/>
                    </a:lnT>
                    <a:lnB>
                      <a:noFill/>
                    </a:lnB>
                  </a:tcPr>
                </a:tc>
                <a:tc>
                  <a:txBody>
                    <a:bodyPr/>
                    <a:lstStyle/>
                    <a:p>
                      <a:pPr algn="r" fontAlgn="b"/>
                      <a:r>
                        <a:rPr lang="pt-BR" sz="1000" b="1" i="0" u="none" strike="noStrike" dirty="0">
                          <a:solidFill>
                            <a:srgbClr val="B48420"/>
                          </a:solidFill>
                          <a:effectLst/>
                          <a:latin typeface="Abadi" panose="020B0604020104020204" pitchFamily="34" charset="0"/>
                        </a:rPr>
                        <a:t>dez/21</a:t>
                      </a:r>
                    </a:p>
                  </a:txBody>
                  <a:tcPr marL="0" marR="0" marT="0" marB="0" anchor="ctr">
                    <a:lnL>
                      <a:noFill/>
                    </a:lnL>
                    <a:lnR>
                      <a:noFill/>
                    </a:lnR>
                    <a:lnT>
                      <a:noFill/>
                    </a:lnT>
                    <a:lnB>
                      <a:noFill/>
                    </a:lnB>
                  </a:tcPr>
                </a:tc>
                <a:tc>
                  <a:txBody>
                    <a:bodyPr/>
                    <a:lstStyle/>
                    <a:p>
                      <a:pPr algn="r" fontAlgn="b"/>
                      <a:r>
                        <a:rPr lang="pt-BR" sz="1000" b="1" i="0" u="none" strike="noStrike">
                          <a:solidFill>
                            <a:srgbClr val="B48420"/>
                          </a:solidFill>
                          <a:effectLst/>
                          <a:latin typeface="Abadi" panose="020B0604020104020204" pitchFamily="34" charset="0"/>
                        </a:rPr>
                        <a:t>jan/22</a:t>
                      </a:r>
                    </a:p>
                  </a:txBody>
                  <a:tcPr marL="0" marR="0" marT="0" marB="0" anchor="ctr">
                    <a:lnL>
                      <a:noFill/>
                    </a:lnL>
                    <a:lnR>
                      <a:noFill/>
                    </a:lnR>
                    <a:lnT>
                      <a:noFill/>
                    </a:lnT>
                    <a:lnB>
                      <a:noFill/>
                    </a:lnB>
                  </a:tcPr>
                </a:tc>
                <a:extLst>
                  <a:ext uri="{0D108BD9-81ED-4DB2-BD59-A6C34878D82A}">
                    <a16:rowId xmlns:a16="http://schemas.microsoft.com/office/drawing/2014/main" val="869938941"/>
                  </a:ext>
                </a:extLst>
              </a:tr>
              <a:tr h="168815">
                <a:tc rowSpan="15">
                  <a:txBody>
                    <a:bodyPr/>
                    <a:lstStyle/>
                    <a:p>
                      <a:pPr algn="ctr" fontAlgn="ctr"/>
                      <a:r>
                        <a:rPr lang="pt-BR" sz="1000" b="1" i="0" u="none" strike="noStrike">
                          <a:solidFill>
                            <a:srgbClr val="565656"/>
                          </a:solidFill>
                          <a:effectLst/>
                          <a:latin typeface="Abadi" panose="020B0604020104020204" pitchFamily="34" charset="0"/>
                        </a:rPr>
                        <a:t>PASSIVO</a:t>
                      </a:r>
                    </a:p>
                  </a:txBody>
                  <a:tcPr marL="0" marR="0" marT="0" marB="0" vert="vert270" anchor="ctr">
                    <a:lnL>
                      <a:noFill/>
                    </a:lnL>
                    <a:lnR w="6350" cap="flat" cmpd="sng" algn="ctr">
                      <a:solidFill>
                        <a:srgbClr val="B48A20"/>
                      </a:solidFill>
                      <a:prstDash val="solid"/>
                      <a:round/>
                      <a:headEnd type="none" w="med" len="med"/>
                      <a:tailEnd type="none" w="med" len="med"/>
                    </a:lnR>
                    <a:lnT>
                      <a:noFill/>
                    </a:lnT>
                    <a:lnB>
                      <a:noFill/>
                    </a:lnB>
                    <a:solidFill>
                      <a:srgbClr val="B48420"/>
                    </a:solidFill>
                  </a:tcPr>
                </a:tc>
                <a:tc>
                  <a:txBody>
                    <a:bodyPr/>
                    <a:lstStyle/>
                    <a:p>
                      <a:pPr algn="l" fontAlgn="b"/>
                      <a:r>
                        <a:rPr lang="pt-BR" sz="1000" b="1" i="0" u="none" strike="noStrike">
                          <a:solidFill>
                            <a:srgbClr val="565656"/>
                          </a:solidFill>
                          <a:effectLst/>
                          <a:latin typeface="Abadi" panose="020B0604020104020204" pitchFamily="34" charset="0"/>
                        </a:rPr>
                        <a:t>CIRCULANTE</a:t>
                      </a:r>
                    </a:p>
                  </a:txBody>
                  <a:tcPr marL="0" marR="0" marT="0" marB="0" anchor="ctr">
                    <a:lnL w="6350" cap="flat" cmpd="sng" algn="ctr">
                      <a:solidFill>
                        <a:srgbClr val="B48A20"/>
                      </a:solidFill>
                      <a:prstDash val="solid"/>
                      <a:round/>
                      <a:headEnd type="none" w="med" len="med"/>
                      <a:tailEnd type="none" w="med" len="med"/>
                    </a:lnL>
                    <a:lnR>
                      <a:noFill/>
                    </a:lnR>
                    <a:lnT>
                      <a:noFill/>
                    </a:lnT>
                    <a:lnB>
                      <a:noFill/>
                    </a:lnB>
                    <a:solidFill>
                      <a:srgbClr val="DDDDDD"/>
                    </a:solidFill>
                  </a:tcPr>
                </a:tc>
                <a:tc>
                  <a:txBody>
                    <a:bodyPr/>
                    <a:lstStyle/>
                    <a:p>
                      <a:pPr algn="r" fontAlgn="b"/>
                      <a:r>
                        <a:rPr lang="pt-BR" sz="1000" b="1" i="0" u="none" strike="noStrike" dirty="0">
                          <a:solidFill>
                            <a:srgbClr val="565656"/>
                          </a:solidFill>
                          <a:effectLst/>
                          <a:latin typeface="Abadi" panose="020B0604020104020204" pitchFamily="34" charset="0"/>
                        </a:rPr>
                        <a:t>5.122.310</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4.942.446</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4.976.035</a:t>
                      </a:r>
                    </a:p>
                  </a:txBody>
                  <a:tcPr marL="0" marR="0" marT="0" marB="0" anchor="ctr">
                    <a:lnL>
                      <a:noFill/>
                    </a:lnL>
                    <a:lnR>
                      <a:noFill/>
                    </a:lnR>
                    <a:lnT>
                      <a:noFill/>
                    </a:lnT>
                    <a:lnB>
                      <a:noFill/>
                    </a:lnB>
                    <a:solidFill>
                      <a:srgbClr val="DDDDDD"/>
                    </a:solidFill>
                  </a:tcPr>
                </a:tc>
                <a:extLst>
                  <a:ext uri="{0D108BD9-81ED-4DB2-BD59-A6C34878D82A}">
                    <a16:rowId xmlns:a16="http://schemas.microsoft.com/office/drawing/2014/main" val="4005111475"/>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Fornecedores</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1.357.321</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1.174.067</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1.562.456</a:t>
                      </a:r>
                    </a:p>
                  </a:txBody>
                  <a:tcPr marL="0" marR="0" marT="0" marB="0" anchor="ctr">
                    <a:lnL>
                      <a:noFill/>
                    </a:lnL>
                    <a:lnR>
                      <a:noFill/>
                    </a:lnR>
                    <a:lnT>
                      <a:noFill/>
                    </a:lnT>
                    <a:lnB>
                      <a:noFill/>
                    </a:lnB>
                  </a:tcPr>
                </a:tc>
                <a:extLst>
                  <a:ext uri="{0D108BD9-81ED-4DB2-BD59-A6C34878D82A}">
                    <a16:rowId xmlns:a16="http://schemas.microsoft.com/office/drawing/2014/main" val="1412784411"/>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Débitos Trabalhistas</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79.126</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69.262</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62.060</a:t>
                      </a:r>
                    </a:p>
                  </a:txBody>
                  <a:tcPr marL="0" marR="0" marT="0" marB="0" anchor="ctr">
                    <a:lnL>
                      <a:noFill/>
                    </a:lnL>
                    <a:lnR>
                      <a:noFill/>
                    </a:lnR>
                    <a:lnT>
                      <a:noFill/>
                    </a:lnT>
                    <a:lnB>
                      <a:noFill/>
                    </a:lnB>
                  </a:tcPr>
                </a:tc>
                <a:extLst>
                  <a:ext uri="{0D108BD9-81ED-4DB2-BD59-A6C34878D82A}">
                    <a16:rowId xmlns:a16="http://schemas.microsoft.com/office/drawing/2014/main" val="2142322661"/>
                  </a:ext>
                </a:extLst>
              </a:tr>
              <a:tr h="159930">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Débitos Tributários</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195.314</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167.236</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179.135</a:t>
                      </a:r>
                    </a:p>
                  </a:txBody>
                  <a:tcPr marL="0" marR="0" marT="0" marB="0" anchor="ctr">
                    <a:lnL>
                      <a:noFill/>
                    </a:lnL>
                    <a:lnR>
                      <a:noFill/>
                    </a:lnR>
                    <a:lnT>
                      <a:noFill/>
                    </a:lnT>
                    <a:lnB>
                      <a:noFill/>
                    </a:lnB>
                  </a:tcPr>
                </a:tc>
                <a:extLst>
                  <a:ext uri="{0D108BD9-81ED-4DB2-BD59-A6C34878D82A}">
                    <a16:rowId xmlns:a16="http://schemas.microsoft.com/office/drawing/2014/main" val="3102869042"/>
                  </a:ext>
                </a:extLst>
              </a:tr>
              <a:tr h="284320">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Débitos Tributários Parcelados</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69.101</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63.709</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58.316</a:t>
                      </a:r>
                    </a:p>
                  </a:txBody>
                  <a:tcPr marL="0" marR="0" marT="0" marB="0" anchor="ctr">
                    <a:lnL>
                      <a:noFill/>
                    </a:lnL>
                    <a:lnR>
                      <a:noFill/>
                    </a:lnR>
                    <a:lnT>
                      <a:noFill/>
                    </a:lnT>
                    <a:lnB>
                      <a:noFill/>
                    </a:lnB>
                  </a:tcPr>
                </a:tc>
                <a:extLst>
                  <a:ext uri="{0D108BD9-81ED-4DB2-BD59-A6C34878D82A}">
                    <a16:rowId xmlns:a16="http://schemas.microsoft.com/office/drawing/2014/main" val="1598190870"/>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Instituições Financeiras</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1.593.476</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1.852.400</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1.533.113</a:t>
                      </a:r>
                    </a:p>
                  </a:txBody>
                  <a:tcPr marL="0" marR="0" marT="0" marB="0" anchor="ctr">
                    <a:lnL>
                      <a:noFill/>
                    </a:lnL>
                    <a:lnR>
                      <a:noFill/>
                    </a:lnR>
                    <a:lnT>
                      <a:noFill/>
                    </a:lnT>
                    <a:lnB>
                      <a:noFill/>
                    </a:lnB>
                  </a:tcPr>
                </a:tc>
                <a:extLst>
                  <a:ext uri="{0D108BD9-81ED-4DB2-BD59-A6C34878D82A}">
                    <a16:rowId xmlns:a16="http://schemas.microsoft.com/office/drawing/2014/main" val="2397768961"/>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Outros Débitos</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1.827.972</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1.615.772</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1.580.955</a:t>
                      </a:r>
                    </a:p>
                  </a:txBody>
                  <a:tcPr marL="0" marR="0" marT="0" marB="0" anchor="ctr">
                    <a:lnL>
                      <a:noFill/>
                    </a:lnL>
                    <a:lnR>
                      <a:noFill/>
                    </a:lnR>
                    <a:lnT>
                      <a:noFill/>
                    </a:lnT>
                    <a:lnB>
                      <a:noFill/>
                    </a:lnB>
                  </a:tcPr>
                </a:tc>
                <a:extLst>
                  <a:ext uri="{0D108BD9-81ED-4DB2-BD59-A6C34878D82A}">
                    <a16:rowId xmlns:a16="http://schemas.microsoft.com/office/drawing/2014/main" val="844721245"/>
                  </a:ext>
                </a:extLst>
              </a:tr>
              <a:tr h="177701">
                <a:tc vMerge="1">
                  <a:txBody>
                    <a:bodyPr/>
                    <a:lstStyle/>
                    <a:p>
                      <a:endParaRPr lang="pt-BR"/>
                    </a:p>
                  </a:txBody>
                  <a:tcPr/>
                </a:tc>
                <a:tc>
                  <a:txBody>
                    <a:bodyPr/>
                    <a:lstStyle/>
                    <a:p>
                      <a:pPr algn="r" fontAlgn="b"/>
                      <a:r>
                        <a:rPr lang="pt-BR" sz="1000" b="0" i="0" u="none" strike="noStrike" dirty="0">
                          <a:solidFill>
                            <a:srgbClr val="565656"/>
                          </a:solidFill>
                          <a:effectLst/>
                          <a:latin typeface="Abadi" panose="020B0604020104020204" pitchFamily="34" charset="0"/>
                        </a:rPr>
                        <a:t>Receitas a tributar</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a:t>
                      </a:r>
                    </a:p>
                  </a:txBody>
                  <a:tcPr marL="0" marR="0" marT="0" marB="0" anchor="ctr">
                    <a:lnL>
                      <a:noFill/>
                    </a:lnL>
                    <a:lnR>
                      <a:noFill/>
                    </a:lnR>
                    <a:lnT>
                      <a:noFill/>
                    </a:lnT>
                    <a:lnB>
                      <a:noFill/>
                    </a:lnB>
                  </a:tcPr>
                </a:tc>
                <a:extLst>
                  <a:ext uri="{0D108BD9-81ED-4DB2-BD59-A6C34878D82A}">
                    <a16:rowId xmlns:a16="http://schemas.microsoft.com/office/drawing/2014/main" val="4199666534"/>
                  </a:ext>
                </a:extLst>
              </a:tr>
              <a:tr h="177701">
                <a:tc vMerge="1">
                  <a:txBody>
                    <a:bodyPr/>
                    <a:lstStyle/>
                    <a:p>
                      <a:endParaRPr lang="pt-BR"/>
                    </a:p>
                  </a:txBody>
                  <a:tcPr/>
                </a:tc>
                <a:tc>
                  <a:txBody>
                    <a:bodyPr/>
                    <a:lstStyle/>
                    <a:p>
                      <a:pPr algn="l" fontAlgn="b"/>
                      <a:r>
                        <a:rPr lang="pt-BR" sz="1000" b="1" i="0" u="none" strike="noStrike">
                          <a:solidFill>
                            <a:srgbClr val="565656"/>
                          </a:solidFill>
                          <a:effectLst/>
                          <a:latin typeface="Abadi" panose="020B0604020104020204" pitchFamily="34" charset="0"/>
                        </a:rPr>
                        <a:t>NÃO CIRCULANTE</a:t>
                      </a:r>
                    </a:p>
                  </a:txBody>
                  <a:tcPr marL="0" marR="0" marT="0" marB="0" anchor="ctr">
                    <a:lnL w="6350" cap="flat" cmpd="sng" algn="ctr">
                      <a:solidFill>
                        <a:srgbClr val="B48A20"/>
                      </a:solidFill>
                      <a:prstDash val="solid"/>
                      <a:round/>
                      <a:headEnd type="none" w="med" len="med"/>
                      <a:tailEnd type="none" w="med" len="med"/>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5.018.503</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dirty="0">
                          <a:solidFill>
                            <a:srgbClr val="565656"/>
                          </a:solidFill>
                          <a:effectLst/>
                          <a:latin typeface="Abadi" panose="020B0604020104020204" pitchFamily="34" charset="0"/>
                        </a:rPr>
                        <a:t>5.018.503</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5.018.503</a:t>
                      </a:r>
                    </a:p>
                  </a:txBody>
                  <a:tcPr marL="0" marR="0" marT="0" marB="0" anchor="ctr">
                    <a:lnL>
                      <a:noFill/>
                    </a:lnL>
                    <a:lnR>
                      <a:noFill/>
                    </a:lnR>
                    <a:lnT>
                      <a:noFill/>
                    </a:lnT>
                    <a:lnB>
                      <a:noFill/>
                    </a:lnB>
                    <a:solidFill>
                      <a:srgbClr val="DDDDDD"/>
                    </a:solidFill>
                  </a:tcPr>
                </a:tc>
                <a:extLst>
                  <a:ext uri="{0D108BD9-81ED-4DB2-BD59-A6C34878D82A}">
                    <a16:rowId xmlns:a16="http://schemas.microsoft.com/office/drawing/2014/main" val="2916918572"/>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Instituições Financeiras</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4.738.380</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4.738.380</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4.738.380</a:t>
                      </a:r>
                    </a:p>
                  </a:txBody>
                  <a:tcPr marL="0" marR="0" marT="0" marB="0" anchor="ctr">
                    <a:lnL>
                      <a:noFill/>
                    </a:lnL>
                    <a:lnR>
                      <a:noFill/>
                    </a:lnR>
                    <a:lnT>
                      <a:noFill/>
                    </a:lnT>
                    <a:lnB>
                      <a:noFill/>
                    </a:lnB>
                  </a:tcPr>
                </a:tc>
                <a:extLst>
                  <a:ext uri="{0D108BD9-81ED-4DB2-BD59-A6C34878D82A}">
                    <a16:rowId xmlns:a16="http://schemas.microsoft.com/office/drawing/2014/main" val="1962555447"/>
                  </a:ext>
                </a:extLst>
              </a:tr>
              <a:tr h="284320">
                <a:tc vMerge="1">
                  <a:txBody>
                    <a:bodyPr/>
                    <a:lstStyle/>
                    <a:p>
                      <a:endParaRPr lang="pt-BR"/>
                    </a:p>
                  </a:txBody>
                  <a:tcPr/>
                </a:tc>
                <a:tc>
                  <a:txBody>
                    <a:bodyPr/>
                    <a:lstStyle/>
                    <a:p>
                      <a:pPr algn="r" rtl="0" fontAlgn="ctr"/>
                      <a:r>
                        <a:rPr lang="pt-BR" sz="1000" b="0" i="0" u="none" strike="noStrike">
                          <a:solidFill>
                            <a:srgbClr val="595959"/>
                          </a:solidFill>
                          <a:effectLst/>
                          <a:latin typeface="Abadi" panose="020B0604020104020204" pitchFamily="34" charset="0"/>
                        </a:rPr>
                        <a:t>Parcelamento de Tributos</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95959"/>
                          </a:solidFill>
                          <a:effectLst/>
                          <a:latin typeface="Abadi" panose="020B0604020104020204" pitchFamily="34" charset="0"/>
                        </a:rPr>
                        <a:t>280.123</a:t>
                      </a:r>
                    </a:p>
                  </a:txBody>
                  <a:tcPr marL="0" marR="0" marT="0" marB="0" anchor="ctr">
                    <a:lnL>
                      <a:noFill/>
                    </a:lnL>
                    <a:lnR>
                      <a:noFill/>
                    </a:lnR>
                    <a:lnT>
                      <a:noFill/>
                    </a:lnT>
                    <a:lnB>
                      <a:noFill/>
                    </a:lnB>
                  </a:tcPr>
                </a:tc>
                <a:tc>
                  <a:txBody>
                    <a:bodyPr/>
                    <a:lstStyle/>
                    <a:p>
                      <a:pPr algn="r" fontAlgn="b"/>
                      <a:r>
                        <a:rPr lang="pt-BR" sz="1000" b="0" i="0" u="none" strike="noStrike" dirty="0">
                          <a:solidFill>
                            <a:srgbClr val="595959"/>
                          </a:solidFill>
                          <a:effectLst/>
                          <a:latin typeface="Abadi" panose="020B0604020104020204" pitchFamily="34" charset="0"/>
                        </a:rPr>
                        <a:t>280.123</a:t>
                      </a:r>
                    </a:p>
                  </a:txBody>
                  <a:tcPr marL="0" marR="0" marT="0" marB="0" anchor="ctr">
                    <a:lnL>
                      <a:noFill/>
                    </a:lnL>
                    <a:lnR>
                      <a:noFill/>
                    </a:lnR>
                    <a:lnT>
                      <a:noFill/>
                    </a:lnT>
                    <a:lnB>
                      <a:noFill/>
                    </a:lnB>
                  </a:tcPr>
                </a:tc>
                <a:tc>
                  <a:txBody>
                    <a:bodyPr/>
                    <a:lstStyle/>
                    <a:p>
                      <a:pPr algn="r" fontAlgn="b"/>
                      <a:r>
                        <a:rPr lang="pt-BR" sz="1000" b="0" i="0" u="none" strike="noStrike">
                          <a:solidFill>
                            <a:srgbClr val="595959"/>
                          </a:solidFill>
                          <a:effectLst/>
                          <a:latin typeface="Abadi" panose="020B0604020104020204" pitchFamily="34" charset="0"/>
                        </a:rPr>
                        <a:t>280.123</a:t>
                      </a:r>
                    </a:p>
                  </a:txBody>
                  <a:tcPr marL="0" marR="0" marT="0" marB="0" anchor="ctr">
                    <a:lnL>
                      <a:noFill/>
                    </a:lnL>
                    <a:lnR>
                      <a:noFill/>
                    </a:lnR>
                    <a:lnT>
                      <a:noFill/>
                    </a:lnT>
                    <a:lnB>
                      <a:noFill/>
                    </a:lnB>
                  </a:tcPr>
                </a:tc>
                <a:extLst>
                  <a:ext uri="{0D108BD9-81ED-4DB2-BD59-A6C34878D82A}">
                    <a16:rowId xmlns:a16="http://schemas.microsoft.com/office/drawing/2014/main" val="609370784"/>
                  </a:ext>
                </a:extLst>
              </a:tr>
              <a:tr h="177701">
                <a:tc vMerge="1">
                  <a:txBody>
                    <a:bodyPr/>
                    <a:lstStyle/>
                    <a:p>
                      <a:endParaRPr lang="pt-BR"/>
                    </a:p>
                  </a:txBody>
                  <a:tcPr/>
                </a:tc>
                <a:tc>
                  <a:txBody>
                    <a:bodyPr/>
                    <a:lstStyle/>
                    <a:p>
                      <a:pPr algn="l" fontAlgn="b"/>
                      <a:r>
                        <a:rPr lang="pt-BR" sz="1000" b="1" i="0" u="none" strike="noStrike">
                          <a:solidFill>
                            <a:srgbClr val="565656"/>
                          </a:solidFill>
                          <a:effectLst/>
                          <a:latin typeface="Abadi" panose="020B0604020104020204" pitchFamily="34" charset="0"/>
                        </a:rPr>
                        <a:t>PATRIMÔNIO LÍQUIDO</a:t>
                      </a:r>
                    </a:p>
                  </a:txBody>
                  <a:tcPr marL="0" marR="0" marT="0" marB="0" anchor="ctr">
                    <a:lnL w="6350" cap="flat" cmpd="sng" algn="ctr">
                      <a:solidFill>
                        <a:srgbClr val="B48A20"/>
                      </a:solidFill>
                      <a:prstDash val="solid"/>
                      <a:round/>
                      <a:headEnd type="none" w="med" len="med"/>
                      <a:tailEnd type="none" w="med" len="med"/>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-1.582.680</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dirty="0">
                          <a:solidFill>
                            <a:srgbClr val="565656"/>
                          </a:solidFill>
                          <a:effectLst/>
                          <a:latin typeface="Abadi" panose="020B0604020104020204" pitchFamily="34" charset="0"/>
                        </a:rPr>
                        <a:t>-1.141.189</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-3.136.443</a:t>
                      </a:r>
                    </a:p>
                  </a:txBody>
                  <a:tcPr marL="0" marR="0" marT="0" marB="0" anchor="ctr">
                    <a:lnL>
                      <a:noFill/>
                    </a:lnL>
                    <a:lnR>
                      <a:noFill/>
                    </a:lnR>
                    <a:lnT>
                      <a:noFill/>
                    </a:lnT>
                    <a:lnB>
                      <a:noFill/>
                    </a:lnB>
                    <a:solidFill>
                      <a:srgbClr val="DDDDDD"/>
                    </a:solidFill>
                  </a:tcPr>
                </a:tc>
                <a:extLst>
                  <a:ext uri="{0D108BD9-81ED-4DB2-BD59-A6C34878D82A}">
                    <a16:rowId xmlns:a16="http://schemas.microsoft.com/office/drawing/2014/main" val="1358426312"/>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Capital Social</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200.000</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200.000</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200.000</a:t>
                      </a:r>
                    </a:p>
                  </a:txBody>
                  <a:tcPr marL="0" marR="0" marT="0" marB="0" anchor="ctr">
                    <a:lnL>
                      <a:noFill/>
                    </a:lnL>
                    <a:lnR>
                      <a:noFill/>
                    </a:lnR>
                    <a:lnT>
                      <a:noFill/>
                    </a:lnT>
                    <a:lnB>
                      <a:noFill/>
                    </a:lnB>
                  </a:tcPr>
                </a:tc>
                <a:extLst>
                  <a:ext uri="{0D108BD9-81ED-4DB2-BD59-A6C34878D82A}">
                    <a16:rowId xmlns:a16="http://schemas.microsoft.com/office/drawing/2014/main" val="2698423383"/>
                  </a:ext>
                </a:extLst>
              </a:tr>
              <a:tr h="17770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Resultados acumulados</a:t>
                      </a:r>
                    </a:p>
                  </a:txBody>
                  <a:tcPr marL="0" marR="0" marT="0" marB="0" anchor="ctr">
                    <a:lnL w="6350" cap="flat" cmpd="sng" algn="ctr">
                      <a:solidFill>
                        <a:srgbClr val="B48A20"/>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-1.782.680</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-1.341.189</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-3.336.443</a:t>
                      </a:r>
                    </a:p>
                  </a:txBody>
                  <a:tcPr marL="0" marR="0" marT="0" marB="0" anchor="ctr">
                    <a:lnL>
                      <a:noFill/>
                    </a:lnL>
                    <a:lnR>
                      <a:noFill/>
                    </a:lnR>
                    <a:lnT>
                      <a:noFill/>
                    </a:lnT>
                    <a:lnB>
                      <a:noFill/>
                    </a:lnB>
                  </a:tcPr>
                </a:tc>
                <a:extLst>
                  <a:ext uri="{0D108BD9-81ED-4DB2-BD59-A6C34878D82A}">
                    <a16:rowId xmlns:a16="http://schemas.microsoft.com/office/drawing/2014/main" val="53898110"/>
                  </a:ext>
                </a:extLst>
              </a:tr>
              <a:tr h="177701">
                <a:tc vMerge="1">
                  <a:txBody>
                    <a:bodyPr/>
                    <a:lstStyle/>
                    <a:p>
                      <a:endParaRPr lang="pt-BR"/>
                    </a:p>
                  </a:txBody>
                  <a:tcPr/>
                </a:tc>
                <a:tc>
                  <a:txBody>
                    <a:bodyPr/>
                    <a:lstStyle/>
                    <a:p>
                      <a:pPr algn="l" fontAlgn="b"/>
                      <a:r>
                        <a:rPr lang="pt-BR" sz="1000" b="1" i="0" u="none" strike="noStrike">
                          <a:solidFill>
                            <a:srgbClr val="565656"/>
                          </a:solidFill>
                          <a:effectLst/>
                          <a:latin typeface="Abadi" panose="020B0604020104020204" pitchFamily="34" charset="0"/>
                        </a:rPr>
                        <a:t>TOTAL DO PASSIVO</a:t>
                      </a:r>
                    </a:p>
                  </a:txBody>
                  <a:tcPr marL="0" marR="0" marT="0" marB="0" anchor="ctr">
                    <a:lnL w="6350" cap="flat" cmpd="sng" algn="ctr">
                      <a:solidFill>
                        <a:srgbClr val="B48A20"/>
                      </a:solidFill>
                      <a:prstDash val="solid"/>
                      <a:round/>
                      <a:headEnd type="none" w="med" len="med"/>
                      <a:tailEnd type="none" w="med" len="med"/>
                    </a:lnL>
                    <a:lnR>
                      <a:noFill/>
                    </a:lnR>
                    <a:lnT>
                      <a:noFill/>
                    </a:lnT>
                    <a:lnB>
                      <a:noFill/>
                    </a:lnB>
                    <a:solidFill>
                      <a:srgbClr val="DDDDDD"/>
                    </a:solidFill>
                  </a:tcPr>
                </a:tc>
                <a:tc>
                  <a:txBody>
                    <a:bodyPr/>
                    <a:lstStyle/>
                    <a:p>
                      <a:pPr algn="r" fontAlgn="b"/>
                      <a:r>
                        <a:rPr lang="pt-BR" sz="1000" b="1" i="0" u="none" strike="noStrike" dirty="0">
                          <a:solidFill>
                            <a:srgbClr val="565656"/>
                          </a:solidFill>
                          <a:effectLst/>
                          <a:latin typeface="Abadi" panose="020B0604020104020204" pitchFamily="34" charset="0"/>
                        </a:rPr>
                        <a:t>      8.558.133 </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   8.819.760 </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dirty="0">
                          <a:solidFill>
                            <a:srgbClr val="565656"/>
                          </a:solidFill>
                          <a:effectLst/>
                          <a:latin typeface="Abadi" panose="020B0604020104020204" pitchFamily="34" charset="0"/>
                        </a:rPr>
                        <a:t>  6.858.095 </a:t>
                      </a:r>
                    </a:p>
                  </a:txBody>
                  <a:tcPr marL="0" marR="0" marT="0" marB="0" anchor="ctr">
                    <a:lnL>
                      <a:noFill/>
                    </a:lnL>
                    <a:lnR>
                      <a:noFill/>
                    </a:lnR>
                    <a:lnT>
                      <a:noFill/>
                    </a:lnT>
                    <a:lnB>
                      <a:noFill/>
                    </a:lnB>
                    <a:solidFill>
                      <a:srgbClr val="DDDDDD"/>
                    </a:solidFill>
                  </a:tcPr>
                </a:tc>
                <a:extLst>
                  <a:ext uri="{0D108BD9-81ED-4DB2-BD59-A6C34878D82A}">
                    <a16:rowId xmlns:a16="http://schemas.microsoft.com/office/drawing/2014/main" val="3250596736"/>
                  </a:ext>
                </a:extLst>
              </a:tr>
            </a:tbl>
          </a:graphicData>
        </a:graphic>
      </p:graphicFrame>
      <p:sp>
        <p:nvSpPr>
          <p:cNvPr id="8" name="Retângulo 7">
            <a:extLst>
              <a:ext uri="{FF2B5EF4-FFF2-40B4-BE49-F238E27FC236}">
                <a16:creationId xmlns:a16="http://schemas.microsoft.com/office/drawing/2014/main" id="{DDB175AE-5BD2-4320-8DBB-1BB88D495A27}"/>
              </a:ext>
            </a:extLst>
          </p:cNvPr>
          <p:cNvSpPr/>
          <p:nvPr/>
        </p:nvSpPr>
        <p:spPr>
          <a:xfrm>
            <a:off x="5056245" y="3780631"/>
            <a:ext cx="741206" cy="3065762"/>
          </a:xfrm>
          <a:prstGeom prst="rect">
            <a:avLst/>
          </a:prstGeom>
          <a:noFill/>
          <a:ln w="3175">
            <a:solidFill>
              <a:srgbClr val="B4842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latin typeface="Abadi" panose="020B0604020104020204" pitchFamily="34" charset="0"/>
            </a:endParaRPr>
          </a:p>
        </p:txBody>
      </p:sp>
    </p:spTree>
    <p:extLst>
      <p:ext uri="{BB962C8B-B14F-4D97-AF65-F5344CB8AC3E}">
        <p14:creationId xmlns:p14="http://schemas.microsoft.com/office/powerpoint/2010/main" val="137884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8"/>
          <p:cNvSpPr>
            <a:spLocks noGrp="1"/>
          </p:cNvSpPr>
          <p:nvPr>
            <p:ph type="title"/>
          </p:nvPr>
        </p:nvSpPr>
        <p:spPr/>
        <p:txBody>
          <a:bodyPr>
            <a:normAutofit/>
          </a:bodyPr>
          <a:lstStyle/>
          <a:p>
            <a:r>
              <a:rPr lang="pt-BR" dirty="0">
                <a:latin typeface="Abadi" panose="020B0604020104020204" pitchFamily="34" charset="0"/>
              </a:rPr>
              <a:t>4. DADOS FINANCEIROS-ECONÔMICOS</a:t>
            </a:r>
          </a:p>
        </p:txBody>
      </p:sp>
      <p:sp>
        <p:nvSpPr>
          <p:cNvPr id="10" name="Espaço Reservado para Texto 9"/>
          <p:cNvSpPr>
            <a:spLocks noGrp="1"/>
          </p:cNvSpPr>
          <p:nvPr>
            <p:ph type="body" sz="quarter" idx="17"/>
          </p:nvPr>
        </p:nvSpPr>
        <p:spPr>
          <a:xfrm>
            <a:off x="329072" y="431748"/>
            <a:ext cx="10444858" cy="556593"/>
          </a:xfrm>
        </p:spPr>
        <p:txBody>
          <a:bodyPr>
            <a:normAutofit/>
          </a:bodyPr>
          <a:lstStyle/>
          <a:p>
            <a:r>
              <a:rPr lang="pt-BR" sz="2020" dirty="0">
                <a:solidFill>
                  <a:srgbClr val="565656"/>
                </a:solidFill>
                <a:latin typeface="Abadi" panose="020B0604020104020204" pitchFamily="34" charset="0"/>
              </a:rPr>
              <a:t>Demonstração do Resultado do Exercício</a:t>
            </a:r>
          </a:p>
        </p:txBody>
      </p:sp>
      <p:sp>
        <p:nvSpPr>
          <p:cNvPr id="11" name="CaixaDeTexto 10"/>
          <p:cNvSpPr txBox="1"/>
          <p:nvPr/>
        </p:nvSpPr>
        <p:spPr>
          <a:xfrm>
            <a:off x="329072" y="6421592"/>
            <a:ext cx="3281102" cy="199157"/>
          </a:xfrm>
          <a:prstGeom prst="rect">
            <a:avLst/>
          </a:prstGeom>
          <a:noFill/>
        </p:spPr>
        <p:txBody>
          <a:bodyPr wrap="square" rtlCol="0">
            <a:spAutoFit/>
          </a:bodyPr>
          <a:lstStyle/>
          <a:p>
            <a:r>
              <a:rPr lang="pt-BR" sz="694" i="1" dirty="0">
                <a:solidFill>
                  <a:srgbClr val="565656"/>
                </a:solidFill>
                <a:latin typeface="Abadi" panose="020B0604020104020204" pitchFamily="34" charset="0"/>
              </a:rPr>
              <a:t>Fonte: Demonstrações financeiras fornecidas pelas Recuperandas</a:t>
            </a:r>
          </a:p>
        </p:txBody>
      </p:sp>
      <p:graphicFrame>
        <p:nvGraphicFramePr>
          <p:cNvPr id="21" name="Diagrama 20">
            <a:extLst>
              <a:ext uri="{FF2B5EF4-FFF2-40B4-BE49-F238E27FC236}">
                <a16:creationId xmlns:a16="http://schemas.microsoft.com/office/drawing/2014/main" id="{A756A880-1F47-49EE-95DC-80AB18D22A72}"/>
              </a:ext>
            </a:extLst>
          </p:cNvPr>
          <p:cNvGraphicFramePr/>
          <p:nvPr>
            <p:extLst>
              <p:ext uri="{D42A27DB-BD31-4B8C-83A1-F6EECF244321}">
                <p14:modId xmlns:p14="http://schemas.microsoft.com/office/powerpoint/2010/main" val="4006019468"/>
              </p:ext>
            </p:extLst>
          </p:nvPr>
        </p:nvGraphicFramePr>
        <p:xfrm>
          <a:off x="4649298" y="987430"/>
          <a:ext cx="9826357" cy="59259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Tabela 3">
            <a:extLst>
              <a:ext uri="{FF2B5EF4-FFF2-40B4-BE49-F238E27FC236}">
                <a16:creationId xmlns:a16="http://schemas.microsoft.com/office/drawing/2014/main" id="{8DE4B255-78FE-4212-B726-BB330FAE8E73}"/>
              </a:ext>
            </a:extLst>
          </p:cNvPr>
          <p:cNvGraphicFramePr>
            <a:graphicFrameLocks noGrp="1"/>
          </p:cNvGraphicFramePr>
          <p:nvPr>
            <p:extLst>
              <p:ext uri="{D42A27DB-BD31-4B8C-83A1-F6EECF244321}">
                <p14:modId xmlns:p14="http://schemas.microsoft.com/office/powerpoint/2010/main" val="1923692400"/>
              </p:ext>
            </p:extLst>
          </p:nvPr>
        </p:nvGraphicFramePr>
        <p:xfrm>
          <a:off x="209466" y="1054648"/>
          <a:ext cx="5753729" cy="5300637"/>
        </p:xfrm>
        <a:graphic>
          <a:graphicData uri="http://schemas.openxmlformats.org/drawingml/2006/table">
            <a:tbl>
              <a:tblPr/>
              <a:tblGrid>
                <a:gridCol w="322304">
                  <a:extLst>
                    <a:ext uri="{9D8B030D-6E8A-4147-A177-3AD203B41FA5}">
                      <a16:colId xmlns:a16="http://schemas.microsoft.com/office/drawing/2014/main" val="2227593742"/>
                    </a:ext>
                  </a:extLst>
                </a:gridCol>
                <a:gridCol w="2160633">
                  <a:extLst>
                    <a:ext uri="{9D8B030D-6E8A-4147-A177-3AD203B41FA5}">
                      <a16:colId xmlns:a16="http://schemas.microsoft.com/office/drawing/2014/main" val="1285028891"/>
                    </a:ext>
                  </a:extLst>
                </a:gridCol>
                <a:gridCol w="811730">
                  <a:extLst>
                    <a:ext uri="{9D8B030D-6E8A-4147-A177-3AD203B41FA5}">
                      <a16:colId xmlns:a16="http://schemas.microsoft.com/office/drawing/2014/main" val="2873194966"/>
                    </a:ext>
                  </a:extLst>
                </a:gridCol>
                <a:gridCol w="740106">
                  <a:extLst>
                    <a:ext uri="{9D8B030D-6E8A-4147-A177-3AD203B41FA5}">
                      <a16:colId xmlns:a16="http://schemas.microsoft.com/office/drawing/2014/main" val="25326902"/>
                    </a:ext>
                  </a:extLst>
                </a:gridCol>
                <a:gridCol w="859478">
                  <a:extLst>
                    <a:ext uri="{9D8B030D-6E8A-4147-A177-3AD203B41FA5}">
                      <a16:colId xmlns:a16="http://schemas.microsoft.com/office/drawing/2014/main" val="2196142565"/>
                    </a:ext>
                  </a:extLst>
                </a:gridCol>
                <a:gridCol w="859478">
                  <a:extLst>
                    <a:ext uri="{9D8B030D-6E8A-4147-A177-3AD203B41FA5}">
                      <a16:colId xmlns:a16="http://schemas.microsoft.com/office/drawing/2014/main" val="569173364"/>
                    </a:ext>
                  </a:extLst>
                </a:gridCol>
              </a:tblGrid>
              <a:tr h="261191">
                <a:tc rowSpan="15">
                  <a:txBody>
                    <a:bodyPr/>
                    <a:lstStyle/>
                    <a:p>
                      <a:pPr algn="ctr" fontAlgn="ctr"/>
                      <a:r>
                        <a:rPr lang="pt-BR" sz="1000" b="1" i="0" u="none" strike="noStrike">
                          <a:solidFill>
                            <a:srgbClr val="B48420"/>
                          </a:solidFill>
                          <a:effectLst/>
                          <a:latin typeface="Abadi" panose="020B0604020104020204" pitchFamily="34" charset="0"/>
                        </a:rPr>
                        <a:t>DEMONSTRAÇÃO RESULTADO DO EXERCÍCIO</a:t>
                      </a:r>
                    </a:p>
                  </a:txBody>
                  <a:tcPr marL="0" marR="0" marT="0" marB="0" vert="vert270" anchor="ctr">
                    <a:lnL>
                      <a:noFill/>
                    </a:lnL>
                    <a:lnR w="6350" cap="flat" cmpd="sng" algn="ctr">
                      <a:solidFill>
                        <a:srgbClr val="565656"/>
                      </a:solidFill>
                      <a:prstDash val="solid"/>
                      <a:round/>
                      <a:headEnd type="none" w="med" len="med"/>
                      <a:tailEnd type="none" w="med" len="med"/>
                    </a:lnR>
                    <a:lnT>
                      <a:noFill/>
                    </a:lnT>
                    <a:lnB>
                      <a:noFill/>
                    </a:lnB>
                    <a:solidFill>
                      <a:srgbClr val="000000"/>
                    </a:solidFill>
                  </a:tcPr>
                </a:tc>
                <a:tc>
                  <a:txBody>
                    <a:bodyPr/>
                    <a:lstStyle/>
                    <a:p>
                      <a:pPr algn="l" fontAlgn="b"/>
                      <a:r>
                        <a:rPr lang="pt-BR" sz="1000" b="1" i="0" u="none" strike="noStrike" dirty="0">
                          <a:solidFill>
                            <a:srgbClr val="B48420"/>
                          </a:solidFill>
                          <a:effectLst/>
                          <a:latin typeface="Abadi" panose="020B0604020104020204" pitchFamily="34" charset="0"/>
                        </a:rPr>
                        <a:t>D.R.E</a:t>
                      </a:r>
                    </a:p>
                  </a:txBody>
                  <a:tcPr marL="0" marR="0" marT="0" marB="0" anchor="ctr">
                    <a:lnL w="6350" cap="flat" cmpd="sng" algn="ctr">
                      <a:solidFill>
                        <a:srgbClr val="565656"/>
                      </a:solidFill>
                      <a:prstDash val="solid"/>
                      <a:round/>
                      <a:headEnd type="none" w="med" len="med"/>
                      <a:tailEnd type="none" w="med" len="med"/>
                    </a:lnL>
                    <a:lnR>
                      <a:noFill/>
                    </a:lnR>
                    <a:lnT>
                      <a:noFill/>
                    </a:lnT>
                    <a:lnB>
                      <a:noFill/>
                    </a:lnB>
                  </a:tcPr>
                </a:tc>
                <a:tc>
                  <a:txBody>
                    <a:bodyPr/>
                    <a:lstStyle/>
                    <a:p>
                      <a:pPr algn="r" fontAlgn="b"/>
                      <a:r>
                        <a:rPr lang="pt-BR" sz="1000" b="1" i="0" u="none" strike="noStrike" dirty="0" err="1">
                          <a:solidFill>
                            <a:srgbClr val="B48420"/>
                          </a:solidFill>
                          <a:effectLst/>
                          <a:latin typeface="Abadi" panose="020B0604020104020204" pitchFamily="34" charset="0"/>
                        </a:rPr>
                        <a:t>nov</a:t>
                      </a:r>
                      <a:r>
                        <a:rPr lang="pt-BR" sz="1000" b="1" i="0" u="none" strike="noStrike" dirty="0">
                          <a:solidFill>
                            <a:srgbClr val="B48420"/>
                          </a:solidFill>
                          <a:effectLst/>
                          <a:latin typeface="Abadi" panose="020B0604020104020204" pitchFamily="34" charset="0"/>
                        </a:rPr>
                        <a:t>/21</a:t>
                      </a:r>
                    </a:p>
                  </a:txBody>
                  <a:tcPr marL="0" marR="0" marT="0" marB="0" anchor="ctr">
                    <a:lnL>
                      <a:noFill/>
                    </a:lnL>
                    <a:lnR>
                      <a:noFill/>
                    </a:lnR>
                    <a:lnT>
                      <a:noFill/>
                    </a:lnT>
                    <a:lnB>
                      <a:noFill/>
                    </a:lnB>
                  </a:tcPr>
                </a:tc>
                <a:tc>
                  <a:txBody>
                    <a:bodyPr/>
                    <a:lstStyle/>
                    <a:p>
                      <a:pPr algn="r" fontAlgn="b"/>
                      <a:r>
                        <a:rPr lang="pt-BR" sz="1000" b="1" i="0" u="none" strike="noStrike">
                          <a:solidFill>
                            <a:srgbClr val="B48420"/>
                          </a:solidFill>
                          <a:effectLst/>
                          <a:latin typeface="Abadi" panose="020B0604020104020204" pitchFamily="34" charset="0"/>
                        </a:rPr>
                        <a:t>dez/21</a:t>
                      </a:r>
                    </a:p>
                  </a:txBody>
                  <a:tcPr marL="0" marR="0" marT="0" marB="0" anchor="ctr">
                    <a:lnL>
                      <a:noFill/>
                    </a:lnL>
                    <a:lnR>
                      <a:noFill/>
                    </a:lnR>
                    <a:lnT>
                      <a:noFill/>
                    </a:lnT>
                    <a:lnB>
                      <a:noFill/>
                    </a:lnB>
                  </a:tcPr>
                </a:tc>
                <a:tc>
                  <a:txBody>
                    <a:bodyPr/>
                    <a:lstStyle/>
                    <a:p>
                      <a:pPr algn="r" fontAlgn="b"/>
                      <a:r>
                        <a:rPr lang="pt-BR" sz="1000" b="1" i="0" u="none" strike="noStrike">
                          <a:solidFill>
                            <a:srgbClr val="B48420"/>
                          </a:solidFill>
                          <a:effectLst/>
                          <a:latin typeface="Abadi" panose="020B0604020104020204" pitchFamily="34" charset="0"/>
                        </a:rPr>
                        <a:t>jan/22</a:t>
                      </a:r>
                    </a:p>
                  </a:txBody>
                  <a:tcPr marL="0" marR="0" marT="0" marB="0" anchor="ctr">
                    <a:lnL>
                      <a:noFill/>
                    </a:lnL>
                    <a:lnR>
                      <a:noFill/>
                    </a:lnR>
                    <a:lnT>
                      <a:noFill/>
                    </a:lnT>
                    <a:lnB>
                      <a:noFill/>
                    </a:lnB>
                  </a:tcPr>
                </a:tc>
                <a:tc>
                  <a:txBody>
                    <a:bodyPr/>
                    <a:lstStyle/>
                    <a:p>
                      <a:pPr algn="r" fontAlgn="b"/>
                      <a:r>
                        <a:rPr lang="pt-BR" sz="1000" b="1" i="0" u="none" strike="noStrike">
                          <a:solidFill>
                            <a:srgbClr val="B48420"/>
                          </a:solidFill>
                          <a:effectLst/>
                          <a:latin typeface="Abadi" panose="020B0604020104020204" pitchFamily="34" charset="0"/>
                        </a:rPr>
                        <a:t>2022</a:t>
                      </a:r>
                    </a:p>
                  </a:txBody>
                  <a:tcPr marL="0" marR="0" marT="0" marB="0" anchor="ctr">
                    <a:lnL>
                      <a:noFill/>
                    </a:lnL>
                    <a:lnR>
                      <a:noFill/>
                    </a:lnR>
                    <a:lnT>
                      <a:noFill/>
                    </a:lnT>
                    <a:lnB>
                      <a:noFill/>
                    </a:lnB>
                  </a:tcPr>
                </a:tc>
                <a:extLst>
                  <a:ext uri="{0D108BD9-81ED-4DB2-BD59-A6C34878D82A}">
                    <a16:rowId xmlns:a16="http://schemas.microsoft.com/office/drawing/2014/main" val="3994205424"/>
                  </a:ext>
                </a:extLst>
              </a:tr>
              <a:tr h="261191">
                <a:tc vMerge="1">
                  <a:txBody>
                    <a:bodyPr/>
                    <a:lstStyle/>
                    <a:p>
                      <a:endParaRPr lang="pt-BR"/>
                    </a:p>
                  </a:txBody>
                  <a:tcPr/>
                </a:tc>
                <a:tc>
                  <a:txBody>
                    <a:bodyPr/>
                    <a:lstStyle/>
                    <a:p>
                      <a:pPr algn="l" fontAlgn="b"/>
                      <a:r>
                        <a:rPr lang="pt-BR" sz="1000" b="1" i="0" u="none" strike="noStrike" dirty="0">
                          <a:solidFill>
                            <a:srgbClr val="565656"/>
                          </a:solidFill>
                          <a:effectLst/>
                          <a:latin typeface="Abadi" panose="020B0604020104020204" pitchFamily="34" charset="0"/>
                        </a:rPr>
                        <a:t>Receita bruta</a:t>
                      </a:r>
                    </a:p>
                  </a:txBody>
                  <a:tcPr marL="0" marR="0" marT="0" marB="0" anchor="ctr">
                    <a:lnL w="6350" cap="flat" cmpd="sng" algn="ctr">
                      <a:solidFill>
                        <a:srgbClr val="565656"/>
                      </a:solidFill>
                      <a:prstDash val="solid"/>
                      <a:round/>
                      <a:headEnd type="none" w="med" len="med"/>
                      <a:tailEnd type="none" w="med" len="med"/>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 1.587.597 </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  578.226 </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     370.399 </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     370.399 </a:t>
                      </a:r>
                    </a:p>
                  </a:txBody>
                  <a:tcPr marL="0" marR="0" marT="0" marB="0" anchor="ctr">
                    <a:lnL>
                      <a:noFill/>
                    </a:lnL>
                    <a:lnR>
                      <a:noFill/>
                    </a:lnR>
                    <a:lnT>
                      <a:noFill/>
                    </a:lnT>
                    <a:lnB>
                      <a:noFill/>
                    </a:lnB>
                    <a:solidFill>
                      <a:srgbClr val="DDDDDD"/>
                    </a:solidFill>
                  </a:tcPr>
                </a:tc>
                <a:extLst>
                  <a:ext uri="{0D108BD9-81ED-4DB2-BD59-A6C34878D82A}">
                    <a16:rowId xmlns:a16="http://schemas.microsoft.com/office/drawing/2014/main" val="3412779295"/>
                  </a:ext>
                </a:extLst>
              </a:tr>
              <a:tr h="491653">
                <a:tc vMerge="1">
                  <a:txBody>
                    <a:bodyPr/>
                    <a:lstStyle/>
                    <a:p>
                      <a:endParaRPr lang="pt-BR"/>
                    </a:p>
                  </a:txBody>
                  <a:tcPr/>
                </a:tc>
                <a:tc>
                  <a:txBody>
                    <a:bodyPr/>
                    <a:lstStyle/>
                    <a:p>
                      <a:pPr algn="r" fontAlgn="b"/>
                      <a:r>
                        <a:rPr lang="pt-BR" sz="1000" b="0" i="0" u="none" strike="noStrike" dirty="0">
                          <a:solidFill>
                            <a:srgbClr val="565656"/>
                          </a:solidFill>
                          <a:effectLst/>
                          <a:latin typeface="Abadi" panose="020B0604020104020204" pitchFamily="34" charset="0"/>
                        </a:rPr>
                        <a:t>Deduções sobre vendas</a:t>
                      </a:r>
                    </a:p>
                  </a:txBody>
                  <a:tcPr marL="0" marR="0" marT="0" marB="0" anchor="ctr">
                    <a:lnL w="6350" cap="flat" cmpd="sng" algn="ctr">
                      <a:solidFill>
                        <a:srgbClr val="565656"/>
                      </a:solidFill>
                      <a:prstDash val="solid"/>
                      <a:round/>
                      <a:headEnd type="none" w="med" len="med"/>
                      <a:tailEnd type="none" w="med" len="med"/>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      (385.352)</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      (68.534)</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        (95.269)</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        (95.269)</a:t>
                      </a:r>
                    </a:p>
                  </a:txBody>
                  <a:tcPr marL="0" marR="0" marT="0" marB="0" anchor="ctr">
                    <a:lnL>
                      <a:noFill/>
                    </a:lnL>
                    <a:lnR>
                      <a:noFill/>
                    </a:lnR>
                    <a:lnT>
                      <a:noFill/>
                    </a:lnT>
                    <a:lnB>
                      <a:noFill/>
                    </a:lnB>
                  </a:tcPr>
                </a:tc>
                <a:extLst>
                  <a:ext uri="{0D108BD9-81ED-4DB2-BD59-A6C34878D82A}">
                    <a16:rowId xmlns:a16="http://schemas.microsoft.com/office/drawing/2014/main" val="4086279188"/>
                  </a:ext>
                </a:extLst>
              </a:tr>
              <a:tr h="261191">
                <a:tc vMerge="1">
                  <a:txBody>
                    <a:bodyPr/>
                    <a:lstStyle/>
                    <a:p>
                      <a:endParaRPr lang="pt-BR"/>
                    </a:p>
                  </a:txBody>
                  <a:tcPr/>
                </a:tc>
                <a:tc>
                  <a:txBody>
                    <a:bodyPr/>
                    <a:lstStyle/>
                    <a:p>
                      <a:pPr algn="l" fontAlgn="b"/>
                      <a:r>
                        <a:rPr lang="pt-BR" sz="1000" b="1" i="0" u="none" strike="noStrike">
                          <a:solidFill>
                            <a:srgbClr val="565656"/>
                          </a:solidFill>
                          <a:effectLst/>
                          <a:latin typeface="Abadi" panose="020B0604020104020204" pitchFamily="34" charset="0"/>
                        </a:rPr>
                        <a:t>Receita líquida</a:t>
                      </a:r>
                    </a:p>
                  </a:txBody>
                  <a:tcPr marL="0" marR="0" marT="0" marB="0" anchor="ctr">
                    <a:lnL w="6350" cap="flat" cmpd="sng" algn="ctr">
                      <a:solidFill>
                        <a:srgbClr val="565656"/>
                      </a:solidFill>
                      <a:prstDash val="solid"/>
                      <a:round/>
                      <a:headEnd type="none" w="med" len="med"/>
                      <a:tailEnd type="none" w="med" len="med"/>
                    </a:lnL>
                    <a:lnR>
                      <a:noFill/>
                    </a:lnR>
                    <a:lnT>
                      <a:noFill/>
                    </a:lnT>
                    <a:lnB>
                      <a:noFill/>
                    </a:lnB>
                    <a:solidFill>
                      <a:srgbClr val="DDDDDD"/>
                    </a:solidFill>
                  </a:tcPr>
                </a:tc>
                <a:tc>
                  <a:txBody>
                    <a:bodyPr/>
                    <a:lstStyle/>
                    <a:p>
                      <a:pPr algn="r" fontAlgn="b"/>
                      <a:r>
                        <a:rPr lang="pt-BR" sz="1000" b="1" i="0" u="none" strike="noStrike" dirty="0">
                          <a:solidFill>
                            <a:srgbClr val="565656"/>
                          </a:solidFill>
                          <a:effectLst/>
                          <a:latin typeface="Abadi" panose="020B0604020104020204" pitchFamily="34" charset="0"/>
                        </a:rPr>
                        <a:t> 1.202.245 </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  509.692 </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     275.130 </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     275.130 </a:t>
                      </a:r>
                    </a:p>
                  </a:txBody>
                  <a:tcPr marL="0" marR="0" marT="0" marB="0" anchor="ctr">
                    <a:lnL>
                      <a:noFill/>
                    </a:lnL>
                    <a:lnR>
                      <a:noFill/>
                    </a:lnR>
                    <a:lnT>
                      <a:noFill/>
                    </a:lnT>
                    <a:lnB>
                      <a:noFill/>
                    </a:lnB>
                    <a:solidFill>
                      <a:srgbClr val="DDDDDD"/>
                    </a:solidFill>
                  </a:tcPr>
                </a:tc>
                <a:extLst>
                  <a:ext uri="{0D108BD9-81ED-4DB2-BD59-A6C34878D82A}">
                    <a16:rowId xmlns:a16="http://schemas.microsoft.com/office/drawing/2014/main" val="4184159443"/>
                  </a:ext>
                </a:extLst>
              </a:tr>
              <a:tr h="261191">
                <a:tc vMerge="1">
                  <a:txBody>
                    <a:bodyPr/>
                    <a:lstStyle/>
                    <a:p>
                      <a:endParaRPr lang="pt-BR"/>
                    </a:p>
                  </a:txBody>
                  <a:tcPr/>
                </a:tc>
                <a:tc>
                  <a:txBody>
                    <a:bodyPr/>
                    <a:lstStyle/>
                    <a:p>
                      <a:pPr algn="l" fontAlgn="b"/>
                      <a:r>
                        <a:rPr lang="pt-BR" sz="1000" b="1" i="0" u="none" strike="noStrike" dirty="0">
                          <a:solidFill>
                            <a:srgbClr val="565656"/>
                          </a:solidFill>
                          <a:effectLst/>
                          <a:latin typeface="Abadi" panose="020B0604020104020204" pitchFamily="34" charset="0"/>
                        </a:rPr>
                        <a:t> </a:t>
                      </a:r>
                    </a:p>
                  </a:txBody>
                  <a:tcPr marL="0" marR="0" marT="0" marB="0" anchor="ctr">
                    <a:lnL w="6350" cap="flat" cmpd="sng" algn="ctr">
                      <a:solidFill>
                        <a:srgbClr val="565656"/>
                      </a:solidFill>
                      <a:prstDash val="solid"/>
                      <a:round/>
                      <a:headEnd type="none" w="med" len="med"/>
                      <a:tailEnd type="none" w="med" len="med"/>
                    </a:lnL>
                    <a:lnR>
                      <a:noFill/>
                    </a:lnR>
                    <a:lnT>
                      <a:noFill/>
                    </a:lnT>
                    <a:lnB>
                      <a:noFill/>
                    </a:lnB>
                    <a:solidFill>
                      <a:srgbClr val="DDDDDD"/>
                    </a:solidFill>
                  </a:tcPr>
                </a:tc>
                <a:tc>
                  <a:txBody>
                    <a:bodyPr/>
                    <a:lstStyle/>
                    <a:p>
                      <a:pPr algn="r" fontAlgn="b"/>
                      <a:r>
                        <a:rPr lang="pt-BR" sz="1000" b="1" i="0" u="none" strike="noStrike" dirty="0">
                          <a:solidFill>
                            <a:srgbClr val="565656"/>
                          </a:solidFill>
                          <a:effectLst/>
                          <a:latin typeface="Abadi" panose="020B0604020104020204" pitchFamily="34" charset="0"/>
                        </a:rPr>
                        <a:t>   (596.084)</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   (82.047)</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 (1.409.943)</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 (1.409.943)</a:t>
                      </a:r>
                    </a:p>
                  </a:txBody>
                  <a:tcPr marL="0" marR="0" marT="0" marB="0" anchor="ctr">
                    <a:lnL>
                      <a:noFill/>
                    </a:lnL>
                    <a:lnR>
                      <a:noFill/>
                    </a:lnR>
                    <a:lnT>
                      <a:noFill/>
                    </a:lnT>
                    <a:lnB>
                      <a:noFill/>
                    </a:lnB>
                    <a:solidFill>
                      <a:srgbClr val="DDDDDD"/>
                    </a:solidFill>
                  </a:tcPr>
                </a:tc>
                <a:extLst>
                  <a:ext uri="{0D108BD9-81ED-4DB2-BD59-A6C34878D82A}">
                    <a16:rowId xmlns:a16="http://schemas.microsoft.com/office/drawing/2014/main" val="3051010335"/>
                  </a:ext>
                </a:extLst>
              </a:tr>
              <a:tr h="26119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Custo da mercadoria vendida</a:t>
                      </a:r>
                    </a:p>
                  </a:txBody>
                  <a:tcPr marL="0" marR="0" marT="0" marB="0" anchor="ctr">
                    <a:lnL w="6350" cap="flat" cmpd="sng" algn="ctr">
                      <a:solidFill>
                        <a:srgbClr val="565656"/>
                      </a:solidFill>
                      <a:prstDash val="solid"/>
                      <a:round/>
                      <a:headEnd type="none" w="med" len="med"/>
                      <a:tailEnd type="none" w="med" len="med"/>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      (596.084)</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      (82.047)</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     (1.409.943)</a:t>
                      </a:r>
                    </a:p>
                  </a:txBody>
                  <a:tcPr marL="0" marR="0" marT="0" marB="0" anchor="ctr">
                    <a:lnL>
                      <a:noFill/>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     (1.409.943)</a:t>
                      </a:r>
                    </a:p>
                  </a:txBody>
                  <a:tcPr marL="0" marR="0" marT="0" marB="0" anchor="ctr">
                    <a:lnL>
                      <a:noFill/>
                    </a:lnL>
                    <a:lnR>
                      <a:noFill/>
                    </a:lnR>
                    <a:lnT>
                      <a:noFill/>
                    </a:lnT>
                    <a:lnB>
                      <a:noFill/>
                    </a:lnB>
                  </a:tcPr>
                </a:tc>
                <a:extLst>
                  <a:ext uri="{0D108BD9-81ED-4DB2-BD59-A6C34878D82A}">
                    <a16:rowId xmlns:a16="http://schemas.microsoft.com/office/drawing/2014/main" val="224917000"/>
                  </a:ext>
                </a:extLst>
              </a:tr>
              <a:tr h="261191">
                <a:tc vMerge="1">
                  <a:txBody>
                    <a:bodyPr/>
                    <a:lstStyle/>
                    <a:p>
                      <a:endParaRPr lang="pt-BR"/>
                    </a:p>
                  </a:txBody>
                  <a:tcPr/>
                </a:tc>
                <a:tc>
                  <a:txBody>
                    <a:bodyPr/>
                    <a:lstStyle/>
                    <a:p>
                      <a:pPr algn="l" fontAlgn="b"/>
                      <a:r>
                        <a:rPr lang="pt-BR" sz="1000" b="1" i="0" u="none" strike="noStrike">
                          <a:solidFill>
                            <a:srgbClr val="565656"/>
                          </a:solidFill>
                          <a:effectLst/>
                          <a:latin typeface="Abadi" panose="020B0604020104020204" pitchFamily="34" charset="0"/>
                        </a:rPr>
                        <a:t>Resultado Bruto</a:t>
                      </a:r>
                    </a:p>
                  </a:txBody>
                  <a:tcPr marL="0" marR="0" marT="0" marB="0" anchor="ctr">
                    <a:lnL w="6350" cap="flat" cmpd="sng" algn="ctr">
                      <a:solidFill>
                        <a:srgbClr val="565656"/>
                      </a:solidFill>
                      <a:prstDash val="solid"/>
                      <a:round/>
                      <a:headEnd type="none" w="med" len="med"/>
                      <a:tailEnd type="none" w="med" len="med"/>
                    </a:lnL>
                    <a:lnR>
                      <a:noFill/>
                    </a:lnR>
                    <a:lnT>
                      <a:noFill/>
                    </a:lnT>
                    <a:lnB>
                      <a:noFill/>
                    </a:lnB>
                    <a:solidFill>
                      <a:srgbClr val="DDDDDD"/>
                    </a:solidFill>
                  </a:tcPr>
                </a:tc>
                <a:tc>
                  <a:txBody>
                    <a:bodyPr/>
                    <a:lstStyle/>
                    <a:p>
                      <a:pPr algn="r" fontAlgn="b"/>
                      <a:r>
                        <a:rPr lang="pt-BR" sz="1000" b="1" i="0" u="none" strike="noStrike" dirty="0">
                          <a:solidFill>
                            <a:srgbClr val="565656"/>
                          </a:solidFill>
                          <a:effectLst/>
                          <a:latin typeface="Abadi" panose="020B0604020104020204" pitchFamily="34" charset="0"/>
                        </a:rPr>
                        <a:t>    606.161 </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  427.645 </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 (1.134.813)</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 (1.134.813)</a:t>
                      </a:r>
                    </a:p>
                  </a:txBody>
                  <a:tcPr marL="0" marR="0" marT="0" marB="0" anchor="ctr">
                    <a:lnL>
                      <a:noFill/>
                    </a:lnL>
                    <a:lnR>
                      <a:noFill/>
                    </a:lnR>
                    <a:lnT>
                      <a:noFill/>
                    </a:lnT>
                    <a:lnB>
                      <a:noFill/>
                    </a:lnB>
                    <a:solidFill>
                      <a:srgbClr val="DDDDDD"/>
                    </a:solidFill>
                  </a:tcPr>
                </a:tc>
                <a:extLst>
                  <a:ext uri="{0D108BD9-81ED-4DB2-BD59-A6C34878D82A}">
                    <a16:rowId xmlns:a16="http://schemas.microsoft.com/office/drawing/2014/main" val="2410669940"/>
                  </a:ext>
                </a:extLst>
              </a:tr>
              <a:tr h="261191">
                <a:tc vMerge="1">
                  <a:txBody>
                    <a:bodyPr/>
                    <a:lstStyle/>
                    <a:p>
                      <a:endParaRPr lang="pt-BR"/>
                    </a:p>
                  </a:txBody>
                  <a:tcPr/>
                </a:tc>
                <a:tc>
                  <a:txBody>
                    <a:bodyPr/>
                    <a:lstStyle/>
                    <a:p>
                      <a:pPr algn="l" fontAlgn="b"/>
                      <a:r>
                        <a:rPr lang="pt-BR" sz="1000" b="1" i="0" u="none" strike="noStrike">
                          <a:solidFill>
                            <a:srgbClr val="565656"/>
                          </a:solidFill>
                          <a:effectLst/>
                          <a:latin typeface="Abadi" panose="020B0604020104020204" pitchFamily="34" charset="0"/>
                        </a:rPr>
                        <a:t>Despesas</a:t>
                      </a:r>
                    </a:p>
                  </a:txBody>
                  <a:tcPr marL="0" marR="0" marT="0" marB="0" anchor="ctr">
                    <a:lnL w="6350" cap="flat" cmpd="sng" algn="ctr">
                      <a:solidFill>
                        <a:srgbClr val="565656"/>
                      </a:solidFill>
                      <a:prstDash val="solid"/>
                      <a:round/>
                      <a:headEnd type="none" w="med" len="med"/>
                      <a:tailEnd type="none" w="med" len="med"/>
                    </a:lnL>
                    <a:lnR>
                      <a:noFill/>
                    </a:lnR>
                    <a:lnT>
                      <a:noFill/>
                    </a:lnT>
                    <a:lnB>
                      <a:noFill/>
                    </a:lnB>
                    <a:solidFill>
                      <a:srgbClr val="DDDDDD"/>
                    </a:solidFill>
                  </a:tcPr>
                </a:tc>
                <a:tc>
                  <a:txBody>
                    <a:bodyPr/>
                    <a:lstStyle/>
                    <a:p>
                      <a:pPr algn="r" fontAlgn="b"/>
                      <a:r>
                        <a:rPr lang="pt-BR" sz="1000" b="1" i="0" u="none" strike="noStrike" dirty="0">
                          <a:solidFill>
                            <a:srgbClr val="565656"/>
                          </a:solidFill>
                          <a:effectLst/>
                          <a:latin typeface="Abadi" panose="020B0604020104020204" pitchFamily="34" charset="0"/>
                        </a:rPr>
                        <a:t>   (177.137)</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dirty="0">
                          <a:solidFill>
                            <a:srgbClr val="565656"/>
                          </a:solidFill>
                          <a:effectLst/>
                          <a:latin typeface="Abadi" panose="020B0604020104020204" pitchFamily="34" charset="0"/>
                        </a:rPr>
                        <a:t> (154.375)</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    (127.459)</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    (127.459)</a:t>
                      </a:r>
                    </a:p>
                  </a:txBody>
                  <a:tcPr marL="0" marR="0" marT="0" marB="0" anchor="ctr">
                    <a:lnL>
                      <a:noFill/>
                    </a:lnL>
                    <a:lnR>
                      <a:noFill/>
                    </a:lnR>
                    <a:lnT>
                      <a:noFill/>
                    </a:lnT>
                    <a:lnB>
                      <a:noFill/>
                    </a:lnB>
                    <a:solidFill>
                      <a:srgbClr val="DDDDDD"/>
                    </a:solidFill>
                  </a:tcPr>
                </a:tc>
                <a:extLst>
                  <a:ext uri="{0D108BD9-81ED-4DB2-BD59-A6C34878D82A}">
                    <a16:rowId xmlns:a16="http://schemas.microsoft.com/office/drawing/2014/main" val="3126948702"/>
                  </a:ext>
                </a:extLst>
              </a:tr>
              <a:tr h="491653">
                <a:tc vMerge="1">
                  <a:txBody>
                    <a:bodyPr/>
                    <a:lstStyle/>
                    <a:p>
                      <a:endParaRPr lang="pt-BR"/>
                    </a:p>
                  </a:txBody>
                  <a:tcPr/>
                </a:tc>
                <a:tc>
                  <a:txBody>
                    <a:bodyPr/>
                    <a:lstStyle/>
                    <a:p>
                      <a:pPr algn="r" fontAlgn="b"/>
                      <a:r>
                        <a:rPr lang="pt-BR" sz="1000" b="0" i="0" u="none" strike="noStrike" dirty="0">
                          <a:solidFill>
                            <a:srgbClr val="565656"/>
                          </a:solidFill>
                          <a:effectLst/>
                          <a:latin typeface="Abadi" panose="020B0604020104020204" pitchFamily="34" charset="0"/>
                        </a:rPr>
                        <a:t>Despesas comerciais com pessoal</a:t>
                      </a:r>
                    </a:p>
                  </a:txBody>
                  <a:tcPr marL="0" marR="0" marT="0" marB="0" anchor="ctr">
                    <a:lnL w="6350" cap="flat" cmpd="sng" algn="ctr">
                      <a:solidFill>
                        <a:srgbClr val="565656"/>
                      </a:solidFill>
                      <a:prstDash val="solid"/>
                      <a:round/>
                      <a:headEnd type="none" w="med" len="med"/>
                      <a:tailEnd type="none" w="med" len="med"/>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        (12.196)</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        (6.114)</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        (27.501)</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        (27.501)</a:t>
                      </a:r>
                    </a:p>
                  </a:txBody>
                  <a:tcPr marL="0" marR="0" marT="0" marB="0" anchor="ctr">
                    <a:lnL>
                      <a:noFill/>
                    </a:lnL>
                    <a:lnR>
                      <a:noFill/>
                    </a:lnR>
                    <a:lnT>
                      <a:noFill/>
                    </a:lnT>
                    <a:lnB>
                      <a:noFill/>
                    </a:lnB>
                  </a:tcPr>
                </a:tc>
                <a:extLst>
                  <a:ext uri="{0D108BD9-81ED-4DB2-BD59-A6C34878D82A}">
                    <a16:rowId xmlns:a16="http://schemas.microsoft.com/office/drawing/2014/main" val="457936671"/>
                  </a:ext>
                </a:extLst>
              </a:tr>
              <a:tr h="491653">
                <a:tc vMerge="1">
                  <a:txBody>
                    <a:bodyPr/>
                    <a:lstStyle/>
                    <a:p>
                      <a:endParaRPr lang="pt-BR"/>
                    </a:p>
                  </a:txBody>
                  <a:tcPr/>
                </a:tc>
                <a:tc>
                  <a:txBody>
                    <a:bodyPr/>
                    <a:lstStyle/>
                    <a:p>
                      <a:pPr algn="r" fontAlgn="b"/>
                      <a:r>
                        <a:rPr lang="pt-BR" sz="1000" b="0" i="0" u="none" strike="noStrike" dirty="0">
                          <a:solidFill>
                            <a:srgbClr val="565656"/>
                          </a:solidFill>
                          <a:effectLst/>
                          <a:latin typeface="Abadi" panose="020B0604020104020204" pitchFamily="34" charset="0"/>
                        </a:rPr>
                        <a:t>Despesas administrativas</a:t>
                      </a:r>
                    </a:p>
                  </a:txBody>
                  <a:tcPr marL="0" marR="0" marT="0" marB="0" anchor="ctr">
                    <a:lnL w="6350" cap="flat" cmpd="sng" algn="ctr">
                      <a:solidFill>
                        <a:srgbClr val="565656"/>
                      </a:solidFill>
                      <a:prstDash val="solid"/>
                      <a:round/>
                      <a:headEnd type="none" w="med" len="med"/>
                      <a:tailEnd type="none" w="med" len="med"/>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     (95.846)</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    (85.252)</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        (60.879)</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        (60.879)</a:t>
                      </a:r>
                    </a:p>
                  </a:txBody>
                  <a:tcPr marL="0" marR="0" marT="0" marB="0" anchor="ctr">
                    <a:lnL>
                      <a:noFill/>
                    </a:lnL>
                    <a:lnR>
                      <a:noFill/>
                    </a:lnR>
                    <a:lnT>
                      <a:noFill/>
                    </a:lnT>
                    <a:lnB>
                      <a:noFill/>
                    </a:lnB>
                  </a:tcPr>
                </a:tc>
                <a:extLst>
                  <a:ext uri="{0D108BD9-81ED-4DB2-BD59-A6C34878D82A}">
                    <a16:rowId xmlns:a16="http://schemas.microsoft.com/office/drawing/2014/main" val="2675732308"/>
                  </a:ext>
                </a:extLst>
              </a:tr>
              <a:tr h="491653">
                <a:tc vMerge="1">
                  <a:txBody>
                    <a:bodyPr/>
                    <a:lstStyle/>
                    <a:p>
                      <a:endParaRPr lang="pt-BR"/>
                    </a:p>
                  </a:txBody>
                  <a:tcPr/>
                </a:tc>
                <a:tc>
                  <a:txBody>
                    <a:bodyPr/>
                    <a:lstStyle/>
                    <a:p>
                      <a:pPr algn="r" fontAlgn="b"/>
                      <a:r>
                        <a:rPr lang="pt-BR" sz="1000" b="0" i="0" u="none" strike="noStrike" dirty="0">
                          <a:solidFill>
                            <a:srgbClr val="565656"/>
                          </a:solidFill>
                          <a:effectLst/>
                          <a:latin typeface="Abadi" panose="020B0604020104020204" pitchFamily="34" charset="0"/>
                        </a:rPr>
                        <a:t>Despesas comerciais </a:t>
                      </a:r>
                    </a:p>
                  </a:txBody>
                  <a:tcPr marL="0" marR="0" marT="0" marB="0" anchor="ctr">
                    <a:lnL w="6350" cap="flat" cmpd="sng" algn="ctr">
                      <a:solidFill>
                        <a:srgbClr val="565656"/>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        (69.095)</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      (68.608)</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        (39.079)</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        (39.079)</a:t>
                      </a:r>
                    </a:p>
                  </a:txBody>
                  <a:tcPr marL="0" marR="0" marT="0" marB="0" anchor="ctr">
                    <a:lnL>
                      <a:noFill/>
                    </a:lnL>
                    <a:lnR>
                      <a:noFill/>
                    </a:lnR>
                    <a:lnT>
                      <a:noFill/>
                    </a:lnT>
                    <a:lnB>
                      <a:noFill/>
                    </a:lnB>
                  </a:tcPr>
                </a:tc>
                <a:extLst>
                  <a:ext uri="{0D108BD9-81ED-4DB2-BD59-A6C34878D82A}">
                    <a16:rowId xmlns:a16="http://schemas.microsoft.com/office/drawing/2014/main" val="3847542894"/>
                  </a:ext>
                </a:extLst>
              </a:tr>
              <a:tr h="491653">
                <a:tc vMerge="1">
                  <a:txBody>
                    <a:bodyPr/>
                    <a:lstStyle/>
                    <a:p>
                      <a:endParaRPr lang="pt-BR"/>
                    </a:p>
                  </a:txBody>
                  <a:tcPr/>
                </a:tc>
                <a:tc>
                  <a:txBody>
                    <a:bodyPr/>
                    <a:lstStyle/>
                    <a:p>
                      <a:pPr algn="l" fontAlgn="b"/>
                      <a:r>
                        <a:rPr lang="pt-BR" sz="1000" b="1" i="0" u="none" strike="noStrike">
                          <a:solidFill>
                            <a:srgbClr val="565656"/>
                          </a:solidFill>
                          <a:effectLst/>
                          <a:latin typeface="Abadi" panose="020B0604020104020204" pitchFamily="34" charset="0"/>
                        </a:rPr>
                        <a:t>Lucro/Prejuízo operacional antes do resultado financeiro</a:t>
                      </a:r>
                    </a:p>
                  </a:txBody>
                  <a:tcPr marL="0" marR="0" marT="0" marB="0" anchor="ctr">
                    <a:lnL w="6350" cap="flat" cmpd="sng" algn="ctr">
                      <a:solidFill>
                        <a:srgbClr val="565656"/>
                      </a:solidFill>
                      <a:prstDash val="solid"/>
                      <a:round/>
                      <a:headEnd type="none" w="med" len="med"/>
                      <a:tailEnd type="none" w="med" len="med"/>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    429.024 </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dirty="0">
                          <a:solidFill>
                            <a:srgbClr val="565656"/>
                          </a:solidFill>
                          <a:effectLst/>
                          <a:latin typeface="Abadi" panose="020B0604020104020204" pitchFamily="34" charset="0"/>
                        </a:rPr>
                        <a:t>  273.270 </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dirty="0">
                          <a:solidFill>
                            <a:srgbClr val="565656"/>
                          </a:solidFill>
                          <a:effectLst/>
                          <a:latin typeface="Abadi" panose="020B0604020104020204" pitchFamily="34" charset="0"/>
                        </a:rPr>
                        <a:t> (1.262.272)</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 (1.262.272)</a:t>
                      </a:r>
                    </a:p>
                  </a:txBody>
                  <a:tcPr marL="0" marR="0" marT="0" marB="0" anchor="ctr">
                    <a:lnL>
                      <a:noFill/>
                    </a:lnL>
                    <a:lnR>
                      <a:noFill/>
                    </a:lnR>
                    <a:lnT>
                      <a:noFill/>
                    </a:lnT>
                    <a:lnB>
                      <a:noFill/>
                    </a:lnB>
                    <a:solidFill>
                      <a:srgbClr val="DDDDDD"/>
                    </a:solidFill>
                  </a:tcPr>
                </a:tc>
                <a:extLst>
                  <a:ext uri="{0D108BD9-81ED-4DB2-BD59-A6C34878D82A}">
                    <a16:rowId xmlns:a16="http://schemas.microsoft.com/office/drawing/2014/main" val="3507247499"/>
                  </a:ext>
                </a:extLst>
              </a:tr>
              <a:tr h="261191">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Receitas financeiras</a:t>
                      </a:r>
                    </a:p>
                  </a:txBody>
                  <a:tcPr marL="0" marR="0" marT="0" marB="0" anchor="ctr">
                    <a:lnL w="6350" cap="flat" cmpd="sng" algn="ctr">
                      <a:solidFill>
                        <a:srgbClr val="565656"/>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              509 </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            611 </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                  - </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             - </a:t>
                      </a:r>
                    </a:p>
                  </a:txBody>
                  <a:tcPr marL="0" marR="0" marT="0" marB="0" anchor="ctr">
                    <a:lnL>
                      <a:noFill/>
                    </a:lnL>
                    <a:lnR>
                      <a:noFill/>
                    </a:lnR>
                    <a:lnT>
                      <a:noFill/>
                    </a:lnT>
                    <a:lnB>
                      <a:noFill/>
                    </a:lnB>
                  </a:tcPr>
                </a:tc>
                <a:extLst>
                  <a:ext uri="{0D108BD9-81ED-4DB2-BD59-A6C34878D82A}">
                    <a16:rowId xmlns:a16="http://schemas.microsoft.com/office/drawing/2014/main" val="533040046"/>
                  </a:ext>
                </a:extLst>
              </a:tr>
              <a:tr h="491653">
                <a:tc vMerge="1">
                  <a:txBody>
                    <a:bodyPr/>
                    <a:lstStyle/>
                    <a:p>
                      <a:endParaRPr lang="pt-BR"/>
                    </a:p>
                  </a:txBody>
                  <a:tcPr/>
                </a:tc>
                <a:tc>
                  <a:txBody>
                    <a:bodyPr/>
                    <a:lstStyle/>
                    <a:p>
                      <a:pPr algn="r" fontAlgn="b"/>
                      <a:r>
                        <a:rPr lang="pt-BR" sz="1000" b="0" i="0" u="none" strike="noStrike">
                          <a:solidFill>
                            <a:srgbClr val="565656"/>
                          </a:solidFill>
                          <a:effectLst/>
                          <a:latin typeface="Abadi" panose="020B0604020104020204" pitchFamily="34" charset="0"/>
                        </a:rPr>
                        <a:t>Despesas financeiras</a:t>
                      </a:r>
                    </a:p>
                  </a:txBody>
                  <a:tcPr marL="0" marR="0" marT="0" marB="0" anchor="ctr">
                    <a:lnL w="6350" cap="flat" cmpd="sng" algn="ctr">
                      <a:solidFill>
                        <a:srgbClr val="565656"/>
                      </a:solidFill>
                      <a:prstDash val="solid"/>
                      <a:round/>
                      <a:headEnd type="none" w="med" len="med"/>
                      <a:tailEnd type="none" w="med" len="med"/>
                    </a:lnL>
                    <a:lnR>
                      <a:noFill/>
                    </a:lnR>
                    <a:lnT>
                      <a:noFill/>
                    </a:lnT>
                    <a:lnB>
                      <a:noFill/>
                    </a:lnB>
                  </a:tcPr>
                </a:tc>
                <a:tc>
                  <a:txBody>
                    <a:bodyPr/>
                    <a:lstStyle/>
                    <a:p>
                      <a:pPr algn="r" fontAlgn="b"/>
                      <a:r>
                        <a:rPr lang="pt-BR" sz="1000" b="0" i="0" u="none" strike="noStrike">
                          <a:solidFill>
                            <a:srgbClr val="565656"/>
                          </a:solidFill>
                          <a:effectLst/>
                          <a:latin typeface="Abadi" panose="020B0604020104020204" pitchFamily="34" charset="0"/>
                        </a:rPr>
                        <a:t>        (70.135)</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      (87.844)</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         (25.127)</a:t>
                      </a:r>
                    </a:p>
                  </a:txBody>
                  <a:tcPr marL="0" marR="0" marT="0" marB="0" anchor="ctr">
                    <a:lnL>
                      <a:noFill/>
                    </a:lnL>
                    <a:lnR>
                      <a:noFill/>
                    </a:lnR>
                    <a:lnT>
                      <a:noFill/>
                    </a:lnT>
                    <a:lnB>
                      <a:noFill/>
                    </a:lnB>
                  </a:tcPr>
                </a:tc>
                <a:tc>
                  <a:txBody>
                    <a:bodyPr/>
                    <a:lstStyle/>
                    <a:p>
                      <a:pPr algn="r" fontAlgn="b"/>
                      <a:r>
                        <a:rPr lang="pt-BR" sz="1000" b="0" i="0" u="none" strike="noStrike" dirty="0">
                          <a:solidFill>
                            <a:srgbClr val="565656"/>
                          </a:solidFill>
                          <a:effectLst/>
                          <a:latin typeface="Abadi" panose="020B0604020104020204" pitchFamily="34" charset="0"/>
                        </a:rPr>
                        <a:t>         (25.127)</a:t>
                      </a:r>
                    </a:p>
                  </a:txBody>
                  <a:tcPr marL="0" marR="0" marT="0" marB="0" anchor="ctr">
                    <a:lnL>
                      <a:noFill/>
                    </a:lnL>
                    <a:lnR>
                      <a:noFill/>
                    </a:lnR>
                    <a:lnT>
                      <a:noFill/>
                    </a:lnT>
                    <a:lnB>
                      <a:noFill/>
                    </a:lnB>
                  </a:tcPr>
                </a:tc>
                <a:extLst>
                  <a:ext uri="{0D108BD9-81ED-4DB2-BD59-A6C34878D82A}">
                    <a16:rowId xmlns:a16="http://schemas.microsoft.com/office/drawing/2014/main" val="463030603"/>
                  </a:ext>
                </a:extLst>
              </a:tr>
              <a:tr h="261191">
                <a:tc vMerge="1">
                  <a:txBody>
                    <a:bodyPr/>
                    <a:lstStyle/>
                    <a:p>
                      <a:endParaRPr lang="pt-BR"/>
                    </a:p>
                  </a:txBody>
                  <a:tcPr/>
                </a:tc>
                <a:tc>
                  <a:txBody>
                    <a:bodyPr/>
                    <a:lstStyle/>
                    <a:p>
                      <a:pPr algn="l" fontAlgn="b"/>
                      <a:r>
                        <a:rPr lang="pt-BR" sz="1000" b="1" i="0" u="none" strike="noStrike">
                          <a:solidFill>
                            <a:srgbClr val="565656"/>
                          </a:solidFill>
                          <a:effectLst/>
                          <a:latin typeface="Abadi" panose="020B0604020104020204" pitchFamily="34" charset="0"/>
                        </a:rPr>
                        <a:t>Resultado líquido do exercício</a:t>
                      </a:r>
                    </a:p>
                  </a:txBody>
                  <a:tcPr marL="0" marR="0" marT="0" marB="0" anchor="ctr">
                    <a:lnL w="6350" cap="flat" cmpd="sng" algn="ctr">
                      <a:solidFill>
                        <a:srgbClr val="565656"/>
                      </a:solidFill>
                      <a:prstDash val="solid"/>
                      <a:round/>
                      <a:headEnd type="none" w="med" len="med"/>
                      <a:tailEnd type="none" w="med" len="med"/>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    359.398 </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    96.255 </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a:solidFill>
                            <a:srgbClr val="565656"/>
                          </a:solidFill>
                          <a:effectLst/>
                          <a:latin typeface="Abadi" panose="020B0604020104020204" pitchFamily="34" charset="0"/>
                        </a:rPr>
                        <a:t> (1.287.398)</a:t>
                      </a:r>
                    </a:p>
                  </a:txBody>
                  <a:tcPr marL="0" marR="0" marT="0" marB="0" anchor="ctr">
                    <a:lnL>
                      <a:noFill/>
                    </a:lnL>
                    <a:lnR>
                      <a:noFill/>
                    </a:lnR>
                    <a:lnT>
                      <a:noFill/>
                    </a:lnT>
                    <a:lnB>
                      <a:noFill/>
                    </a:lnB>
                    <a:solidFill>
                      <a:srgbClr val="DDDDDD"/>
                    </a:solidFill>
                  </a:tcPr>
                </a:tc>
                <a:tc>
                  <a:txBody>
                    <a:bodyPr/>
                    <a:lstStyle/>
                    <a:p>
                      <a:pPr algn="r" fontAlgn="b"/>
                      <a:r>
                        <a:rPr lang="pt-BR" sz="1000" b="1" i="0" u="none" strike="noStrike" dirty="0">
                          <a:solidFill>
                            <a:srgbClr val="565656"/>
                          </a:solidFill>
                          <a:effectLst/>
                          <a:latin typeface="Abadi" panose="020B0604020104020204" pitchFamily="34" charset="0"/>
                        </a:rPr>
                        <a:t> (1.287.398)</a:t>
                      </a:r>
                    </a:p>
                  </a:txBody>
                  <a:tcPr marL="0" marR="0" marT="0" marB="0" anchor="ctr">
                    <a:lnL>
                      <a:noFill/>
                    </a:lnL>
                    <a:lnR>
                      <a:noFill/>
                    </a:lnR>
                    <a:lnT>
                      <a:noFill/>
                    </a:lnT>
                    <a:lnB>
                      <a:noFill/>
                    </a:lnB>
                    <a:solidFill>
                      <a:srgbClr val="DDDDDD"/>
                    </a:solidFill>
                  </a:tcPr>
                </a:tc>
                <a:extLst>
                  <a:ext uri="{0D108BD9-81ED-4DB2-BD59-A6C34878D82A}">
                    <a16:rowId xmlns:a16="http://schemas.microsoft.com/office/drawing/2014/main" val="3570002792"/>
                  </a:ext>
                </a:extLst>
              </a:tr>
            </a:tbl>
          </a:graphicData>
        </a:graphic>
      </p:graphicFrame>
      <p:sp>
        <p:nvSpPr>
          <p:cNvPr id="13" name="Retângulo 12">
            <a:extLst>
              <a:ext uri="{FF2B5EF4-FFF2-40B4-BE49-F238E27FC236}">
                <a16:creationId xmlns:a16="http://schemas.microsoft.com/office/drawing/2014/main" id="{97986744-72DC-4C6C-B1A7-BE1946B8D170}"/>
              </a:ext>
            </a:extLst>
          </p:cNvPr>
          <p:cNvSpPr/>
          <p:nvPr/>
        </p:nvSpPr>
        <p:spPr>
          <a:xfrm>
            <a:off x="4381994" y="1013621"/>
            <a:ext cx="816308" cy="5300636"/>
          </a:xfrm>
          <a:prstGeom prst="rect">
            <a:avLst/>
          </a:prstGeom>
          <a:noFill/>
          <a:ln w="3175">
            <a:solidFill>
              <a:srgbClr val="B4842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latin typeface="Abadi" panose="020B0604020104020204" pitchFamily="34" charset="0"/>
            </a:endParaRPr>
          </a:p>
        </p:txBody>
      </p:sp>
    </p:spTree>
    <p:extLst>
      <p:ext uri="{BB962C8B-B14F-4D97-AF65-F5344CB8AC3E}">
        <p14:creationId xmlns:p14="http://schemas.microsoft.com/office/powerpoint/2010/main" val="20638306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áfico 9">
            <a:extLst>
              <a:ext uri="{FF2B5EF4-FFF2-40B4-BE49-F238E27FC236}">
                <a16:creationId xmlns:a16="http://schemas.microsoft.com/office/drawing/2014/main" id="{00000000-0008-0000-0600-000007000000}"/>
              </a:ext>
            </a:extLst>
          </p:cNvPr>
          <p:cNvGraphicFramePr>
            <a:graphicFrameLocks/>
          </p:cNvGraphicFramePr>
          <p:nvPr>
            <p:extLst>
              <p:ext uri="{D42A27DB-BD31-4B8C-83A1-F6EECF244321}">
                <p14:modId xmlns:p14="http://schemas.microsoft.com/office/powerpoint/2010/main" val="1546790148"/>
              </p:ext>
            </p:extLst>
          </p:nvPr>
        </p:nvGraphicFramePr>
        <p:xfrm>
          <a:off x="379119" y="4216638"/>
          <a:ext cx="5754039" cy="228256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Gráfico 7">
            <a:extLst>
              <a:ext uri="{FF2B5EF4-FFF2-40B4-BE49-F238E27FC236}">
                <a16:creationId xmlns:a16="http://schemas.microsoft.com/office/drawing/2014/main" id="{9C95F1EF-DD8A-4AF7-AC9B-A5D488B5220C}"/>
              </a:ext>
            </a:extLst>
          </p:cNvPr>
          <p:cNvGraphicFramePr>
            <a:graphicFrameLocks/>
          </p:cNvGraphicFramePr>
          <p:nvPr>
            <p:extLst>
              <p:ext uri="{D42A27DB-BD31-4B8C-83A1-F6EECF244321}">
                <p14:modId xmlns:p14="http://schemas.microsoft.com/office/powerpoint/2010/main" val="2216711361"/>
              </p:ext>
            </p:extLst>
          </p:nvPr>
        </p:nvGraphicFramePr>
        <p:xfrm>
          <a:off x="979500" y="1901031"/>
          <a:ext cx="4572001" cy="2355850"/>
        </p:xfrm>
        <a:graphic>
          <a:graphicData uri="http://schemas.openxmlformats.org/drawingml/2006/chart">
            <c:chart xmlns:c="http://schemas.openxmlformats.org/drawingml/2006/chart" xmlns:r="http://schemas.openxmlformats.org/officeDocument/2006/relationships" r:id="rId3"/>
          </a:graphicData>
        </a:graphic>
      </p:graphicFrame>
      <p:sp>
        <p:nvSpPr>
          <p:cNvPr id="2" name="Título 1"/>
          <p:cNvSpPr>
            <a:spLocks noGrp="1"/>
          </p:cNvSpPr>
          <p:nvPr>
            <p:ph type="title"/>
          </p:nvPr>
        </p:nvSpPr>
        <p:spPr/>
        <p:txBody>
          <a:bodyPr>
            <a:normAutofit/>
          </a:bodyPr>
          <a:lstStyle/>
          <a:p>
            <a:r>
              <a:rPr lang="pt-BR" dirty="0">
                <a:latin typeface="Abadi" panose="020B0604020104020204" pitchFamily="34" charset="0"/>
              </a:rPr>
              <a:t>5. ENDIVIDAMENTO TRIBUTÁRIO</a:t>
            </a:r>
          </a:p>
        </p:txBody>
      </p:sp>
      <p:sp>
        <p:nvSpPr>
          <p:cNvPr id="3" name="Espaço Reservado para Texto 2"/>
          <p:cNvSpPr>
            <a:spLocks noGrp="1"/>
          </p:cNvSpPr>
          <p:nvPr>
            <p:ph type="body" sz="quarter" idx="17"/>
          </p:nvPr>
        </p:nvSpPr>
        <p:spPr/>
        <p:txBody>
          <a:bodyPr/>
          <a:lstStyle/>
          <a:p>
            <a:r>
              <a:rPr lang="pt-BR" dirty="0">
                <a:solidFill>
                  <a:srgbClr val="565656"/>
                </a:solidFill>
                <a:latin typeface="Abadi" panose="020B0604020104020204" pitchFamily="34" charset="0"/>
              </a:rPr>
              <a:t>Dívida Fiscal</a:t>
            </a:r>
          </a:p>
        </p:txBody>
      </p:sp>
      <p:sp>
        <p:nvSpPr>
          <p:cNvPr id="4" name="CaixaDeTexto 3"/>
          <p:cNvSpPr txBox="1"/>
          <p:nvPr/>
        </p:nvSpPr>
        <p:spPr>
          <a:xfrm>
            <a:off x="379121" y="1062055"/>
            <a:ext cx="11508079" cy="643071"/>
          </a:xfrm>
          <a:prstGeom prst="rect">
            <a:avLst/>
          </a:prstGeom>
          <a:noFill/>
          <a:ln w="19050">
            <a:noFill/>
          </a:ln>
        </p:spPr>
        <p:txBody>
          <a:bodyPr wrap="square" rtlCol="0">
            <a:noAutofit/>
          </a:bodyPr>
          <a:lstStyle/>
          <a:p>
            <a:pPr algn="just">
              <a:lnSpc>
                <a:spcPct val="150000"/>
              </a:lnSpc>
            </a:pPr>
            <a:r>
              <a:rPr lang="pt-BR" sz="1200" dirty="0">
                <a:solidFill>
                  <a:srgbClr val="565656"/>
                </a:solidFill>
                <a:latin typeface="Abadi" panose="020B0604020104020204" pitchFamily="34" charset="0"/>
              </a:rPr>
              <a:t>No mês de janeiro a Divultec realizou o pagamento integral dos tributos, no entanto ainda há valores de competências anteriores em atraso. Ao final do período, a dívida tributária somou </a:t>
            </a:r>
            <a:r>
              <a:rPr lang="pt-BR" sz="1200" b="1" u="sng" dirty="0">
                <a:solidFill>
                  <a:srgbClr val="565656"/>
                </a:solidFill>
                <a:latin typeface="Abadi" panose="020B0604020104020204" pitchFamily="34" charset="0"/>
              </a:rPr>
              <a:t>R$ 456.160,05</a:t>
            </a:r>
            <a:r>
              <a:rPr lang="pt-BR" sz="1200" dirty="0">
                <a:solidFill>
                  <a:srgbClr val="565656"/>
                </a:solidFill>
                <a:latin typeface="Abadi" panose="020B0604020104020204" pitchFamily="34" charset="0"/>
              </a:rPr>
              <a:t> sendo que deste montante 74% esta parcelado e sendo adimplido mensalmente. </a:t>
            </a:r>
          </a:p>
        </p:txBody>
      </p:sp>
      <p:graphicFrame>
        <p:nvGraphicFramePr>
          <p:cNvPr id="6" name="Tabela 5">
            <a:extLst>
              <a:ext uri="{FF2B5EF4-FFF2-40B4-BE49-F238E27FC236}">
                <a16:creationId xmlns:a16="http://schemas.microsoft.com/office/drawing/2014/main" id="{0359C908-DD94-45C2-8960-F74CFDBAA885}"/>
              </a:ext>
            </a:extLst>
          </p:cNvPr>
          <p:cNvGraphicFramePr>
            <a:graphicFrameLocks noGrp="1"/>
          </p:cNvGraphicFramePr>
          <p:nvPr>
            <p:extLst>
              <p:ext uri="{D42A27DB-BD31-4B8C-83A1-F6EECF244321}">
                <p14:modId xmlns:p14="http://schemas.microsoft.com/office/powerpoint/2010/main" val="3388290357"/>
              </p:ext>
            </p:extLst>
          </p:nvPr>
        </p:nvGraphicFramePr>
        <p:xfrm>
          <a:off x="6657848" y="1887907"/>
          <a:ext cx="5046472" cy="4598178"/>
        </p:xfrm>
        <a:graphic>
          <a:graphicData uri="http://schemas.openxmlformats.org/drawingml/2006/table">
            <a:tbl>
              <a:tblPr/>
              <a:tblGrid>
                <a:gridCol w="3678865">
                  <a:extLst>
                    <a:ext uri="{9D8B030D-6E8A-4147-A177-3AD203B41FA5}">
                      <a16:colId xmlns:a16="http://schemas.microsoft.com/office/drawing/2014/main" val="2008558879"/>
                    </a:ext>
                  </a:extLst>
                </a:gridCol>
                <a:gridCol w="1367607">
                  <a:extLst>
                    <a:ext uri="{9D8B030D-6E8A-4147-A177-3AD203B41FA5}">
                      <a16:colId xmlns:a16="http://schemas.microsoft.com/office/drawing/2014/main" val="204228448"/>
                    </a:ext>
                  </a:extLst>
                </a:gridCol>
              </a:tblGrid>
              <a:tr h="176853">
                <a:tc gridSpan="2">
                  <a:txBody>
                    <a:bodyPr/>
                    <a:lstStyle/>
                    <a:p>
                      <a:pPr algn="ctr" fontAlgn="ctr"/>
                      <a:r>
                        <a:rPr lang="pt-BR" sz="1000" b="1" i="0" u="none" strike="noStrike">
                          <a:solidFill>
                            <a:srgbClr val="FFFFFF"/>
                          </a:solidFill>
                          <a:effectLst/>
                          <a:latin typeface="Abadi" panose="020B0604020104020204" pitchFamily="34" charset="0"/>
                        </a:rPr>
                        <a:t>POSIÇÃO DOS TRIBUTOS</a:t>
                      </a:r>
                    </a:p>
                  </a:txBody>
                  <a:tcPr marL="0" marR="0" marT="0" marB="0" anchor="ctr">
                    <a:lnL w="6350" cap="flat" cmpd="sng" algn="ctr">
                      <a:solidFill>
                        <a:srgbClr val="000000"/>
                      </a:solidFill>
                      <a:prstDash val="dot"/>
                      <a:round/>
                      <a:headEnd type="none" w="med" len="med"/>
                      <a:tailEnd type="none" w="med" len="med"/>
                    </a:lnL>
                    <a:lnR>
                      <a:noFill/>
                    </a:lnR>
                    <a:lnT>
                      <a:noFill/>
                    </a:lnT>
                    <a:lnB>
                      <a:noFill/>
                    </a:lnB>
                    <a:solidFill>
                      <a:srgbClr val="565656"/>
                    </a:solidFill>
                  </a:tcPr>
                </a:tc>
                <a:tc hMerge="1">
                  <a:txBody>
                    <a:bodyPr/>
                    <a:lstStyle/>
                    <a:p>
                      <a:endParaRPr lang="pt-BR"/>
                    </a:p>
                  </a:txBody>
                  <a:tcPr/>
                </a:tc>
                <a:extLst>
                  <a:ext uri="{0D108BD9-81ED-4DB2-BD59-A6C34878D82A}">
                    <a16:rowId xmlns:a16="http://schemas.microsoft.com/office/drawing/2014/main" val="2370218109"/>
                  </a:ext>
                </a:extLst>
              </a:tr>
              <a:tr h="176853">
                <a:tc>
                  <a:txBody>
                    <a:bodyPr/>
                    <a:lstStyle/>
                    <a:p>
                      <a:pPr algn="ctr" fontAlgn="ctr"/>
                      <a:r>
                        <a:rPr lang="pt-BR" sz="1000" b="1" i="0" u="none" strike="noStrike">
                          <a:solidFill>
                            <a:srgbClr val="565656"/>
                          </a:solidFill>
                          <a:effectLst/>
                          <a:latin typeface="Abadi" panose="020B0604020104020204" pitchFamily="34" charset="0"/>
                        </a:rPr>
                        <a:t> PASSIVO TRIBUTÁRIO CP </a:t>
                      </a:r>
                    </a:p>
                  </a:txBody>
                  <a:tcPr marL="0" marR="0" marT="0" marB="0" anchor="ctr">
                    <a:lnL>
                      <a:noFill/>
                    </a:lnL>
                    <a:lnR>
                      <a:noFill/>
                    </a:lnR>
                    <a:lnT>
                      <a:noFill/>
                    </a:lnT>
                    <a:lnB w="6350" cap="flat" cmpd="sng" algn="ctr">
                      <a:solidFill>
                        <a:srgbClr val="000000"/>
                      </a:solidFill>
                      <a:prstDash val="dot"/>
                      <a:round/>
                      <a:headEnd type="none" w="med" len="med"/>
                      <a:tailEnd type="none" w="med" len="med"/>
                    </a:lnB>
                    <a:solidFill>
                      <a:srgbClr val="DDDDDD"/>
                    </a:solidFill>
                  </a:tcPr>
                </a:tc>
                <a:tc>
                  <a:txBody>
                    <a:bodyPr/>
                    <a:lstStyle/>
                    <a:p>
                      <a:pPr algn="ctr" fontAlgn="ctr"/>
                      <a:r>
                        <a:rPr lang="pt-BR" sz="1000" b="1" i="0" u="none" strike="noStrike">
                          <a:solidFill>
                            <a:srgbClr val="565656"/>
                          </a:solidFill>
                          <a:effectLst/>
                          <a:latin typeface="Abadi" panose="020B0604020104020204" pitchFamily="34" charset="0"/>
                        </a:rPr>
                        <a:t> 117.720,76 </a:t>
                      </a:r>
                    </a:p>
                  </a:txBody>
                  <a:tcPr marL="0" marR="0" marT="0" marB="0" anchor="ctr">
                    <a:lnL>
                      <a:noFill/>
                    </a:lnL>
                    <a:lnR>
                      <a:noFill/>
                    </a:lnR>
                    <a:lnT>
                      <a:noFill/>
                    </a:lnT>
                    <a:lnB w="6350" cap="flat" cmpd="sng" algn="ctr">
                      <a:solidFill>
                        <a:srgbClr val="000000"/>
                      </a:solidFill>
                      <a:prstDash val="dot"/>
                      <a:round/>
                      <a:headEnd type="none" w="med" len="med"/>
                      <a:tailEnd type="none" w="med" len="med"/>
                    </a:lnB>
                    <a:solidFill>
                      <a:srgbClr val="DDDDDD"/>
                    </a:solidFill>
                  </a:tcPr>
                </a:tc>
                <a:extLst>
                  <a:ext uri="{0D108BD9-81ED-4DB2-BD59-A6C34878D82A}">
                    <a16:rowId xmlns:a16="http://schemas.microsoft.com/office/drawing/2014/main" val="1360815073"/>
                  </a:ext>
                </a:extLst>
              </a:tr>
              <a:tr h="176853">
                <a:tc>
                  <a:txBody>
                    <a:bodyPr/>
                    <a:lstStyle/>
                    <a:p>
                      <a:pPr algn="ctr" fontAlgn="ctr"/>
                      <a:r>
                        <a:rPr lang="pt-BR" sz="1000" b="0" i="0" u="none" strike="noStrike">
                          <a:solidFill>
                            <a:srgbClr val="565656"/>
                          </a:solidFill>
                          <a:effectLst/>
                          <a:latin typeface="Abadi" panose="020B0604020104020204" pitchFamily="34" charset="0"/>
                        </a:rPr>
                        <a:t>FGTS A RECOLHER</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pt-BR" sz="1000" b="0" i="0" u="none" strike="noStrike">
                          <a:solidFill>
                            <a:srgbClr val="565656"/>
                          </a:solidFill>
                          <a:effectLst/>
                          <a:latin typeface="Abadi" panose="020B0604020104020204" pitchFamily="34" charset="0"/>
                        </a:rPr>
                        <a:t>         4.946,57 </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320533623"/>
                  </a:ext>
                </a:extLst>
              </a:tr>
              <a:tr h="176853">
                <a:tc>
                  <a:txBody>
                    <a:bodyPr/>
                    <a:lstStyle/>
                    <a:p>
                      <a:pPr algn="ctr" fontAlgn="ctr"/>
                      <a:r>
                        <a:rPr lang="pt-BR" sz="1000" b="0" i="0" u="none" strike="noStrike">
                          <a:solidFill>
                            <a:srgbClr val="565656"/>
                          </a:solidFill>
                          <a:effectLst/>
                          <a:latin typeface="Abadi" panose="020B0604020104020204" pitchFamily="34" charset="0"/>
                        </a:rPr>
                        <a:t>INSS A RECOLHER</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pt-BR" sz="1000" b="0" i="0" u="none" strike="noStrike">
                          <a:solidFill>
                            <a:srgbClr val="565656"/>
                          </a:solidFill>
                          <a:effectLst/>
                          <a:latin typeface="Abadi" panose="020B0604020104020204" pitchFamily="34" charset="0"/>
                        </a:rPr>
                        <a:t>       23.420,03 </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162244506"/>
                  </a:ext>
                </a:extLst>
              </a:tr>
              <a:tr h="176853">
                <a:tc>
                  <a:txBody>
                    <a:bodyPr/>
                    <a:lstStyle/>
                    <a:p>
                      <a:pPr algn="ctr" fontAlgn="ctr"/>
                      <a:r>
                        <a:rPr lang="pt-BR" sz="1000" b="0" i="0" u="none" strike="noStrike">
                          <a:solidFill>
                            <a:srgbClr val="565656"/>
                          </a:solidFill>
                          <a:effectLst/>
                          <a:latin typeface="Abadi" panose="020B0604020104020204" pitchFamily="34" charset="0"/>
                        </a:rPr>
                        <a:t>IRF S/ASSALARIADO A RECOLHER</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pt-BR" sz="1000" b="0" i="0" u="none" strike="noStrike">
                          <a:solidFill>
                            <a:srgbClr val="565656"/>
                          </a:solidFill>
                          <a:effectLst/>
                          <a:latin typeface="Abadi" panose="020B0604020104020204" pitchFamily="34" charset="0"/>
                        </a:rPr>
                        <a:t>            310,50 </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854334175"/>
                  </a:ext>
                </a:extLst>
              </a:tr>
              <a:tr h="176853">
                <a:tc>
                  <a:txBody>
                    <a:bodyPr/>
                    <a:lstStyle/>
                    <a:p>
                      <a:pPr algn="ctr" fontAlgn="ctr"/>
                      <a:r>
                        <a:rPr lang="pt-BR" sz="1000" b="0" i="0" u="none" strike="noStrike">
                          <a:solidFill>
                            <a:srgbClr val="565656"/>
                          </a:solidFill>
                          <a:effectLst/>
                          <a:latin typeface="Abadi" panose="020B0604020104020204" pitchFamily="34" charset="0"/>
                        </a:rPr>
                        <a:t>COFINS A RECOLHER</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pt-BR" sz="1000" b="0" i="0" u="none" strike="noStrike">
                          <a:solidFill>
                            <a:srgbClr val="565656"/>
                          </a:solidFill>
                          <a:effectLst/>
                          <a:latin typeface="Abadi" panose="020B0604020104020204" pitchFamily="34" charset="0"/>
                        </a:rPr>
                        <a:t>         8.583,92 </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018577000"/>
                  </a:ext>
                </a:extLst>
              </a:tr>
              <a:tr h="176853">
                <a:tc>
                  <a:txBody>
                    <a:bodyPr/>
                    <a:lstStyle/>
                    <a:p>
                      <a:pPr algn="ctr" fontAlgn="ctr"/>
                      <a:r>
                        <a:rPr lang="pt-BR" sz="1000" b="0" i="0" u="none" strike="noStrike">
                          <a:solidFill>
                            <a:srgbClr val="565656"/>
                          </a:solidFill>
                          <a:effectLst/>
                          <a:latin typeface="Abadi" panose="020B0604020104020204" pitchFamily="34" charset="0"/>
                        </a:rPr>
                        <a:t>IRF A RECOLHER</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pt-BR" sz="1000" b="0" i="0" u="none" strike="noStrike">
                          <a:solidFill>
                            <a:srgbClr val="565656"/>
                          </a:solidFill>
                          <a:effectLst/>
                          <a:latin typeface="Abadi" panose="020B0604020104020204" pitchFamily="34" charset="0"/>
                        </a:rPr>
                        <a:t>            339,20 </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629639930"/>
                  </a:ext>
                </a:extLst>
              </a:tr>
              <a:tr h="176853">
                <a:tc>
                  <a:txBody>
                    <a:bodyPr/>
                    <a:lstStyle/>
                    <a:p>
                      <a:pPr algn="ctr" fontAlgn="ctr"/>
                      <a:r>
                        <a:rPr lang="pt-BR" sz="1000" b="0" i="0" u="none" strike="noStrike">
                          <a:solidFill>
                            <a:srgbClr val="565656"/>
                          </a:solidFill>
                          <a:effectLst/>
                          <a:latin typeface="Abadi" panose="020B0604020104020204" pitchFamily="34" charset="0"/>
                        </a:rPr>
                        <a:t>PIS A RECOLHER</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pt-BR" sz="1000" b="0" i="0" u="none" strike="noStrike">
                          <a:solidFill>
                            <a:srgbClr val="565656"/>
                          </a:solidFill>
                          <a:effectLst/>
                          <a:latin typeface="Abadi" panose="020B0604020104020204" pitchFamily="34" charset="0"/>
                        </a:rPr>
                        <a:t>         1.859,85 </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068125953"/>
                  </a:ext>
                </a:extLst>
              </a:tr>
              <a:tr h="176853">
                <a:tc>
                  <a:txBody>
                    <a:bodyPr/>
                    <a:lstStyle/>
                    <a:p>
                      <a:pPr algn="ctr" fontAlgn="ctr"/>
                      <a:r>
                        <a:rPr lang="pt-BR" sz="1000" b="0" i="0" u="none" strike="noStrike">
                          <a:solidFill>
                            <a:srgbClr val="565656"/>
                          </a:solidFill>
                          <a:effectLst/>
                          <a:latin typeface="Abadi" panose="020B0604020104020204" pitchFamily="34" charset="0"/>
                        </a:rPr>
                        <a:t>ISQN ST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pt-BR" sz="1000" b="0" i="0" u="none" strike="noStrike">
                          <a:solidFill>
                            <a:srgbClr val="565656"/>
                          </a:solidFill>
                          <a:effectLst/>
                          <a:latin typeface="Abadi" panose="020B0604020104020204" pitchFamily="34" charset="0"/>
                        </a:rPr>
                        <a:t>                4,20 </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404051408"/>
                  </a:ext>
                </a:extLst>
              </a:tr>
              <a:tr h="176853">
                <a:tc>
                  <a:txBody>
                    <a:bodyPr/>
                    <a:lstStyle/>
                    <a:p>
                      <a:pPr algn="ctr" fontAlgn="ctr"/>
                      <a:r>
                        <a:rPr lang="pt-BR" sz="1000" b="0" i="0" u="none" strike="noStrike">
                          <a:solidFill>
                            <a:srgbClr val="565656"/>
                          </a:solidFill>
                          <a:effectLst/>
                          <a:latin typeface="Abadi" panose="020B0604020104020204" pitchFamily="34" charset="0"/>
                        </a:rPr>
                        <a:t>CSR - RETIDOS 4,65%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pt-BR" sz="1000" b="0" i="0" u="none" strike="noStrike">
                          <a:solidFill>
                            <a:srgbClr val="565656"/>
                          </a:solidFill>
                          <a:effectLst/>
                          <a:latin typeface="Abadi" panose="020B0604020104020204" pitchFamily="34" charset="0"/>
                        </a:rPr>
                        <a:t>            278,47 </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515802649"/>
                  </a:ext>
                </a:extLst>
              </a:tr>
              <a:tr h="176853">
                <a:tc>
                  <a:txBody>
                    <a:bodyPr/>
                    <a:lstStyle/>
                    <a:p>
                      <a:pPr algn="ctr" fontAlgn="ctr"/>
                      <a:r>
                        <a:rPr lang="pt-BR" sz="1000" b="0" i="0" u="none" strike="noStrike">
                          <a:solidFill>
                            <a:srgbClr val="565656"/>
                          </a:solidFill>
                          <a:effectLst/>
                          <a:latin typeface="Abadi" panose="020B0604020104020204" pitchFamily="34" charset="0"/>
                        </a:rPr>
                        <a:t>ICMS ST A PAGAR</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pt-BR" sz="1000" b="0" i="0" u="none" strike="noStrike">
                          <a:solidFill>
                            <a:srgbClr val="565656"/>
                          </a:solidFill>
                          <a:effectLst/>
                          <a:latin typeface="Abadi" panose="020B0604020104020204" pitchFamily="34" charset="0"/>
                        </a:rPr>
                        <a:t>       77.978,02 </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784417716"/>
                  </a:ext>
                </a:extLst>
              </a:tr>
              <a:tr h="176853">
                <a:tc>
                  <a:txBody>
                    <a:bodyPr/>
                    <a:lstStyle/>
                    <a:p>
                      <a:pPr algn="ctr" fontAlgn="ctr"/>
                      <a:r>
                        <a:rPr lang="pt-BR" sz="1000" b="1" i="0" u="none" strike="noStrike">
                          <a:solidFill>
                            <a:srgbClr val="565656"/>
                          </a:solidFill>
                          <a:effectLst/>
                          <a:latin typeface="Abadi" panose="020B0604020104020204" pitchFamily="34" charset="0"/>
                        </a:rPr>
                        <a:t> PARCELADOS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ctr"/>
                      <a:r>
                        <a:rPr lang="pt-BR" sz="1000" b="1" i="0" u="none" strike="noStrike">
                          <a:solidFill>
                            <a:srgbClr val="565656"/>
                          </a:solidFill>
                          <a:effectLst/>
                          <a:latin typeface="Abadi" panose="020B0604020104020204" pitchFamily="34" charset="0"/>
                        </a:rPr>
                        <a:t>   58.316,04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extLst>
                  <a:ext uri="{0D108BD9-81ED-4DB2-BD59-A6C34878D82A}">
                    <a16:rowId xmlns:a16="http://schemas.microsoft.com/office/drawing/2014/main" val="2188188275"/>
                  </a:ext>
                </a:extLst>
              </a:tr>
              <a:tr h="176853">
                <a:tc>
                  <a:txBody>
                    <a:bodyPr/>
                    <a:lstStyle/>
                    <a:p>
                      <a:pPr algn="ctr" fontAlgn="ctr"/>
                      <a:r>
                        <a:rPr lang="pt-BR" sz="1000" b="0" i="0" u="none" strike="noStrike">
                          <a:solidFill>
                            <a:srgbClr val="565656"/>
                          </a:solidFill>
                          <a:effectLst/>
                          <a:latin typeface="Abadi" panose="020B0604020104020204" pitchFamily="34" charset="0"/>
                        </a:rPr>
                        <a:t>PARCELAMENTO PROCURADORIA</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pt-BR" sz="1000" b="0" i="0" u="none" strike="noStrike">
                          <a:solidFill>
                            <a:srgbClr val="565656"/>
                          </a:solidFill>
                          <a:effectLst/>
                          <a:latin typeface="Abadi" panose="020B0604020104020204" pitchFamily="34" charset="0"/>
                        </a:rPr>
                        <a:t>       10.014,40 </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930826246"/>
                  </a:ext>
                </a:extLst>
              </a:tr>
              <a:tr h="176853">
                <a:tc>
                  <a:txBody>
                    <a:bodyPr/>
                    <a:lstStyle/>
                    <a:p>
                      <a:pPr algn="ctr" fontAlgn="ctr"/>
                      <a:r>
                        <a:rPr lang="pt-BR" sz="1000" b="0" i="0" u="none" strike="noStrike">
                          <a:solidFill>
                            <a:srgbClr val="565656"/>
                          </a:solidFill>
                          <a:effectLst/>
                          <a:latin typeface="Abadi" panose="020B0604020104020204" pitchFamily="34" charset="0"/>
                        </a:rPr>
                        <a:t>PARCELAMENTO PERT 5190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pt-BR" sz="1000" b="0" i="0" u="none" strike="noStrike">
                          <a:solidFill>
                            <a:srgbClr val="565656"/>
                          </a:solidFill>
                          <a:effectLst/>
                          <a:latin typeface="Abadi" panose="020B0604020104020204" pitchFamily="34" charset="0"/>
                        </a:rPr>
                        <a:t>       22.290,51 </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263205596"/>
                  </a:ext>
                </a:extLst>
              </a:tr>
              <a:tr h="176853">
                <a:tc>
                  <a:txBody>
                    <a:bodyPr/>
                    <a:lstStyle/>
                    <a:p>
                      <a:pPr algn="ctr" fontAlgn="ctr"/>
                      <a:r>
                        <a:rPr lang="pt-BR" sz="1000" b="0" i="0" u="none" strike="noStrike">
                          <a:solidFill>
                            <a:srgbClr val="565656"/>
                          </a:solidFill>
                          <a:effectLst/>
                          <a:latin typeface="Abadi" panose="020B0604020104020204" pitchFamily="34" charset="0"/>
                        </a:rPr>
                        <a:t>INSS PARCELADO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pt-BR" sz="1000" b="0" i="0" u="none" strike="noStrike">
                          <a:solidFill>
                            <a:srgbClr val="565656"/>
                          </a:solidFill>
                          <a:effectLst/>
                          <a:latin typeface="Abadi" panose="020B0604020104020204" pitchFamily="34" charset="0"/>
                        </a:rPr>
                        <a:t>         5.523,85 </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554274045"/>
                  </a:ext>
                </a:extLst>
              </a:tr>
              <a:tr h="176853">
                <a:tc>
                  <a:txBody>
                    <a:bodyPr/>
                    <a:lstStyle/>
                    <a:p>
                      <a:pPr algn="ctr" fontAlgn="ctr"/>
                      <a:r>
                        <a:rPr lang="pt-BR" sz="1000" b="0" i="0" u="none" strike="noStrike">
                          <a:solidFill>
                            <a:srgbClr val="565656"/>
                          </a:solidFill>
                          <a:effectLst/>
                          <a:latin typeface="Abadi" panose="020B0604020104020204" pitchFamily="34" charset="0"/>
                        </a:rPr>
                        <a:t>CSLL PARCELADO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pt-BR" sz="1000" b="0" i="0" u="none" strike="noStrike">
                          <a:solidFill>
                            <a:srgbClr val="565656"/>
                          </a:solidFill>
                          <a:effectLst/>
                          <a:latin typeface="Abadi" panose="020B0604020104020204" pitchFamily="34" charset="0"/>
                        </a:rPr>
                        <a:t>         5.674,02 </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624967582"/>
                  </a:ext>
                </a:extLst>
              </a:tr>
              <a:tr h="176853">
                <a:tc>
                  <a:txBody>
                    <a:bodyPr/>
                    <a:lstStyle/>
                    <a:p>
                      <a:pPr algn="ctr" fontAlgn="ctr"/>
                      <a:r>
                        <a:rPr lang="pt-BR" sz="1000" b="0" i="0" u="none" strike="noStrike">
                          <a:solidFill>
                            <a:srgbClr val="565656"/>
                          </a:solidFill>
                          <a:effectLst/>
                          <a:latin typeface="Abadi" panose="020B0604020104020204" pitchFamily="34" charset="0"/>
                        </a:rPr>
                        <a:t>COFINS PARCELADO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pt-BR" sz="1000" b="0" i="0" u="none" strike="noStrike">
                          <a:solidFill>
                            <a:srgbClr val="565656"/>
                          </a:solidFill>
                          <a:effectLst/>
                          <a:latin typeface="Abadi" panose="020B0604020104020204" pitchFamily="34" charset="0"/>
                        </a:rPr>
                        <a:t>         5.580,08 </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983975093"/>
                  </a:ext>
                </a:extLst>
              </a:tr>
              <a:tr h="176853">
                <a:tc>
                  <a:txBody>
                    <a:bodyPr/>
                    <a:lstStyle/>
                    <a:p>
                      <a:pPr algn="ctr" fontAlgn="ctr"/>
                      <a:r>
                        <a:rPr lang="pt-BR" sz="1000" b="0" i="0" u="none" strike="noStrike">
                          <a:solidFill>
                            <a:srgbClr val="565656"/>
                          </a:solidFill>
                          <a:effectLst/>
                          <a:latin typeface="Abadi" panose="020B0604020104020204" pitchFamily="34" charset="0"/>
                        </a:rPr>
                        <a:t>IRPJ PARCELADO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pt-BR" sz="1000" b="0" i="0" u="none" strike="noStrike">
                          <a:solidFill>
                            <a:srgbClr val="565656"/>
                          </a:solidFill>
                          <a:effectLst/>
                          <a:latin typeface="Abadi" panose="020B0604020104020204" pitchFamily="34" charset="0"/>
                        </a:rPr>
                        <a:t>         9.233,18 </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136708989"/>
                  </a:ext>
                </a:extLst>
              </a:tr>
              <a:tr h="176853">
                <a:tc>
                  <a:txBody>
                    <a:bodyPr/>
                    <a:lstStyle/>
                    <a:p>
                      <a:pPr algn="ctr" fontAlgn="ctr"/>
                      <a:r>
                        <a:rPr lang="pt-BR" sz="1000" b="1" i="0" u="none" strike="noStrike">
                          <a:solidFill>
                            <a:srgbClr val="565656"/>
                          </a:solidFill>
                          <a:effectLst/>
                          <a:latin typeface="Abadi" panose="020B0604020104020204" pitchFamily="34" charset="0"/>
                        </a:rPr>
                        <a:t> PASSIVO TRIBUTÁRIO LP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tc>
                  <a:txBody>
                    <a:bodyPr/>
                    <a:lstStyle/>
                    <a:p>
                      <a:pPr algn="ctr" fontAlgn="ctr"/>
                      <a:r>
                        <a:rPr lang="pt-BR" sz="1000" b="1" i="0" u="none" strike="noStrike">
                          <a:solidFill>
                            <a:srgbClr val="565656"/>
                          </a:solidFill>
                          <a:effectLst/>
                          <a:latin typeface="Abadi" panose="020B0604020104020204" pitchFamily="34" charset="0"/>
                        </a:rPr>
                        <a:t> 280.123,25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DDDDD"/>
                    </a:solidFill>
                  </a:tcPr>
                </a:tc>
                <a:extLst>
                  <a:ext uri="{0D108BD9-81ED-4DB2-BD59-A6C34878D82A}">
                    <a16:rowId xmlns:a16="http://schemas.microsoft.com/office/drawing/2014/main" val="1999280350"/>
                  </a:ext>
                </a:extLst>
              </a:tr>
              <a:tr h="176853">
                <a:tc>
                  <a:txBody>
                    <a:bodyPr/>
                    <a:lstStyle/>
                    <a:p>
                      <a:pPr algn="ctr" fontAlgn="ctr"/>
                      <a:r>
                        <a:rPr lang="pt-BR" sz="1000" b="0" i="0" u="none" strike="noStrike">
                          <a:solidFill>
                            <a:srgbClr val="565656"/>
                          </a:solidFill>
                          <a:effectLst/>
                          <a:latin typeface="Abadi" panose="020B0604020104020204" pitchFamily="34" charset="0"/>
                        </a:rPr>
                        <a:t>PARCELAMENTO PROCURADORIA LP</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pt-BR" sz="1000" b="0" i="0" u="none" strike="noStrike">
                          <a:solidFill>
                            <a:srgbClr val="565656"/>
                          </a:solidFill>
                          <a:effectLst/>
                          <a:latin typeface="Abadi" panose="020B0604020104020204" pitchFamily="34" charset="0"/>
                        </a:rPr>
                        <a:t>       60.132,69 </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730838302"/>
                  </a:ext>
                </a:extLst>
              </a:tr>
              <a:tr h="176853">
                <a:tc>
                  <a:txBody>
                    <a:bodyPr/>
                    <a:lstStyle/>
                    <a:p>
                      <a:pPr algn="ctr" fontAlgn="ctr"/>
                      <a:r>
                        <a:rPr lang="pt-BR" sz="1000" b="0" i="0" u="none" strike="noStrike">
                          <a:solidFill>
                            <a:srgbClr val="565656"/>
                          </a:solidFill>
                          <a:effectLst/>
                          <a:latin typeface="Abadi" panose="020B0604020104020204" pitchFamily="34" charset="0"/>
                        </a:rPr>
                        <a:t>PARCELAMENTO PERT 5190 LP</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pt-BR" sz="1000" b="0" i="0" u="none" strike="noStrike">
                          <a:solidFill>
                            <a:srgbClr val="565656"/>
                          </a:solidFill>
                          <a:effectLst/>
                          <a:latin typeface="Abadi" panose="020B0604020104020204" pitchFamily="34" charset="0"/>
                        </a:rPr>
                        <a:t>     172.245,63 </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78609804"/>
                  </a:ext>
                </a:extLst>
              </a:tr>
              <a:tr h="176853">
                <a:tc>
                  <a:txBody>
                    <a:bodyPr/>
                    <a:lstStyle/>
                    <a:p>
                      <a:pPr algn="ctr" fontAlgn="ctr"/>
                      <a:r>
                        <a:rPr lang="pt-BR" sz="1000" b="0" i="0" u="none" strike="noStrike">
                          <a:solidFill>
                            <a:srgbClr val="565656"/>
                          </a:solidFill>
                          <a:effectLst/>
                          <a:latin typeface="Abadi" panose="020B0604020104020204" pitchFamily="34" charset="0"/>
                        </a:rPr>
                        <a:t>INSS PARCELADO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pt-BR" sz="1000" b="0" i="0" u="none" strike="noStrike">
                          <a:solidFill>
                            <a:srgbClr val="565656"/>
                          </a:solidFill>
                          <a:effectLst/>
                          <a:latin typeface="Abadi" panose="020B0604020104020204" pitchFamily="34" charset="0"/>
                        </a:rPr>
                        <a:t>         2.008,77 </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591469639"/>
                  </a:ext>
                </a:extLst>
              </a:tr>
              <a:tr h="176853">
                <a:tc>
                  <a:txBody>
                    <a:bodyPr/>
                    <a:lstStyle/>
                    <a:p>
                      <a:pPr algn="ctr" fontAlgn="ctr"/>
                      <a:r>
                        <a:rPr lang="pt-BR" sz="1000" b="0" i="0" u="none" strike="noStrike">
                          <a:solidFill>
                            <a:srgbClr val="565656"/>
                          </a:solidFill>
                          <a:effectLst/>
                          <a:latin typeface="Abadi" panose="020B0604020104020204" pitchFamily="34" charset="0"/>
                        </a:rPr>
                        <a:t>CSLL PARCELADO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pt-BR" sz="1000" b="0" i="0" u="none" strike="noStrike">
                          <a:solidFill>
                            <a:srgbClr val="565656"/>
                          </a:solidFill>
                          <a:effectLst/>
                          <a:latin typeface="Abadi" panose="020B0604020104020204" pitchFamily="34" charset="0"/>
                        </a:rPr>
                        <a:t>       17.022,06 </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058816196"/>
                  </a:ext>
                </a:extLst>
              </a:tr>
              <a:tr h="176853">
                <a:tc>
                  <a:txBody>
                    <a:bodyPr/>
                    <a:lstStyle/>
                    <a:p>
                      <a:pPr algn="ctr" fontAlgn="ctr"/>
                      <a:r>
                        <a:rPr lang="pt-BR" sz="1000" b="0" i="0" u="none" strike="noStrike">
                          <a:solidFill>
                            <a:srgbClr val="565656"/>
                          </a:solidFill>
                          <a:effectLst/>
                          <a:latin typeface="Abadi" panose="020B0604020104020204" pitchFamily="34" charset="0"/>
                        </a:rPr>
                        <a:t>COFINS PARCELADO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pt-BR" sz="1000" b="0" i="0" u="none" strike="noStrike">
                          <a:solidFill>
                            <a:srgbClr val="565656"/>
                          </a:solidFill>
                          <a:effectLst/>
                          <a:latin typeface="Abadi" panose="020B0604020104020204" pitchFamily="34" charset="0"/>
                        </a:rPr>
                        <a:t>         1.014,56 </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216555588"/>
                  </a:ext>
                </a:extLst>
              </a:tr>
              <a:tr h="176853">
                <a:tc>
                  <a:txBody>
                    <a:bodyPr/>
                    <a:lstStyle/>
                    <a:p>
                      <a:pPr algn="ctr" fontAlgn="ctr"/>
                      <a:r>
                        <a:rPr lang="pt-BR" sz="1000" b="0" i="0" u="none" strike="noStrike">
                          <a:solidFill>
                            <a:srgbClr val="565656"/>
                          </a:solidFill>
                          <a:effectLst/>
                          <a:latin typeface="Abadi" panose="020B0604020104020204" pitchFamily="34" charset="0"/>
                        </a:rPr>
                        <a:t>IRPJ PARCELADO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pt-BR" sz="1000" b="0" i="0" u="none" strike="noStrike">
                          <a:solidFill>
                            <a:srgbClr val="565656"/>
                          </a:solidFill>
                          <a:effectLst/>
                          <a:latin typeface="Abadi" panose="020B0604020104020204" pitchFamily="34" charset="0"/>
                        </a:rPr>
                        <a:t>       27.699,54 </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657396805"/>
                  </a:ext>
                </a:extLst>
              </a:tr>
              <a:tr h="176853">
                <a:tc>
                  <a:txBody>
                    <a:bodyPr/>
                    <a:lstStyle/>
                    <a:p>
                      <a:pPr algn="ctr" fontAlgn="ctr"/>
                      <a:r>
                        <a:rPr lang="pt-BR" sz="1000" b="1" i="0" u="none" strike="noStrike">
                          <a:solidFill>
                            <a:srgbClr val="FFFFFF"/>
                          </a:solidFill>
                          <a:effectLst/>
                          <a:latin typeface="Abadi" panose="020B0604020104020204" pitchFamily="34" charset="0"/>
                        </a:rPr>
                        <a:t>TOTAL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solidFill>
                      <a:srgbClr val="565656"/>
                    </a:solidFill>
                  </a:tcPr>
                </a:tc>
                <a:tc>
                  <a:txBody>
                    <a:bodyPr/>
                    <a:lstStyle/>
                    <a:p>
                      <a:pPr algn="r" fontAlgn="b"/>
                      <a:r>
                        <a:rPr lang="pt-BR" sz="1000" b="1" i="0" u="none" strike="noStrike" dirty="0">
                          <a:solidFill>
                            <a:srgbClr val="FFFFFF"/>
                          </a:solidFill>
                          <a:effectLst/>
                          <a:latin typeface="Abadi" panose="020B0604020104020204" pitchFamily="34" charset="0"/>
                        </a:rPr>
                        <a:t> 456.160,05 </a:t>
                      </a:r>
                    </a:p>
                  </a:txBody>
                  <a:tcPr marL="0" marR="0" marT="0"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a:noFill/>
                    </a:lnB>
                    <a:solidFill>
                      <a:srgbClr val="565656"/>
                    </a:solidFill>
                  </a:tcPr>
                </a:tc>
                <a:extLst>
                  <a:ext uri="{0D108BD9-81ED-4DB2-BD59-A6C34878D82A}">
                    <a16:rowId xmlns:a16="http://schemas.microsoft.com/office/drawing/2014/main" val="1711841198"/>
                  </a:ext>
                </a:extLst>
              </a:tr>
            </a:tbl>
          </a:graphicData>
        </a:graphic>
      </p:graphicFrame>
    </p:spTree>
    <p:extLst>
      <p:ext uri="{BB962C8B-B14F-4D97-AF65-F5344CB8AC3E}">
        <p14:creationId xmlns:p14="http://schemas.microsoft.com/office/powerpoint/2010/main" val="721211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latin typeface="Abadi" panose="020B0604020104020204" pitchFamily="34" charset="0"/>
              </a:rPr>
              <a:t>6. PLANO DE RECUPERÃÇÃO JUDICIAL</a:t>
            </a:r>
          </a:p>
        </p:txBody>
      </p:sp>
      <p:sp>
        <p:nvSpPr>
          <p:cNvPr id="3" name="Espaço Reservado para Texto 2"/>
          <p:cNvSpPr>
            <a:spLocks noGrp="1"/>
          </p:cNvSpPr>
          <p:nvPr>
            <p:ph type="body" sz="quarter" idx="17"/>
          </p:nvPr>
        </p:nvSpPr>
        <p:spPr/>
        <p:txBody>
          <a:bodyPr/>
          <a:lstStyle/>
          <a:p>
            <a:r>
              <a:rPr lang="pt-BR" dirty="0">
                <a:solidFill>
                  <a:srgbClr val="565656"/>
                </a:solidFill>
                <a:latin typeface="Abadi" panose="020B0604020104020204" pitchFamily="34" charset="0"/>
              </a:rPr>
              <a:t>Meios de Recuperação</a:t>
            </a:r>
          </a:p>
        </p:txBody>
      </p:sp>
      <p:sp>
        <p:nvSpPr>
          <p:cNvPr id="6" name="Retângulo 5"/>
          <p:cNvSpPr/>
          <p:nvPr/>
        </p:nvSpPr>
        <p:spPr>
          <a:xfrm>
            <a:off x="413581" y="1815962"/>
            <a:ext cx="11797002" cy="1569660"/>
          </a:xfrm>
          <a:prstGeom prst="rect">
            <a:avLst/>
          </a:prstGeom>
          <a:ln w="19050">
            <a:noFill/>
          </a:ln>
        </p:spPr>
        <p:txBody>
          <a:bodyPr wrap="square">
            <a:spAutoFit/>
          </a:bodyPr>
          <a:lstStyle/>
          <a:p>
            <a:pPr algn="just"/>
            <a:r>
              <a:rPr lang="pt-BR" sz="1200" dirty="0">
                <a:solidFill>
                  <a:srgbClr val="565656"/>
                </a:solidFill>
                <a:latin typeface="Abadi" panose="020B0604020104020204" pitchFamily="34" charset="0"/>
              </a:rPr>
              <a:t>A DIVULTEC, a seu critério, poderá realizar, a qualquer tempo, a partir do ajuizamento do pedido de Recuperação Judicial, desde que convocada nova Assembleia Geral de Credores, para aprovação de quaisquer operações de reorganização societária, previstas no art. 50 da LFRE, entre elas: </a:t>
            </a:r>
          </a:p>
          <a:p>
            <a:pPr marL="228600" indent="-228600" algn="just">
              <a:buFont typeface="+mj-lt"/>
              <a:buAutoNum type="alphaLcParenR"/>
            </a:pPr>
            <a:r>
              <a:rPr lang="pt-BR" sz="1200" dirty="0">
                <a:solidFill>
                  <a:srgbClr val="565656"/>
                </a:solidFill>
                <a:latin typeface="Abadi" panose="020B0604020104020204" pitchFamily="34" charset="0"/>
              </a:rPr>
              <a:t>Concessão de prazos e condições especiais para pagamento das obrigações vencidas ou vincendas;</a:t>
            </a:r>
          </a:p>
          <a:p>
            <a:pPr marL="228600" indent="-228600" algn="just">
              <a:buFont typeface="+mj-lt"/>
              <a:buAutoNum type="alphaLcParenR"/>
            </a:pPr>
            <a:r>
              <a:rPr lang="pt-BR" sz="1200" dirty="0">
                <a:solidFill>
                  <a:srgbClr val="565656"/>
                </a:solidFill>
                <a:latin typeface="Abadi" panose="020B0604020104020204" pitchFamily="34" charset="0"/>
              </a:rPr>
              <a:t>Cisão, incorporação, fusão ou transformação de sociedade, desde que não impliquem em diminuição da totalidade dos bens de titularidade da DIVULTEC ou em aumento do endividamento total;</a:t>
            </a:r>
          </a:p>
          <a:p>
            <a:pPr marL="228600" indent="-228600" algn="just">
              <a:buFont typeface="+mj-lt"/>
              <a:buAutoNum type="alphaLcParenR"/>
            </a:pPr>
            <a:r>
              <a:rPr lang="pt-BR" sz="1200" dirty="0">
                <a:solidFill>
                  <a:srgbClr val="565656"/>
                </a:solidFill>
                <a:latin typeface="Abadi" panose="020B0604020104020204" pitchFamily="34" charset="0"/>
              </a:rPr>
              <a:t>Aumento de capital;</a:t>
            </a:r>
          </a:p>
          <a:p>
            <a:pPr marL="228600" indent="-228600" algn="just">
              <a:buFont typeface="+mj-lt"/>
              <a:buAutoNum type="alphaLcParenR"/>
            </a:pPr>
            <a:r>
              <a:rPr lang="pt-BR" sz="1200" dirty="0">
                <a:solidFill>
                  <a:srgbClr val="565656"/>
                </a:solidFill>
                <a:latin typeface="Abadi" panose="020B0604020104020204" pitchFamily="34" charset="0"/>
              </a:rPr>
              <a:t>Arrendamento de estabelecimento;</a:t>
            </a:r>
          </a:p>
          <a:p>
            <a:pPr marL="228600" indent="-228600" algn="just">
              <a:buFont typeface="+mj-lt"/>
              <a:buAutoNum type="alphaLcParenR"/>
            </a:pPr>
            <a:r>
              <a:rPr lang="pt-BR" sz="1200" dirty="0">
                <a:solidFill>
                  <a:srgbClr val="565656"/>
                </a:solidFill>
                <a:latin typeface="Abadi" panose="020B0604020104020204" pitchFamily="34" charset="0"/>
              </a:rPr>
              <a:t>Venda de bens.</a:t>
            </a:r>
          </a:p>
        </p:txBody>
      </p:sp>
      <p:sp>
        <p:nvSpPr>
          <p:cNvPr id="7" name="Retângulo 6"/>
          <p:cNvSpPr/>
          <p:nvPr/>
        </p:nvSpPr>
        <p:spPr>
          <a:xfrm>
            <a:off x="499773" y="4408809"/>
            <a:ext cx="11797002" cy="2492990"/>
          </a:xfrm>
          <a:prstGeom prst="rect">
            <a:avLst/>
          </a:prstGeom>
          <a:ln w="19050">
            <a:noFill/>
          </a:ln>
        </p:spPr>
        <p:txBody>
          <a:bodyPr wrap="square">
            <a:spAutoFit/>
          </a:bodyPr>
          <a:lstStyle/>
          <a:p>
            <a:pPr algn="just"/>
            <a:r>
              <a:rPr lang="pt-BR" sz="1200" dirty="0">
                <a:solidFill>
                  <a:srgbClr val="565656"/>
                </a:solidFill>
                <a:latin typeface="Abadi" panose="020B0604020104020204" pitchFamily="34" charset="0"/>
              </a:rPr>
              <a:t>Durante todo o período em que estiver em recuperação judicial, a DIVULTEC poderá desenvolver suas atividades normalmente, exercendo todos os atos adequados ao cumprimento de seu objeto social, sem que haja necessidade de prévia autorização da Assembleia Geral de Credores ou do Juízo da Recuperação.</a:t>
            </a:r>
          </a:p>
          <a:p>
            <a:pPr algn="just"/>
            <a:r>
              <a:rPr lang="pt-BR" sz="1200" dirty="0">
                <a:solidFill>
                  <a:srgbClr val="565656"/>
                </a:solidFill>
                <a:latin typeface="Abadi" panose="020B0604020104020204" pitchFamily="34" charset="0"/>
              </a:rPr>
              <a:t>A DIVULTEC manterá uma administração profissional, que não medirá esforços para atingir os objetivos do plano até o seu integral cumprimento. A gestão da Recuperanda pautar-se-á pelas boas práticas de governança corporativa.</a:t>
            </a:r>
          </a:p>
          <a:p>
            <a:pPr algn="just"/>
            <a:r>
              <a:rPr lang="pt-BR" sz="1200" dirty="0">
                <a:solidFill>
                  <a:srgbClr val="565656"/>
                </a:solidFill>
                <a:latin typeface="Abadi" panose="020B0604020104020204" pitchFamily="34" charset="0"/>
              </a:rPr>
              <a:t>Salvo nas hipóteses de capitalização da empresa, conforme previsto no Plano de Recuperação Judicial, a sociedade não poderá distribuir lucros ou dividendos, antes do pagamento integral dos credores, respeitados os limites impostos pela lei.</a:t>
            </a:r>
          </a:p>
          <a:p>
            <a:pPr algn="just"/>
            <a:r>
              <a:rPr lang="pt-BR" sz="1200" dirty="0">
                <a:solidFill>
                  <a:srgbClr val="565656"/>
                </a:solidFill>
                <a:latin typeface="Abadi" panose="020B0604020104020204" pitchFamily="34" charset="0"/>
              </a:rPr>
              <a:t>Com o objetivo de redução de custos operacionais, a DIVULTEC promoverá ampla reestruturação administrativa da sociedade. A empresa poderá contrair empréstimos, com o objetivo de desenvolver suas atividades e cumprir as disposições previstas no plano de recuperação judicial, estando autorizada a conceder garantias, fidejussórias ou reais, a empréstimos contraídos, desde que tais garantias não recaiam sobre os bens que serão alienados para pagamento dos créditos trabalhistas.</a:t>
            </a:r>
          </a:p>
          <a:p>
            <a:pPr algn="just"/>
            <a:r>
              <a:rPr lang="pt-BR" sz="1200" dirty="0">
                <a:solidFill>
                  <a:srgbClr val="565656"/>
                </a:solidFill>
                <a:latin typeface="Abadi" panose="020B0604020104020204" pitchFamily="34" charset="0"/>
              </a:rPr>
              <a:t>A Recuperanda poderá locar e arrendar quaisquer bens de seu Ativo Permanente, durante todo o período em que se encontrar em Recuperação Judicial, respeitados, no que couberem, os parâmetros descritos no plano. Os valores obtidos com as referidas alienações, serão utilizados para a continuidade das atividades da DIVULTEC e pagamento de seus credores, sempre supervisionados pelo Administrador Judicial. Como alternativa ou de forma complementar a alienação de unidades produtivas e a capitalização a empresa, a Divultec poderá captar financiamentos</a:t>
            </a:r>
          </a:p>
        </p:txBody>
      </p:sp>
      <p:sp>
        <p:nvSpPr>
          <p:cNvPr id="8" name="Espaço Reservado para Texto 2">
            <a:extLst>
              <a:ext uri="{FF2B5EF4-FFF2-40B4-BE49-F238E27FC236}">
                <a16:creationId xmlns:a16="http://schemas.microsoft.com/office/drawing/2014/main" id="{1DEF61CA-6B3D-4E7F-9CED-F368562A5E2C}"/>
              </a:ext>
            </a:extLst>
          </p:cNvPr>
          <p:cNvSpPr txBox="1">
            <a:spLocks/>
          </p:cNvSpPr>
          <p:nvPr/>
        </p:nvSpPr>
        <p:spPr>
          <a:xfrm>
            <a:off x="499772" y="1148563"/>
            <a:ext cx="11710811" cy="556593"/>
          </a:xfrm>
          <a:prstGeom prst="rect">
            <a:avLst/>
          </a:prstGeom>
          <a:solidFill>
            <a:schemeClr val="accent3">
              <a:lumMod val="50000"/>
            </a:schemeClr>
          </a:solidFill>
        </p:spPr>
        <p:txBody>
          <a:bodyPr vert="horz" lIns="106985" tIns="53492" rIns="106985" bIns="53492" rtlCol="0" anchor="ctr">
            <a:normAutofit/>
          </a:bodyPr>
          <a:lstStyle>
            <a:lvl1pPr marL="0" indent="0" algn="l" defTabSz="1069848" rtl="0" eaLnBrk="1" latinLnBrk="0" hangingPunct="1">
              <a:lnSpc>
                <a:spcPct val="90000"/>
              </a:lnSpc>
              <a:spcBef>
                <a:spcPts val="1170"/>
              </a:spcBef>
              <a:buFont typeface="Arial" panose="020B0604020202020204" pitchFamily="34" charset="0"/>
              <a:buNone/>
              <a:defRPr sz="2018" kern="1200">
                <a:solidFill>
                  <a:srgbClr val="1E1E1E"/>
                </a:solidFill>
                <a:latin typeface="Hurme Geometric Sans 1"/>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algn="ctr"/>
            <a:r>
              <a:rPr lang="pt-BR" sz="1600" b="1" u="sng" dirty="0">
                <a:solidFill>
                  <a:srgbClr val="B58B23"/>
                </a:solidFill>
                <a:latin typeface="Abadi" panose="020B0604020104020204" pitchFamily="34" charset="0"/>
              </a:rPr>
              <a:t>Reorganização Societária</a:t>
            </a:r>
          </a:p>
        </p:txBody>
      </p:sp>
      <p:sp>
        <p:nvSpPr>
          <p:cNvPr id="9" name="Espaço Reservado para Texto 2">
            <a:extLst>
              <a:ext uri="{FF2B5EF4-FFF2-40B4-BE49-F238E27FC236}">
                <a16:creationId xmlns:a16="http://schemas.microsoft.com/office/drawing/2014/main" id="{91F05184-B2A9-4E43-A734-F66406557A65}"/>
              </a:ext>
            </a:extLst>
          </p:cNvPr>
          <p:cNvSpPr txBox="1">
            <a:spLocks/>
          </p:cNvSpPr>
          <p:nvPr/>
        </p:nvSpPr>
        <p:spPr>
          <a:xfrm>
            <a:off x="499772" y="3841489"/>
            <a:ext cx="11710812" cy="556593"/>
          </a:xfrm>
          <a:prstGeom prst="rect">
            <a:avLst/>
          </a:prstGeom>
          <a:solidFill>
            <a:schemeClr val="accent3">
              <a:lumMod val="50000"/>
            </a:schemeClr>
          </a:solidFill>
          <a:ln>
            <a:noFill/>
          </a:ln>
        </p:spPr>
        <p:txBody>
          <a:bodyPr vert="horz" lIns="106985" tIns="53492" rIns="106985" bIns="53492" rtlCol="0" anchor="ctr">
            <a:normAutofit/>
          </a:bodyPr>
          <a:lstStyle>
            <a:lvl1pPr marL="0" indent="0" algn="l" defTabSz="1069848" rtl="0" eaLnBrk="1" latinLnBrk="0" hangingPunct="1">
              <a:lnSpc>
                <a:spcPct val="90000"/>
              </a:lnSpc>
              <a:spcBef>
                <a:spcPts val="1170"/>
              </a:spcBef>
              <a:buFont typeface="Arial" panose="020B0604020202020204" pitchFamily="34" charset="0"/>
              <a:buNone/>
              <a:defRPr sz="2018" kern="1200">
                <a:solidFill>
                  <a:srgbClr val="1E1E1E"/>
                </a:solidFill>
                <a:latin typeface="Hurme Geometric Sans 1"/>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algn="ctr"/>
            <a:r>
              <a:rPr lang="pt-BR" sz="1600" b="1" u="sng" dirty="0">
                <a:solidFill>
                  <a:srgbClr val="B58B23"/>
                </a:solidFill>
                <a:latin typeface="Abadi" panose="020B0604020104020204" pitchFamily="34" charset="0"/>
              </a:rPr>
              <a:t>Administração</a:t>
            </a:r>
          </a:p>
        </p:txBody>
      </p:sp>
    </p:spTree>
    <p:extLst>
      <p:ext uri="{BB962C8B-B14F-4D97-AF65-F5344CB8AC3E}">
        <p14:creationId xmlns:p14="http://schemas.microsoft.com/office/powerpoint/2010/main" val="2538182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latin typeface="Abadi" panose="020B0604020104020204" pitchFamily="34" charset="0"/>
              </a:rPr>
              <a:t>6. PLANO DE RECUPERAÇÃO JUDICIAL</a:t>
            </a:r>
          </a:p>
        </p:txBody>
      </p:sp>
      <p:sp>
        <p:nvSpPr>
          <p:cNvPr id="3" name="Espaço Reservado para Texto 2"/>
          <p:cNvSpPr>
            <a:spLocks noGrp="1"/>
          </p:cNvSpPr>
          <p:nvPr>
            <p:ph type="body" sz="quarter" idx="17"/>
          </p:nvPr>
        </p:nvSpPr>
        <p:spPr/>
        <p:txBody>
          <a:bodyPr/>
          <a:lstStyle/>
          <a:p>
            <a:r>
              <a:rPr lang="pt-BR" dirty="0">
                <a:solidFill>
                  <a:srgbClr val="565656"/>
                </a:solidFill>
                <a:latin typeface="Abadi" panose="020B0604020104020204" pitchFamily="34" charset="0"/>
              </a:rPr>
              <a:t>Proposta de Pagamento</a:t>
            </a:r>
          </a:p>
        </p:txBody>
      </p:sp>
      <p:graphicFrame>
        <p:nvGraphicFramePr>
          <p:cNvPr id="5" name="Tabela 4"/>
          <p:cNvGraphicFramePr>
            <a:graphicFrameLocks noGrp="1"/>
          </p:cNvGraphicFramePr>
          <p:nvPr>
            <p:extLst>
              <p:ext uri="{D42A27DB-BD31-4B8C-83A1-F6EECF244321}">
                <p14:modId xmlns:p14="http://schemas.microsoft.com/office/powerpoint/2010/main" val="128440737"/>
              </p:ext>
            </p:extLst>
          </p:nvPr>
        </p:nvGraphicFramePr>
        <p:xfrm>
          <a:off x="454624" y="4303922"/>
          <a:ext cx="12413051" cy="2872596"/>
        </p:xfrm>
        <a:graphic>
          <a:graphicData uri="http://schemas.openxmlformats.org/drawingml/2006/table">
            <a:tbl>
              <a:tblPr/>
              <a:tblGrid>
                <a:gridCol w="1373358">
                  <a:extLst>
                    <a:ext uri="{9D8B030D-6E8A-4147-A177-3AD203B41FA5}">
                      <a16:colId xmlns:a16="http://schemas.microsoft.com/office/drawing/2014/main" val="20000"/>
                    </a:ext>
                  </a:extLst>
                </a:gridCol>
                <a:gridCol w="1035301">
                  <a:extLst>
                    <a:ext uri="{9D8B030D-6E8A-4147-A177-3AD203B41FA5}">
                      <a16:colId xmlns:a16="http://schemas.microsoft.com/office/drawing/2014/main" val="20001"/>
                    </a:ext>
                  </a:extLst>
                </a:gridCol>
                <a:gridCol w="1415616">
                  <a:extLst>
                    <a:ext uri="{9D8B030D-6E8A-4147-A177-3AD203B41FA5}">
                      <a16:colId xmlns:a16="http://schemas.microsoft.com/office/drawing/2014/main" val="20002"/>
                    </a:ext>
                  </a:extLst>
                </a:gridCol>
                <a:gridCol w="934941">
                  <a:extLst>
                    <a:ext uri="{9D8B030D-6E8A-4147-A177-3AD203B41FA5}">
                      <a16:colId xmlns:a16="http://schemas.microsoft.com/office/drawing/2014/main" val="20003"/>
                    </a:ext>
                  </a:extLst>
                </a:gridCol>
                <a:gridCol w="7653835">
                  <a:extLst>
                    <a:ext uri="{9D8B030D-6E8A-4147-A177-3AD203B41FA5}">
                      <a16:colId xmlns:a16="http://schemas.microsoft.com/office/drawing/2014/main" val="20004"/>
                    </a:ext>
                  </a:extLst>
                </a:gridCol>
              </a:tblGrid>
              <a:tr h="258792">
                <a:tc gridSpan="5">
                  <a:txBody>
                    <a:bodyPr/>
                    <a:lstStyle/>
                    <a:p>
                      <a:pPr algn="ctr" fontAlgn="ctr"/>
                      <a:r>
                        <a:rPr lang="pt-BR" sz="1000" b="1" i="0" u="none" strike="noStrike" dirty="0">
                          <a:solidFill>
                            <a:srgbClr val="B58B23"/>
                          </a:solidFill>
                          <a:effectLst/>
                          <a:latin typeface="Abadi" panose="020B0604020104020204" pitchFamily="34" charset="0"/>
                        </a:rPr>
                        <a:t>CLASSE I - CREDORES TRABALHISTAS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65656"/>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439948">
                <a:tc>
                  <a:txBody>
                    <a:bodyPr/>
                    <a:lstStyle/>
                    <a:p>
                      <a:pPr algn="ctr" fontAlgn="ctr"/>
                      <a:r>
                        <a:rPr lang="pt-BR" sz="1000" b="1" i="0" u="none" strike="noStrike" dirty="0">
                          <a:solidFill>
                            <a:srgbClr val="565656"/>
                          </a:solidFill>
                          <a:effectLst/>
                          <a:latin typeface="Abadi" panose="020B0604020104020204" pitchFamily="34" charset="0"/>
                        </a:rPr>
                        <a:t>PRAZO TOTAL</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bg1">
                        <a:lumMod val="75000"/>
                      </a:schemeClr>
                    </a:solidFill>
                  </a:tcPr>
                </a:tc>
                <a:tc>
                  <a:txBody>
                    <a:bodyPr/>
                    <a:lstStyle/>
                    <a:p>
                      <a:pPr algn="ctr" fontAlgn="ctr"/>
                      <a:r>
                        <a:rPr lang="pt-BR" sz="1000" b="1" i="0" u="none" strike="noStrike" dirty="0">
                          <a:solidFill>
                            <a:srgbClr val="565656"/>
                          </a:solidFill>
                          <a:effectLst/>
                          <a:latin typeface="Abadi" panose="020B0604020104020204" pitchFamily="34" charset="0"/>
                        </a:rPr>
                        <a:t>CARÊNCIA</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bg1">
                        <a:lumMod val="75000"/>
                      </a:schemeClr>
                    </a:solidFill>
                  </a:tcPr>
                </a:tc>
                <a:tc>
                  <a:txBody>
                    <a:bodyPr/>
                    <a:lstStyle/>
                    <a:p>
                      <a:pPr algn="ctr" fontAlgn="ctr"/>
                      <a:r>
                        <a:rPr lang="pt-BR" sz="1000" b="1" i="0" u="none" strike="noStrike" dirty="0">
                          <a:solidFill>
                            <a:srgbClr val="565656"/>
                          </a:solidFill>
                          <a:effectLst/>
                          <a:latin typeface="Abadi" panose="020B0604020104020204" pitchFamily="34" charset="0"/>
                        </a:rPr>
                        <a:t>TAXA DE JUROS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bg1">
                        <a:lumMod val="75000"/>
                      </a:schemeClr>
                    </a:solidFill>
                  </a:tcPr>
                </a:tc>
                <a:tc>
                  <a:txBody>
                    <a:bodyPr/>
                    <a:lstStyle/>
                    <a:p>
                      <a:pPr algn="ctr" fontAlgn="ctr"/>
                      <a:r>
                        <a:rPr lang="pt-BR" sz="1000" b="1" i="0" u="none" strike="noStrike">
                          <a:solidFill>
                            <a:srgbClr val="565656"/>
                          </a:solidFill>
                          <a:effectLst/>
                          <a:latin typeface="Abadi" panose="020B0604020104020204" pitchFamily="34" charset="0"/>
                        </a:rPr>
                        <a:t>DESÁGIO</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bg1">
                        <a:lumMod val="75000"/>
                      </a:schemeClr>
                    </a:solidFill>
                  </a:tcPr>
                </a:tc>
                <a:tc>
                  <a:txBody>
                    <a:bodyPr/>
                    <a:lstStyle/>
                    <a:p>
                      <a:pPr algn="ctr" fontAlgn="ctr"/>
                      <a:r>
                        <a:rPr lang="pt-BR" sz="1000" b="1" i="0" u="none" strike="noStrike" dirty="0">
                          <a:solidFill>
                            <a:srgbClr val="565656"/>
                          </a:solidFill>
                          <a:effectLst/>
                          <a:latin typeface="Abadi" panose="020B0604020104020204" pitchFamily="34" charset="0"/>
                        </a:rPr>
                        <a:t>OBSERVAÇÕES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bg1">
                        <a:lumMod val="75000"/>
                      </a:schemeClr>
                    </a:solidFill>
                  </a:tcPr>
                </a:tc>
                <a:extLst>
                  <a:ext uri="{0D108BD9-81ED-4DB2-BD59-A6C34878D82A}">
                    <a16:rowId xmlns:a16="http://schemas.microsoft.com/office/drawing/2014/main" val="10001"/>
                  </a:ext>
                </a:extLst>
              </a:tr>
              <a:tr h="258792">
                <a:tc>
                  <a:txBody>
                    <a:bodyPr/>
                    <a:lstStyle/>
                    <a:p>
                      <a:pPr algn="ctr" fontAlgn="ctr"/>
                      <a:r>
                        <a:rPr lang="pt-BR" sz="1000" b="0" i="0" u="none" strike="noStrike" dirty="0">
                          <a:solidFill>
                            <a:srgbClr val="565656"/>
                          </a:solidFill>
                          <a:effectLst/>
                          <a:latin typeface="Abadi" panose="020B0604020104020204" pitchFamily="34" charset="0"/>
                        </a:rPr>
                        <a:t>30 dias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pt-BR" sz="1000" b="0" i="0" u="none" strike="noStrike">
                          <a:solidFill>
                            <a:srgbClr val="565656"/>
                          </a:solidFill>
                          <a:effectLst/>
                          <a:latin typeface="Abadi" panose="020B0604020104020204" pitchFamily="34" charset="0"/>
                        </a:rPr>
                        <a:t>Não</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pt-BR" sz="1000" b="0" i="0" u="none" strike="noStrike" dirty="0">
                          <a:solidFill>
                            <a:srgbClr val="565656"/>
                          </a:solidFill>
                          <a:effectLst/>
                          <a:latin typeface="Abadi" panose="020B0604020104020204" pitchFamily="34" charset="0"/>
                        </a:rPr>
                        <a:t>6%a.a + TR</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pt-BR" sz="1000" b="0" i="0" u="none" strike="noStrike" dirty="0">
                          <a:solidFill>
                            <a:srgbClr val="565656"/>
                          </a:solidFill>
                          <a:effectLst/>
                          <a:latin typeface="Abadi" panose="020B0604020104020204" pitchFamily="34" charset="0"/>
                        </a:rPr>
                        <a:t>Não</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pt-BR" sz="1000" b="0" i="0" u="none" strike="noStrike" dirty="0">
                          <a:solidFill>
                            <a:srgbClr val="565656"/>
                          </a:solidFill>
                          <a:effectLst/>
                          <a:latin typeface="Abadi" panose="020B0604020104020204" pitchFamily="34" charset="0"/>
                        </a:rPr>
                        <a:t>A partir da Homologação do Plano de Recuperação Judicial.</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2"/>
                  </a:ext>
                </a:extLst>
              </a:tr>
              <a:tr h="258792">
                <a:tc gridSpan="5">
                  <a:txBody>
                    <a:bodyPr/>
                    <a:lstStyle/>
                    <a:p>
                      <a:pPr algn="ctr" fontAlgn="ctr"/>
                      <a:r>
                        <a:rPr lang="pt-BR" sz="1000" b="1" i="0" u="none" strike="noStrike" dirty="0">
                          <a:solidFill>
                            <a:srgbClr val="B58B23"/>
                          </a:solidFill>
                          <a:effectLst/>
                          <a:latin typeface="Abadi" panose="020B0604020104020204" pitchFamily="34" charset="0"/>
                        </a:rPr>
                        <a:t>CLASSE II - GARANTIA REAL</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65656"/>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3"/>
                  </a:ext>
                </a:extLst>
              </a:tr>
              <a:tr h="439948">
                <a:tc>
                  <a:txBody>
                    <a:bodyPr/>
                    <a:lstStyle/>
                    <a:p>
                      <a:pPr algn="ctr" fontAlgn="ctr"/>
                      <a:r>
                        <a:rPr lang="pt-BR" sz="1000" b="1" i="0" u="none" strike="noStrike" dirty="0">
                          <a:solidFill>
                            <a:srgbClr val="565656"/>
                          </a:solidFill>
                          <a:effectLst/>
                          <a:latin typeface="Abadi" panose="020B0604020104020204" pitchFamily="34" charset="0"/>
                        </a:rPr>
                        <a:t>PRAZO TOTAL</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bg1">
                        <a:lumMod val="75000"/>
                      </a:schemeClr>
                    </a:solidFill>
                  </a:tcPr>
                </a:tc>
                <a:tc>
                  <a:txBody>
                    <a:bodyPr/>
                    <a:lstStyle/>
                    <a:p>
                      <a:pPr algn="ctr" fontAlgn="ctr"/>
                      <a:r>
                        <a:rPr lang="pt-BR" sz="1000" b="1" i="0" u="none" strike="noStrike" dirty="0">
                          <a:solidFill>
                            <a:srgbClr val="565656"/>
                          </a:solidFill>
                          <a:effectLst/>
                          <a:latin typeface="Abadi" panose="020B0604020104020204" pitchFamily="34" charset="0"/>
                        </a:rPr>
                        <a:t>CARÊNCIA</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bg1">
                        <a:lumMod val="75000"/>
                      </a:schemeClr>
                    </a:solidFill>
                  </a:tcPr>
                </a:tc>
                <a:tc>
                  <a:txBody>
                    <a:bodyPr/>
                    <a:lstStyle/>
                    <a:p>
                      <a:pPr algn="ctr" fontAlgn="ctr"/>
                      <a:r>
                        <a:rPr lang="pt-BR" sz="1000" b="1" i="0" u="none" strike="noStrike" dirty="0">
                          <a:solidFill>
                            <a:srgbClr val="565656"/>
                          </a:solidFill>
                          <a:effectLst/>
                          <a:latin typeface="Abadi" panose="020B0604020104020204" pitchFamily="34" charset="0"/>
                        </a:rPr>
                        <a:t>TAXA DE JUROS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bg1">
                        <a:lumMod val="75000"/>
                      </a:schemeClr>
                    </a:solidFill>
                  </a:tcPr>
                </a:tc>
                <a:tc>
                  <a:txBody>
                    <a:bodyPr/>
                    <a:lstStyle/>
                    <a:p>
                      <a:pPr algn="ctr" fontAlgn="ctr"/>
                      <a:r>
                        <a:rPr lang="pt-BR" sz="1000" b="1" i="0" u="none" strike="noStrike" dirty="0">
                          <a:solidFill>
                            <a:srgbClr val="565656"/>
                          </a:solidFill>
                          <a:effectLst/>
                          <a:latin typeface="Abadi" panose="020B0604020104020204" pitchFamily="34" charset="0"/>
                        </a:rPr>
                        <a:t>DESÁGIO</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bg1">
                        <a:lumMod val="75000"/>
                      </a:schemeClr>
                    </a:solidFill>
                  </a:tcPr>
                </a:tc>
                <a:tc>
                  <a:txBody>
                    <a:bodyPr/>
                    <a:lstStyle/>
                    <a:p>
                      <a:pPr algn="ctr" fontAlgn="ctr"/>
                      <a:r>
                        <a:rPr lang="pt-BR" sz="1000" b="1" i="0" u="none" strike="noStrike" dirty="0">
                          <a:solidFill>
                            <a:srgbClr val="565656"/>
                          </a:solidFill>
                          <a:effectLst/>
                          <a:latin typeface="Abadi" panose="020B0604020104020204" pitchFamily="34" charset="0"/>
                        </a:rPr>
                        <a:t>OBSERVAÇÕES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bg1">
                        <a:lumMod val="75000"/>
                      </a:schemeClr>
                    </a:solidFill>
                  </a:tcPr>
                </a:tc>
                <a:extLst>
                  <a:ext uri="{0D108BD9-81ED-4DB2-BD59-A6C34878D82A}">
                    <a16:rowId xmlns:a16="http://schemas.microsoft.com/office/drawing/2014/main" val="10004"/>
                  </a:ext>
                </a:extLst>
              </a:tr>
              <a:tr h="258792">
                <a:tc>
                  <a:txBody>
                    <a:bodyPr/>
                    <a:lstStyle/>
                    <a:p>
                      <a:pPr algn="ctr" fontAlgn="ctr"/>
                      <a:r>
                        <a:rPr lang="pt-BR" sz="1000" b="0" i="0" u="none" strike="noStrike">
                          <a:solidFill>
                            <a:srgbClr val="565656"/>
                          </a:solidFill>
                          <a:effectLst/>
                          <a:latin typeface="Abadi" panose="020B0604020104020204" pitchFamily="34" charset="0"/>
                        </a:rPr>
                        <a:t>156 meses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pt-BR" sz="1000" b="0" i="0" u="none" strike="noStrike">
                          <a:solidFill>
                            <a:srgbClr val="565656"/>
                          </a:solidFill>
                          <a:effectLst/>
                          <a:latin typeface="Abadi" panose="020B0604020104020204" pitchFamily="34" charset="0"/>
                        </a:rPr>
                        <a:t>45 dias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pt-BR" sz="1000" b="0" i="0" u="none" strike="noStrike">
                          <a:solidFill>
                            <a:srgbClr val="565656"/>
                          </a:solidFill>
                          <a:effectLst/>
                          <a:latin typeface="Abadi" panose="020B0604020104020204" pitchFamily="34" charset="0"/>
                        </a:rPr>
                        <a:t>6%a.a + TR</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pt-BR" sz="1000" b="0" i="0" u="none" strike="noStrike" dirty="0">
                          <a:solidFill>
                            <a:srgbClr val="565656"/>
                          </a:solidFill>
                          <a:effectLst/>
                          <a:latin typeface="Abadi" panose="020B0604020104020204" pitchFamily="34" charset="0"/>
                        </a:rPr>
                        <a:t>Não</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pt-BR" sz="1000" b="0" i="0" u="none" strike="noStrike" dirty="0">
                          <a:solidFill>
                            <a:srgbClr val="565656"/>
                          </a:solidFill>
                          <a:effectLst/>
                          <a:latin typeface="Abadi" panose="020B0604020104020204" pitchFamily="34" charset="0"/>
                        </a:rPr>
                        <a:t>A partir da Homologação do Plano de Recuperação Judicial.</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5"/>
                  </a:ext>
                </a:extLst>
              </a:tr>
              <a:tr h="258792">
                <a:tc gridSpan="5">
                  <a:txBody>
                    <a:bodyPr/>
                    <a:lstStyle/>
                    <a:p>
                      <a:pPr algn="ctr" fontAlgn="ctr"/>
                      <a:r>
                        <a:rPr lang="pt-BR" sz="1000" b="1" i="0" u="none" strike="noStrike" dirty="0">
                          <a:solidFill>
                            <a:srgbClr val="B58B23"/>
                          </a:solidFill>
                          <a:effectLst/>
                          <a:latin typeface="Abadi" panose="020B0604020104020204" pitchFamily="34" charset="0"/>
                        </a:rPr>
                        <a:t>CLASSE III - QUIROGRAFÁRIO</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65656"/>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6"/>
                  </a:ext>
                </a:extLst>
              </a:tr>
              <a:tr h="439948">
                <a:tc>
                  <a:txBody>
                    <a:bodyPr/>
                    <a:lstStyle/>
                    <a:p>
                      <a:pPr algn="ctr" fontAlgn="ctr"/>
                      <a:r>
                        <a:rPr lang="pt-BR" sz="1000" b="1" i="0" u="none" strike="noStrike" dirty="0">
                          <a:solidFill>
                            <a:srgbClr val="565656"/>
                          </a:solidFill>
                          <a:effectLst/>
                          <a:latin typeface="Abadi" panose="020B0604020104020204" pitchFamily="34" charset="0"/>
                        </a:rPr>
                        <a:t>PRAZO TOTAL</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bg1">
                        <a:lumMod val="75000"/>
                      </a:schemeClr>
                    </a:solidFill>
                  </a:tcPr>
                </a:tc>
                <a:tc>
                  <a:txBody>
                    <a:bodyPr/>
                    <a:lstStyle/>
                    <a:p>
                      <a:pPr algn="ctr" fontAlgn="ctr"/>
                      <a:r>
                        <a:rPr lang="pt-BR" sz="1000" b="1" i="0" u="none" strike="noStrike">
                          <a:solidFill>
                            <a:srgbClr val="565656"/>
                          </a:solidFill>
                          <a:effectLst/>
                          <a:latin typeface="Abadi" panose="020B0604020104020204" pitchFamily="34" charset="0"/>
                        </a:rPr>
                        <a:t>CARÊNCIA</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bg1">
                        <a:lumMod val="75000"/>
                      </a:schemeClr>
                    </a:solidFill>
                  </a:tcPr>
                </a:tc>
                <a:tc>
                  <a:txBody>
                    <a:bodyPr/>
                    <a:lstStyle/>
                    <a:p>
                      <a:pPr algn="ctr" fontAlgn="ctr"/>
                      <a:r>
                        <a:rPr lang="pt-BR" sz="1000" b="1" i="0" u="none" strike="noStrike">
                          <a:solidFill>
                            <a:srgbClr val="565656"/>
                          </a:solidFill>
                          <a:effectLst/>
                          <a:latin typeface="Abadi" panose="020B0604020104020204" pitchFamily="34" charset="0"/>
                        </a:rPr>
                        <a:t>TAXA DE JUROS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bg1">
                        <a:lumMod val="75000"/>
                      </a:schemeClr>
                    </a:solidFill>
                  </a:tcPr>
                </a:tc>
                <a:tc>
                  <a:txBody>
                    <a:bodyPr/>
                    <a:lstStyle/>
                    <a:p>
                      <a:pPr algn="ctr" fontAlgn="ctr"/>
                      <a:r>
                        <a:rPr lang="pt-BR" sz="1000" b="1" i="0" u="none" strike="noStrike" dirty="0">
                          <a:solidFill>
                            <a:srgbClr val="565656"/>
                          </a:solidFill>
                          <a:effectLst/>
                          <a:latin typeface="Abadi" panose="020B0604020104020204" pitchFamily="34" charset="0"/>
                        </a:rPr>
                        <a:t>DESÁGIO</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bg1">
                        <a:lumMod val="75000"/>
                      </a:schemeClr>
                    </a:solidFill>
                  </a:tcPr>
                </a:tc>
                <a:tc>
                  <a:txBody>
                    <a:bodyPr/>
                    <a:lstStyle/>
                    <a:p>
                      <a:pPr algn="ctr" fontAlgn="ctr"/>
                      <a:r>
                        <a:rPr lang="pt-BR" sz="1000" b="1" i="0" u="none" strike="noStrike" dirty="0">
                          <a:solidFill>
                            <a:srgbClr val="565656"/>
                          </a:solidFill>
                          <a:effectLst/>
                          <a:latin typeface="Abadi" panose="020B0604020104020204" pitchFamily="34" charset="0"/>
                        </a:rPr>
                        <a:t>OBSERVAÇÕES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bg1">
                        <a:lumMod val="75000"/>
                      </a:schemeClr>
                    </a:solidFill>
                  </a:tcPr>
                </a:tc>
                <a:extLst>
                  <a:ext uri="{0D108BD9-81ED-4DB2-BD59-A6C34878D82A}">
                    <a16:rowId xmlns:a16="http://schemas.microsoft.com/office/drawing/2014/main" val="10007"/>
                  </a:ext>
                </a:extLst>
              </a:tr>
              <a:tr h="258792">
                <a:tc>
                  <a:txBody>
                    <a:bodyPr/>
                    <a:lstStyle/>
                    <a:p>
                      <a:pPr algn="ctr" fontAlgn="ctr"/>
                      <a:r>
                        <a:rPr lang="pt-BR" sz="1000" b="0" i="0" u="none" strike="noStrike" dirty="0">
                          <a:solidFill>
                            <a:srgbClr val="565656"/>
                          </a:solidFill>
                          <a:effectLst/>
                          <a:latin typeface="Abadi" panose="020B0604020104020204" pitchFamily="34" charset="0"/>
                        </a:rPr>
                        <a:t>156 meses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pt-BR" sz="1000" b="0" i="0" u="none" strike="noStrike" dirty="0">
                          <a:solidFill>
                            <a:srgbClr val="565656"/>
                          </a:solidFill>
                          <a:effectLst/>
                          <a:latin typeface="Abadi" panose="020B0604020104020204" pitchFamily="34" charset="0"/>
                        </a:rPr>
                        <a:t>45 dias</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pt-BR" sz="1000" b="0" i="0" u="none" strike="noStrike" dirty="0">
                          <a:solidFill>
                            <a:srgbClr val="565656"/>
                          </a:solidFill>
                          <a:effectLst/>
                          <a:latin typeface="Abadi" panose="020B0604020104020204" pitchFamily="34" charset="0"/>
                        </a:rPr>
                        <a:t>6%a.a + TR</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pt-BR" sz="1000" b="0" i="0" u="none" strike="noStrike" dirty="0">
                          <a:solidFill>
                            <a:srgbClr val="565656"/>
                          </a:solidFill>
                          <a:effectLst/>
                          <a:latin typeface="Abadi" panose="020B0604020104020204" pitchFamily="34" charset="0"/>
                        </a:rPr>
                        <a:t>15%</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pt-BR" sz="1000" b="0" i="0" u="none" strike="noStrike" dirty="0">
                          <a:solidFill>
                            <a:srgbClr val="565656"/>
                          </a:solidFill>
                          <a:effectLst/>
                          <a:latin typeface="Abadi" panose="020B0604020104020204" pitchFamily="34" charset="0"/>
                        </a:rPr>
                        <a:t>A partir da Homologação do Plano de Recuperação Judicial.</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6" name="Retângulo 5"/>
          <p:cNvSpPr/>
          <p:nvPr/>
        </p:nvSpPr>
        <p:spPr>
          <a:xfrm>
            <a:off x="379123" y="1036846"/>
            <a:ext cx="12413051" cy="3170099"/>
          </a:xfrm>
          <a:prstGeom prst="rect">
            <a:avLst/>
          </a:prstGeom>
          <a:ln w="19050">
            <a:noFill/>
          </a:ln>
        </p:spPr>
        <p:txBody>
          <a:bodyPr wrap="square">
            <a:spAutoFit/>
          </a:bodyPr>
          <a:lstStyle/>
          <a:p>
            <a:pPr algn="just"/>
            <a:r>
              <a:rPr lang="pt-BR" sz="1000" b="1" dirty="0">
                <a:solidFill>
                  <a:srgbClr val="565656"/>
                </a:solidFill>
                <a:latin typeface="Abadi" panose="020B0604020104020204" pitchFamily="34" charset="0"/>
              </a:rPr>
              <a:t>DISPOSIÇÕES GERAIS AOS PAGAMENTOS DE TODOS OS CREDORES</a:t>
            </a:r>
          </a:p>
          <a:p>
            <a:pPr algn="just"/>
            <a:endParaRPr lang="pt-BR" sz="1000" dirty="0">
              <a:solidFill>
                <a:srgbClr val="565656"/>
              </a:solidFill>
              <a:latin typeface="Abadi" panose="020B0604020104020204" pitchFamily="34" charset="0"/>
            </a:endParaRPr>
          </a:p>
          <a:p>
            <a:pPr algn="just"/>
            <a:r>
              <a:rPr lang="pt-BR" sz="1000" dirty="0">
                <a:solidFill>
                  <a:srgbClr val="565656"/>
                </a:solidFill>
                <a:latin typeface="Abadi" panose="020B0604020104020204" pitchFamily="34" charset="0"/>
              </a:rPr>
              <a:t>O Plano de Recuperação Judicial opera a novação de todos os créditos a ele sujeitos, obrigando os credores e a devedora, nos termos do nos termos do art. 59 da LRFE, sem prejuízo das garantias. Os credores e a DIVULTEC poderão celebrar instrumentos contratuais que representam os créditos novados, de acordo com o Plano.</a:t>
            </a:r>
          </a:p>
          <a:p>
            <a:pPr algn="just"/>
            <a:endParaRPr lang="pt-BR" sz="1000" dirty="0">
              <a:solidFill>
                <a:srgbClr val="565656"/>
              </a:solidFill>
              <a:latin typeface="Abadi" panose="020B0604020104020204" pitchFamily="34" charset="0"/>
            </a:endParaRPr>
          </a:p>
          <a:p>
            <a:pPr algn="just"/>
            <a:r>
              <a:rPr lang="pt-BR" sz="1000" dirty="0">
                <a:solidFill>
                  <a:srgbClr val="565656"/>
                </a:solidFill>
                <a:latin typeface="Abadi" panose="020B0604020104020204" pitchFamily="34" charset="0"/>
              </a:rPr>
              <a:t>Os valores destinados ao pagamento dos Credores serão transferidos diretamente para a conta bancária do respectivo credor no Brasil, por meio de Documento do Crédito (DOC) ou Transferência Eletrônica Disponível (TED), mediante comprovação nos autos.</a:t>
            </a:r>
          </a:p>
          <a:p>
            <a:pPr algn="just"/>
            <a:endParaRPr lang="pt-BR" sz="1000" dirty="0">
              <a:solidFill>
                <a:srgbClr val="565656"/>
              </a:solidFill>
              <a:latin typeface="Abadi" panose="020B0604020104020204" pitchFamily="34" charset="0"/>
            </a:endParaRPr>
          </a:p>
          <a:p>
            <a:pPr algn="just"/>
            <a:r>
              <a:rPr lang="pt-BR" sz="1000" b="1" u="sng" dirty="0">
                <a:solidFill>
                  <a:srgbClr val="565656"/>
                </a:solidFill>
                <a:latin typeface="Abadi" panose="020B0604020104020204" pitchFamily="34" charset="0"/>
              </a:rPr>
              <a:t>Para essa finalidade, os credores deverão informar à DIVULTEC, por correspondência escrita, endereçada à sede da empresa indicada no preâmbulo do plano, as suas respectivas contas bancárias no Brasil</a:t>
            </a:r>
            <a:r>
              <a:rPr lang="pt-BR" sz="1000" dirty="0">
                <a:solidFill>
                  <a:srgbClr val="565656"/>
                </a:solidFill>
                <a:latin typeface="Abadi" panose="020B0604020104020204" pitchFamily="34" charset="0"/>
              </a:rPr>
              <a:t>. Caso o credor não forneça os seus dados, dentro do prazo dos pagamentos, os valores devidos a este credor ficarão no caixa da empresa, até que o credor os forneça e serão pagos sem nenhum acréscimo. Os pagamentos somente serão feitos na conta de titularidade do credor, a menos que ocorra autorização judicial para pagamento de forma diversa. Ainda, a DIVULTEC poderá compensar eventuais créditos que tenha contra os credores, nos termos do plano.</a:t>
            </a:r>
          </a:p>
          <a:p>
            <a:pPr algn="just"/>
            <a:endParaRPr lang="pt-BR" sz="1000" dirty="0">
              <a:solidFill>
                <a:srgbClr val="565656"/>
              </a:solidFill>
              <a:latin typeface="Abadi" panose="020B0604020104020204" pitchFamily="34" charset="0"/>
            </a:endParaRPr>
          </a:p>
          <a:p>
            <a:pPr algn="just"/>
            <a:r>
              <a:rPr lang="pt-BR" sz="1000" dirty="0">
                <a:solidFill>
                  <a:srgbClr val="565656"/>
                </a:solidFill>
                <a:latin typeface="Abadi" panose="020B0604020104020204" pitchFamily="34" charset="0"/>
              </a:rPr>
              <a:t>A DIVULTEC poderá, a qualquer momento, desde que esteja cumprindo com as obrigações previstas no Plano de Recuperação Judicial, respeitada a necessidade de liquidez e capital de giro para a manutenção das operações, promover Leilão Reverso dos Créditos. Tal procedimento, consiste no pagamento antecipado dos credores, que oferecem os seus créditos com a maior taxa de deságio. O Leilão Reverso dos Créditos sempre será precedido de um comunicado da DIVULTEC a todos os seus credores, informando o valor que estará disponível para a quitação dos créditos e o deságio mínimo admitido, bem como a indicação do local, data e horário para sua realização.</a:t>
            </a:r>
          </a:p>
          <a:p>
            <a:pPr algn="just"/>
            <a:endParaRPr lang="pt-BR" sz="1000" dirty="0">
              <a:solidFill>
                <a:srgbClr val="565656"/>
              </a:solidFill>
              <a:latin typeface="Abadi" panose="020B0604020104020204" pitchFamily="34" charset="0"/>
            </a:endParaRPr>
          </a:p>
          <a:p>
            <a:pPr algn="just"/>
            <a:r>
              <a:rPr lang="pt-BR" sz="1000" dirty="0">
                <a:solidFill>
                  <a:srgbClr val="565656"/>
                </a:solidFill>
                <a:latin typeface="Abadi" panose="020B0604020104020204" pitchFamily="34" charset="0"/>
              </a:rPr>
              <a:t>Os credores interessados na participação do Leilão Reverso dos Créditos, deverão encaminhar proposta para a DIVULTEC, através de carta registrada, com aviso de recebimento (AR).</a:t>
            </a:r>
          </a:p>
          <a:p>
            <a:pPr algn="just"/>
            <a:endParaRPr lang="pt-BR" sz="1000" dirty="0">
              <a:solidFill>
                <a:srgbClr val="565656"/>
              </a:solidFill>
              <a:latin typeface="Abadi" panose="020B0604020104020204" pitchFamily="34" charset="0"/>
            </a:endParaRPr>
          </a:p>
          <a:p>
            <a:pPr algn="just"/>
            <a:r>
              <a:rPr lang="pt-BR" sz="1000" b="1" dirty="0">
                <a:solidFill>
                  <a:srgbClr val="565656"/>
                </a:solidFill>
                <a:latin typeface="Abadi" panose="020B0604020104020204" pitchFamily="34" charset="0"/>
              </a:rPr>
              <a:t>Ainda, cumpre informar que atualmente a empresa aguarda a homologação do PRJ para iniciar a contagem dos prazos de pagamento.</a:t>
            </a:r>
          </a:p>
        </p:txBody>
      </p:sp>
    </p:spTree>
    <p:extLst>
      <p:ext uri="{BB962C8B-B14F-4D97-AF65-F5344CB8AC3E}">
        <p14:creationId xmlns:p14="http://schemas.microsoft.com/office/powerpoint/2010/main" val="2697559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ço Reservado para Texto 7">
            <a:extLst>
              <a:ext uri="{FF2B5EF4-FFF2-40B4-BE49-F238E27FC236}">
                <a16:creationId xmlns:a16="http://schemas.microsoft.com/office/drawing/2014/main" id="{F3B04597-BCCA-4D82-AFEA-6B4E830239F1}"/>
              </a:ext>
            </a:extLst>
          </p:cNvPr>
          <p:cNvSpPr>
            <a:spLocks noGrp="1"/>
          </p:cNvSpPr>
          <p:nvPr>
            <p:ph type="body" sz="quarter" idx="17"/>
          </p:nvPr>
        </p:nvSpPr>
        <p:spPr>
          <a:xfrm>
            <a:off x="4717914" y="538183"/>
            <a:ext cx="8604386" cy="1800000"/>
          </a:xfrm>
        </p:spPr>
        <p:txBody>
          <a:bodyPr>
            <a:normAutofit/>
          </a:bodyPr>
          <a:lstStyle/>
          <a:p>
            <a:r>
              <a:rPr lang="pt-BR" sz="1800" b="1" dirty="0">
                <a:latin typeface="Abadi" panose="020B0604020104020204" pitchFamily="34" charset="0"/>
              </a:rPr>
              <a:t>I – Demonstrações contábeis janeiro DE 2022.</a:t>
            </a:r>
          </a:p>
          <a:p>
            <a:r>
              <a:rPr lang="pt-BR" sz="1800" b="1" dirty="0" err="1">
                <a:latin typeface="Abadi" panose="020B0604020104020204" pitchFamily="34" charset="0"/>
              </a:rPr>
              <a:t>Ii</a:t>
            </a:r>
            <a:r>
              <a:rPr lang="pt-BR" sz="1800" b="1" dirty="0">
                <a:latin typeface="Abadi" panose="020B0604020104020204" pitchFamily="34" charset="0"/>
              </a:rPr>
              <a:t> – nota fiscal compra de imobilizado </a:t>
            </a:r>
          </a:p>
        </p:txBody>
      </p:sp>
      <p:sp>
        <p:nvSpPr>
          <p:cNvPr id="9" name="Espaço Reservado para Texto 8">
            <a:extLst>
              <a:ext uri="{FF2B5EF4-FFF2-40B4-BE49-F238E27FC236}">
                <a16:creationId xmlns:a16="http://schemas.microsoft.com/office/drawing/2014/main" id="{EED96F0C-C1F5-4C9C-A517-AC4C9D1465B0}"/>
              </a:ext>
            </a:extLst>
          </p:cNvPr>
          <p:cNvSpPr>
            <a:spLocks noGrp="1"/>
          </p:cNvSpPr>
          <p:nvPr>
            <p:ph type="body" sz="quarter" idx="18"/>
          </p:nvPr>
        </p:nvSpPr>
        <p:spPr/>
        <p:txBody>
          <a:bodyPr/>
          <a:lstStyle/>
          <a:p>
            <a:r>
              <a:rPr lang="pt-BR" sz="4800" dirty="0">
                <a:latin typeface="Abadi" panose="020B0604020104020204" pitchFamily="34" charset="0"/>
              </a:rPr>
              <a:t>ANEXOS</a:t>
            </a:r>
            <a:endParaRPr lang="pt-BR" dirty="0">
              <a:latin typeface="Abadi" panose="020B0604020104020204" pitchFamily="34" charset="0"/>
            </a:endParaRPr>
          </a:p>
        </p:txBody>
      </p:sp>
    </p:spTree>
    <p:extLst>
      <p:ext uri="{BB962C8B-B14F-4D97-AF65-F5344CB8AC3E}">
        <p14:creationId xmlns:p14="http://schemas.microsoft.com/office/powerpoint/2010/main" val="34325730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E1683553-58BC-4C1A-9F77-BC206BA3E7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3322300" cy="7493794"/>
          </a:xfrm>
          <a:prstGeom prst="rect">
            <a:avLst/>
          </a:prstGeom>
        </p:spPr>
      </p:pic>
    </p:spTree>
    <p:extLst>
      <p:ext uri="{BB962C8B-B14F-4D97-AF65-F5344CB8AC3E}">
        <p14:creationId xmlns:p14="http://schemas.microsoft.com/office/powerpoint/2010/main" val="89635461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leDs8D4wyUyzR70VR6nx5Q"/>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SlqQSQ3D7kSLx3Blnvm2p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gyh1hehj6UWXOi_PfnH5F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EqjQoIvI8ku.RJyh3vMCk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n..TakVrDUWbKSwDbZGpK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U5xu4EWvG0GYovXdbYzn6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eQD7800BEkSxh9_rA67aD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8BB08R.lY0e6R8FpUAgoa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aEHAWLbGfkSumWtgmjvmO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SDLMJNJyTUiLLtgWI_NU4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U5xu4EWvG0GYovXdbYzn6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eQD7800BEkSxh9_rA67aD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8BB08R.lY0e6R8FpUAgoa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aEHAWLbGfkSumWtgmjvmO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SDLMJNJyTUiLLtgWI_NU4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leDs8D4wyUyzR70VR6nx5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SlqQSQ3D7kSLx3Blnvm2p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gyh1hehj6UWXOi_PfnH5Fw"/>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EqjQoIvI8ku.RJyh3vMCk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n..TakVrDUWbKSwDbZGpK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n..TakVrDUWbKSwDbZGpK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n..TakVrDUWbKSwDbZGpK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n..TakVrDUWbKSwDbZGpK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U5xu4EWvG0GYovXdbYzn6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eQD7800BEkSxh9_rA67aD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8BB08R.lY0e6R8FpUAgoaQ"/>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aEHAWLbGfkSumWtgmjvmOQ"/>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SDLMJNJyTUiLLtgWI_NU4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U5xu4EWvG0GYovXdbYzn6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eQD7800BEkSxh9_rA67aDA"/>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8BB08R.lY0e6R8FpUAgoa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aEHAWLbGfkSumWtgmjvmO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SDLMJNJyTUiLLtgWI_NU4w"/>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leDs8D4wyUyzR70VR6nx5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SlqQSQ3D7kSLx3Blnvm2p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gyh1hehj6UWXOi_PfnH5Fw"/>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EqjQoIvI8ku.RJyh3vMCkw"/>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n..TakVrDUWbKSwDbZGpKg"/>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n..TakVrDUWbKSwDbZGpKg"/>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n..TakVrDUWbKSwDbZGpKg"/>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n..TakVrDUWbKSwDbZGpK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U5xu4EWvG0GYovXdbYzn6g"/>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eQD7800BEkSxh9_rA67aD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8BB08R.lY0e6R8FpUAgoa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aEHAWLbGfkSumWtgmjvmOQ"/>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SDLMJNJyTUiLLtgWI_NU4w"/>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U5xu4EWvG0GYovXdbYzn6g"/>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eQD7800BEkSxh9_rA67aD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8BB08R.lY0e6R8FpUAgoa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aEHAWLbGfkSumWtgmjvmOQ"/>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SDLMJNJyTUiLLtgWI_NU4w"/>
</p:tagLst>
</file>

<file path=ppt/theme/theme1.xml><?xml version="1.0" encoding="utf-8"?>
<a:theme xmlns:a="http://schemas.openxmlformats.org/drawingml/2006/main" name="Tema do Office">
  <a:themeElements>
    <a:clrScheme name="Escala de Cinz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800" dirty="0"/>
        </a:defPPr>
      </a:lstStyle>
      <a:style>
        <a:lnRef idx="2">
          <a:schemeClr val="accent4">
            <a:shade val="50000"/>
          </a:schemeClr>
        </a:lnRef>
        <a:fillRef idx="1">
          <a:schemeClr val="accent4"/>
        </a:fillRef>
        <a:effectRef idx="0">
          <a:schemeClr val="accent4"/>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o Office">
  <a:themeElements>
    <a:clrScheme name="Personalizada 1">
      <a:dk1>
        <a:srgbClr val="000000"/>
      </a:dk1>
      <a:lt1>
        <a:sysClr val="window" lastClr="FFFFFF"/>
      </a:lt1>
      <a:dk2>
        <a:srgbClr val="CC9900"/>
      </a:dk2>
      <a:lt2>
        <a:srgbClr val="8B661D"/>
      </a:lt2>
      <a:accent1>
        <a:srgbClr val="DDDDDD"/>
      </a:accent1>
      <a:accent2>
        <a:srgbClr val="B2B2B2"/>
      </a:accent2>
      <a:accent3>
        <a:srgbClr val="7C7C7C"/>
      </a:accent3>
      <a:accent4>
        <a:srgbClr val="808080"/>
      </a:accent4>
      <a:accent5>
        <a:srgbClr val="5F5F5F"/>
      </a:accent5>
      <a:accent6>
        <a:srgbClr val="4D4D4D"/>
      </a:accent6>
      <a:hlink>
        <a:srgbClr val="000000"/>
      </a:hlink>
      <a:folHlink>
        <a:srgbClr val="000000"/>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800" dirty="0"/>
        </a:defPPr>
      </a:lstStyle>
      <a:style>
        <a:lnRef idx="2">
          <a:schemeClr val="accent4">
            <a:shade val="50000"/>
          </a:schemeClr>
        </a:lnRef>
        <a:fillRef idx="1">
          <a:schemeClr val="accent4"/>
        </a:fillRef>
        <a:effectRef idx="0">
          <a:schemeClr val="accent4"/>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ema do Office">
  <a:themeElements>
    <a:clrScheme name="Personalizada 1">
      <a:dk1>
        <a:srgbClr val="000000"/>
      </a:dk1>
      <a:lt1>
        <a:sysClr val="window" lastClr="FFFFFF"/>
      </a:lt1>
      <a:dk2>
        <a:srgbClr val="CC9900"/>
      </a:dk2>
      <a:lt2>
        <a:srgbClr val="8B661D"/>
      </a:lt2>
      <a:accent1>
        <a:srgbClr val="DDDDDD"/>
      </a:accent1>
      <a:accent2>
        <a:srgbClr val="B2B2B2"/>
      </a:accent2>
      <a:accent3>
        <a:srgbClr val="7C7C7C"/>
      </a:accent3>
      <a:accent4>
        <a:srgbClr val="808080"/>
      </a:accent4>
      <a:accent5>
        <a:srgbClr val="5F5F5F"/>
      </a:accent5>
      <a:accent6>
        <a:srgbClr val="4D4D4D"/>
      </a:accent6>
      <a:hlink>
        <a:srgbClr val="000000"/>
      </a:hlink>
      <a:folHlink>
        <a:srgbClr val="000000"/>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800" dirty="0"/>
        </a:defPPr>
      </a:lstStyle>
      <a:style>
        <a:lnRef idx="2">
          <a:schemeClr val="accent4">
            <a:shade val="50000"/>
          </a:schemeClr>
        </a:lnRef>
        <a:fillRef idx="1">
          <a:schemeClr val="accent4"/>
        </a:fillRef>
        <a:effectRef idx="0">
          <a:schemeClr val="accent4"/>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32635</TotalTime>
  <Words>5433</Words>
  <Application>Microsoft Office PowerPoint</Application>
  <PresentationFormat>Personalizar</PresentationFormat>
  <Paragraphs>705</Paragraphs>
  <Slides>17</Slides>
  <Notes>3</Notes>
  <HiddenSlides>0</HiddenSlides>
  <MMClips>0</MMClips>
  <ScaleCrop>false</ScaleCrop>
  <HeadingPairs>
    <vt:vector size="6" baseType="variant">
      <vt:variant>
        <vt:lpstr>Fontes usadas</vt:lpstr>
      </vt:variant>
      <vt:variant>
        <vt:i4>10</vt:i4>
      </vt:variant>
      <vt:variant>
        <vt:lpstr>Tema</vt:lpstr>
      </vt:variant>
      <vt:variant>
        <vt:i4>3</vt:i4>
      </vt:variant>
      <vt:variant>
        <vt:lpstr>Títulos de slides</vt:lpstr>
      </vt:variant>
      <vt:variant>
        <vt:i4>17</vt:i4>
      </vt:variant>
    </vt:vector>
  </HeadingPairs>
  <TitlesOfParts>
    <vt:vector size="30" baseType="lpstr">
      <vt:lpstr>Abadi</vt:lpstr>
      <vt:lpstr>Arial</vt:lpstr>
      <vt:lpstr>Calibri</vt:lpstr>
      <vt:lpstr>Calibri Light</vt:lpstr>
      <vt:lpstr>Candara</vt:lpstr>
      <vt:lpstr>Hurme Geometric Sans 1</vt:lpstr>
      <vt:lpstr>Hurme Geometric Sans 2</vt:lpstr>
      <vt:lpstr>Hurme Geometric Sans 4</vt:lpstr>
      <vt:lpstr>Tautz-Regular3</vt:lpstr>
      <vt:lpstr>Times New Roman</vt:lpstr>
      <vt:lpstr>Tema do Office</vt:lpstr>
      <vt:lpstr>1_Tema do Office</vt:lpstr>
      <vt:lpstr>2_Tema do Office</vt:lpstr>
      <vt:lpstr>Apresentação do PowerPoint</vt:lpstr>
      <vt:lpstr>Apresentação do PowerPoint</vt:lpstr>
      <vt:lpstr>Apresentação do PowerPoint</vt:lpstr>
      <vt:lpstr>1. ASPECTOS JURÍDICOS</vt:lpstr>
      <vt:lpstr>1. ASPECTOS JURÍDICOS</vt:lpstr>
      <vt:lpstr>2. RESUMO</vt:lpstr>
      <vt:lpstr>2. RESUMO</vt:lpstr>
      <vt:lpstr>3. DESCRIÇÃO DA EMPRESA</vt:lpstr>
      <vt:lpstr>3. DESCRIÇÃO DA EMPRESA</vt:lpstr>
      <vt:lpstr>4. DADOS FINANCEIROS-ECONÔMICOS</vt:lpstr>
      <vt:lpstr>4. DADOS FINANCEIROS-ECONÔMICOS</vt:lpstr>
      <vt:lpstr>4. DADOS FINANCEIROS-ECONÔMICOS</vt:lpstr>
      <vt:lpstr>5. ENDIVIDAMENTO TRIBUTÁRIO</vt:lpstr>
      <vt:lpstr>6. PLANO DE RECUPERÃÇÃO JUDICIAL</vt:lpstr>
      <vt:lpstr>6. PLANO DE RECUPERAÇÃO JUDICIAL</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Danielle Rezende</dc:creator>
  <cp:lastModifiedBy>Guilherme Nozari | Medeiros &amp; Medeiros Administração Judicial</cp:lastModifiedBy>
  <cp:revision>2585</cp:revision>
  <cp:lastPrinted>2019-08-27T15:10:20Z</cp:lastPrinted>
  <dcterms:created xsi:type="dcterms:W3CDTF">2018-06-26T03:16:42Z</dcterms:created>
  <dcterms:modified xsi:type="dcterms:W3CDTF">2022-03-28T21:04:30Z</dcterms:modified>
</cp:coreProperties>
</file>