
<file path=[Content_Types].xml><?xml version="1.0" encoding="utf-8"?>
<Types xmlns="http://schemas.openxmlformats.org/package/2006/content-types">
  <Default Extension="png" ContentType="image/png"/>
  <Default Extension="jfif" ContentType="image/jpe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0" r:id="rId2"/>
  </p:sldMasterIdLst>
  <p:notesMasterIdLst>
    <p:notesMasterId r:id="rId23"/>
  </p:notesMasterIdLst>
  <p:handoutMasterIdLst>
    <p:handoutMasterId r:id="rId24"/>
  </p:handoutMasterIdLst>
  <p:sldIdLst>
    <p:sldId id="256" r:id="rId3"/>
    <p:sldId id="308" r:id="rId4"/>
    <p:sldId id="345" r:id="rId5"/>
    <p:sldId id="346" r:id="rId6"/>
    <p:sldId id="319" r:id="rId7"/>
    <p:sldId id="326" r:id="rId8"/>
    <p:sldId id="309" r:id="rId9"/>
    <p:sldId id="334" r:id="rId10"/>
    <p:sldId id="335" r:id="rId11"/>
    <p:sldId id="313" r:id="rId12"/>
    <p:sldId id="268" r:id="rId13"/>
    <p:sldId id="338" r:id="rId14"/>
    <p:sldId id="315" r:id="rId15"/>
    <p:sldId id="340" r:id="rId16"/>
    <p:sldId id="341" r:id="rId17"/>
    <p:sldId id="324" r:id="rId18"/>
    <p:sldId id="348" r:id="rId19"/>
    <p:sldId id="294" r:id="rId20"/>
    <p:sldId id="292" r:id="rId21"/>
    <p:sldId id="317" r:id="rId22"/>
  </p:sldIdLst>
  <p:sldSz cx="13322300" cy="7561263"/>
  <p:notesSz cx="6889750" cy="10021888"/>
  <p:defaultTextStyle>
    <a:defPPr>
      <a:defRPr lang="en-US"/>
    </a:defPPr>
    <a:lvl1pPr marL="0" algn="l" defTabSz="534924" rtl="0" eaLnBrk="1" latinLnBrk="0" hangingPunct="1">
      <a:defRPr sz="2100" kern="1200">
        <a:solidFill>
          <a:schemeClr val="tx1"/>
        </a:solidFill>
        <a:latin typeface="+mn-lt"/>
        <a:ea typeface="+mn-ea"/>
        <a:cs typeface="+mn-cs"/>
      </a:defRPr>
    </a:lvl1pPr>
    <a:lvl2pPr marL="534924" algn="l" defTabSz="534924" rtl="0" eaLnBrk="1" latinLnBrk="0" hangingPunct="1">
      <a:defRPr sz="2100" kern="1200">
        <a:solidFill>
          <a:schemeClr val="tx1"/>
        </a:solidFill>
        <a:latin typeface="+mn-lt"/>
        <a:ea typeface="+mn-ea"/>
        <a:cs typeface="+mn-cs"/>
      </a:defRPr>
    </a:lvl2pPr>
    <a:lvl3pPr marL="1069848" algn="l" defTabSz="534924" rtl="0" eaLnBrk="1" latinLnBrk="0" hangingPunct="1">
      <a:defRPr sz="2100" kern="1200">
        <a:solidFill>
          <a:schemeClr val="tx1"/>
        </a:solidFill>
        <a:latin typeface="+mn-lt"/>
        <a:ea typeface="+mn-ea"/>
        <a:cs typeface="+mn-cs"/>
      </a:defRPr>
    </a:lvl3pPr>
    <a:lvl4pPr marL="1604772" algn="l" defTabSz="534924" rtl="0" eaLnBrk="1" latinLnBrk="0" hangingPunct="1">
      <a:defRPr sz="2100" kern="1200">
        <a:solidFill>
          <a:schemeClr val="tx1"/>
        </a:solidFill>
        <a:latin typeface="+mn-lt"/>
        <a:ea typeface="+mn-ea"/>
        <a:cs typeface="+mn-cs"/>
      </a:defRPr>
    </a:lvl4pPr>
    <a:lvl5pPr marL="2139696" algn="l" defTabSz="534924" rtl="0" eaLnBrk="1" latinLnBrk="0" hangingPunct="1">
      <a:defRPr sz="2100" kern="1200">
        <a:solidFill>
          <a:schemeClr val="tx1"/>
        </a:solidFill>
        <a:latin typeface="+mn-lt"/>
        <a:ea typeface="+mn-ea"/>
        <a:cs typeface="+mn-cs"/>
      </a:defRPr>
    </a:lvl5pPr>
    <a:lvl6pPr marL="2674620" algn="l" defTabSz="534924" rtl="0" eaLnBrk="1" latinLnBrk="0" hangingPunct="1">
      <a:defRPr sz="2100" kern="1200">
        <a:solidFill>
          <a:schemeClr val="tx1"/>
        </a:solidFill>
        <a:latin typeface="+mn-lt"/>
        <a:ea typeface="+mn-ea"/>
        <a:cs typeface="+mn-cs"/>
      </a:defRPr>
    </a:lvl6pPr>
    <a:lvl7pPr marL="3209544" algn="l" defTabSz="534924" rtl="0" eaLnBrk="1" latinLnBrk="0" hangingPunct="1">
      <a:defRPr sz="2100" kern="1200">
        <a:solidFill>
          <a:schemeClr val="tx1"/>
        </a:solidFill>
        <a:latin typeface="+mn-lt"/>
        <a:ea typeface="+mn-ea"/>
        <a:cs typeface="+mn-cs"/>
      </a:defRPr>
    </a:lvl7pPr>
    <a:lvl8pPr marL="3744468" algn="l" defTabSz="534924" rtl="0" eaLnBrk="1" latinLnBrk="0" hangingPunct="1">
      <a:defRPr sz="2100" kern="1200">
        <a:solidFill>
          <a:schemeClr val="tx1"/>
        </a:solidFill>
        <a:latin typeface="+mn-lt"/>
        <a:ea typeface="+mn-ea"/>
        <a:cs typeface="+mn-cs"/>
      </a:defRPr>
    </a:lvl8pPr>
    <a:lvl9pPr marL="4279392" algn="l" defTabSz="534924"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p15:clr>
            <a:srgbClr val="A4A3A4"/>
          </p15:clr>
        </p15:guide>
        <p15:guide id="2" pos="417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8A20"/>
    <a:srgbClr val="565656"/>
    <a:srgbClr val="E7C675"/>
    <a:srgbClr val="DDDDDD"/>
    <a:srgbClr val="FFFFFF"/>
    <a:srgbClr val="FF9900"/>
    <a:srgbClr val="B48420"/>
    <a:srgbClr val="1E1E1E"/>
    <a:srgbClr val="B58B23"/>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Estilo com Tema 2 - Ênfase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Estilo com Tema 1 - Ênfas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E25E649-3F16-4E02-A733-19D2CDBF48F0}" styleName="Estilo Médio 3 - Ênfase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202B0CA-FC54-4496-8BCA-5EF66A818D29}" styleName="Estilo E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C083E6E3-FA7D-4D7B-A595-EF9225AFEA82}" styleName="Estilo Claro 1 - Ênfase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93D81CF-94F2-401A-BA57-92F5A7B2D0C5}" styleName="Estilo Mé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Estilo Médio 1 - Ênfase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Estilo Médio 3 - Ênfase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Estilo Médio 3 - Ênfase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Estilo com Tema 1 - Ênfase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Estilo com Tema 2 - Ênfase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034E78-7F5D-4C2E-B375-FC64B27BC917}" styleName="Estilo E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Estilo Escuro 1 - Ênfase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Estilo Escuro 1 - Ênfase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B1032C-EA38-4F05-BA0D-38AFFFC7BED3}" styleName="Estilo Claro 3 - Ênfase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84E427A-3D55-4303-BF80-6455036E1DE7}" styleName="Estilo com Tema 1 - Ênfas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Estilo com Tema 2 - Ênfase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Estilo com Tema 1 - Ênfas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2833802-FEF1-4C79-8D5D-14CF1EAF98D9}" styleName="Estilo Claro 2 - Ênfase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47" autoAdjust="0"/>
    <p:restoredTop sz="95938" autoAdjust="0"/>
  </p:normalViewPr>
  <p:slideViewPr>
    <p:cSldViewPr snapToGrid="0">
      <p:cViewPr varScale="1">
        <p:scale>
          <a:sx n="59" d="100"/>
          <a:sy n="59" d="100"/>
        </p:scale>
        <p:origin x="1086" y="84"/>
      </p:cViewPr>
      <p:guideLst>
        <p:guide orient="horz" pos="2382"/>
        <p:guide pos="417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906"/>
    </p:cViewPr>
  </p:sorterViewPr>
  <p:notesViewPr>
    <p:cSldViewPr snapToGrid="0">
      <p:cViewPr varScale="1">
        <p:scale>
          <a:sx n="41" d="100"/>
          <a:sy n="41" d="100"/>
        </p:scale>
        <p:origin x="1820"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server\Dados\Fal&#234;ncia%20e%20Recupera&#231;&#227;o%20Judiciais\2.%20Recupera&#231;&#245;es%20Judiciais\4.%20Recupera&#231;&#245;es%20Judiciais%20ATIVAS\Mercosilver%20Importa&#231;&#227;o%20e%20Exporta&#231;&#227;o%20Ltda\14.%20Relat&#243;rios%20do%20Administrador%20Judicial\Mercosilver%20%20An&#225;lis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382613550690946"/>
          <c:y val="0.20090444244813943"/>
          <c:w val="0.25234772898618107"/>
          <c:h val="0.65776800064065"/>
        </c:manualLayout>
      </c:layout>
      <c:pieChart>
        <c:varyColors val="1"/>
        <c:ser>
          <c:idx val="0"/>
          <c:order val="0"/>
          <c:dPt>
            <c:idx val="0"/>
            <c:bubble3D val="0"/>
            <c:spPr>
              <a:solidFill>
                <a:srgbClr val="565656"/>
              </a:solidFill>
              <a:ln w="19050">
                <a:solidFill>
                  <a:schemeClr val="lt1"/>
                </a:solidFill>
              </a:ln>
              <a:effectLst/>
            </c:spPr>
            <c:extLst>
              <c:ext xmlns:c16="http://schemas.microsoft.com/office/drawing/2014/chart" uri="{C3380CC4-5D6E-409C-BE32-E72D297353CC}">
                <c16:uniqueId val="{00000001-D3B1-40DA-8276-CF6846EC6909}"/>
              </c:ext>
            </c:extLst>
          </c:dPt>
          <c:dPt>
            <c:idx val="1"/>
            <c:bubble3D val="0"/>
            <c:explosion val="1"/>
            <c:spPr>
              <a:solidFill>
                <a:srgbClr val="B48A20"/>
              </a:solidFill>
              <a:ln w="19050">
                <a:solidFill>
                  <a:schemeClr val="lt1"/>
                </a:solidFill>
              </a:ln>
              <a:effectLst/>
            </c:spPr>
            <c:extLst>
              <c:ext xmlns:c16="http://schemas.microsoft.com/office/drawing/2014/chart" uri="{C3380CC4-5D6E-409C-BE32-E72D297353CC}">
                <c16:uniqueId val="{00000003-D3B1-40DA-8276-CF6846EC6909}"/>
              </c:ext>
            </c:extLst>
          </c:dPt>
          <c:dPt>
            <c:idx val="2"/>
            <c:bubble3D val="0"/>
            <c:spPr>
              <a:solidFill>
                <a:srgbClr val="DDDDDD"/>
              </a:solidFill>
              <a:ln w="19050">
                <a:solidFill>
                  <a:schemeClr val="lt1"/>
                </a:solidFill>
              </a:ln>
              <a:effectLst/>
            </c:spPr>
            <c:extLst>
              <c:ext xmlns:c16="http://schemas.microsoft.com/office/drawing/2014/chart" uri="{C3380CC4-5D6E-409C-BE32-E72D297353CC}">
                <c16:uniqueId val="{00000005-D3B1-40DA-8276-CF6846EC6909}"/>
              </c:ext>
            </c:extLst>
          </c:dPt>
          <c:dLbls>
            <c:dLbl>
              <c:idx val="0"/>
              <c:layout>
                <c:manualLayout>
                  <c:x val="5.2026254289583365E-2"/>
                  <c:y val="-3.2125628916101517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1-D3B1-40DA-8276-CF6846EC6909}"/>
                </c:ext>
              </c:extLst>
            </c:dLbl>
            <c:dLbl>
              <c:idx val="2"/>
              <c:layout>
                <c:manualLayout>
                  <c:x val="-9.5004464354891363E-2"/>
                  <c:y val="5.3542714860169198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5-D3B1-40DA-8276-CF6846EC6909}"/>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Hurme Geometric Sans 1"/>
                    <a:ea typeface="+mn-ea"/>
                    <a:cs typeface="+mn-cs"/>
                  </a:defRPr>
                </a:pPr>
                <a:endParaRPr lang="pt-BR"/>
              </a:p>
            </c:txPr>
            <c:dLblPos val="outEnd"/>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'[Mercosilver  Análise.xlsx]CREDORES'!$A$2:$A$4</c:f>
              <c:strCache>
                <c:ptCount val="3"/>
                <c:pt idx="0">
                  <c:v>CLASSE I</c:v>
                </c:pt>
                <c:pt idx="1">
                  <c:v>CLASSE II</c:v>
                </c:pt>
                <c:pt idx="2">
                  <c:v>CLASSE III</c:v>
                </c:pt>
              </c:strCache>
            </c:strRef>
          </c:cat>
          <c:val>
            <c:numRef>
              <c:f>'[Mercosilver  Análise.xlsx]CREDORES'!$I$2:$I$4</c:f>
              <c:numCache>
                <c:formatCode>0.00%</c:formatCode>
                <c:ptCount val="3"/>
                <c:pt idx="0">
                  <c:v>8.8356733508300669E-3</c:v>
                </c:pt>
                <c:pt idx="1">
                  <c:v>0.90233602390569556</c:v>
                </c:pt>
                <c:pt idx="2">
                  <c:v>8.8828302743474405E-2</c:v>
                </c:pt>
              </c:numCache>
            </c:numRef>
          </c:val>
          <c:extLst>
            <c:ext xmlns:c16="http://schemas.microsoft.com/office/drawing/2014/chart" uri="{C3380CC4-5D6E-409C-BE32-E72D297353CC}">
              <c16:uniqueId val="{00000006-D3B1-40DA-8276-CF6846EC6909}"/>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100">
          <a:solidFill>
            <a:schemeClr val="tx1"/>
          </a:solidFill>
          <a:latin typeface="Hurme Geometric Sans 1"/>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A8F779-6E8E-4891-A149-2361AF560A7C}"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pt-BR"/>
        </a:p>
      </dgm:t>
    </dgm:pt>
    <dgm:pt modelId="{6E96A128-3195-479A-B2DC-A65145B9D7C8}">
      <dgm:prSet custT="1"/>
      <dgm:spPr>
        <a:solidFill>
          <a:srgbClr val="B48A20"/>
        </a:solidFill>
      </dgm:spPr>
      <dgm:t>
        <a:bodyPr/>
        <a:lstStyle/>
        <a:p>
          <a:r>
            <a:rPr lang="pt-BR" sz="1600" b="1" dirty="0" smtClean="0">
              <a:solidFill>
                <a:srgbClr val="1E1E1E"/>
              </a:solidFill>
              <a:latin typeface="Hurme Geometric Sans 1"/>
            </a:rPr>
            <a:t>MERCOSILVER IMPORTAÇÃO E</a:t>
          </a:r>
        </a:p>
        <a:p>
          <a:r>
            <a:rPr lang="pt-BR" sz="1600" b="1" dirty="0" smtClean="0">
              <a:solidFill>
                <a:srgbClr val="1E1E1E"/>
              </a:solidFill>
              <a:latin typeface="Hurme Geometric Sans 1"/>
            </a:rPr>
            <a:t> EXPORTAÇÃO LTDA EPP</a:t>
          </a:r>
          <a:endParaRPr lang="pt-BR" sz="1600" b="1" dirty="0">
            <a:solidFill>
              <a:srgbClr val="1E1E1E"/>
            </a:solidFill>
            <a:latin typeface="Hurme Geometric Sans 1"/>
          </a:endParaRPr>
        </a:p>
      </dgm:t>
    </dgm:pt>
    <dgm:pt modelId="{40CC10E8-44CA-4629-8F5B-F6F92B2A6E49}" type="sibTrans" cxnId="{42AE81F1-1F97-4207-8AD5-C95D2550586C}">
      <dgm:prSet/>
      <dgm:spPr/>
      <dgm:t>
        <a:bodyPr/>
        <a:lstStyle/>
        <a:p>
          <a:endParaRPr lang="pt-BR" sz="1400">
            <a:solidFill>
              <a:srgbClr val="1E1E1E"/>
            </a:solidFill>
          </a:endParaRPr>
        </a:p>
      </dgm:t>
    </dgm:pt>
    <dgm:pt modelId="{649622F2-686C-4535-8025-C65BBC04C971}" type="parTrans" cxnId="{42AE81F1-1F97-4207-8AD5-C95D2550586C}">
      <dgm:prSet/>
      <dgm:spPr/>
      <dgm:t>
        <a:bodyPr/>
        <a:lstStyle/>
        <a:p>
          <a:endParaRPr lang="pt-BR" sz="1400">
            <a:solidFill>
              <a:srgbClr val="1E1E1E"/>
            </a:solidFill>
          </a:endParaRPr>
        </a:p>
      </dgm:t>
    </dgm:pt>
    <dgm:pt modelId="{0390E8C0-52A6-4CE2-B6DA-1AFC64010F14}">
      <dgm:prSet custT="1"/>
      <dgm:spPr>
        <a:solidFill>
          <a:srgbClr val="E7C675"/>
        </a:solidFill>
      </dgm:spPr>
      <dgm:t>
        <a:bodyPr/>
        <a:lstStyle/>
        <a:p>
          <a:r>
            <a:rPr lang="pt-BR" sz="1400" dirty="0" smtClean="0">
              <a:solidFill>
                <a:schemeClr val="tx1"/>
              </a:solidFill>
              <a:latin typeface="Hurme Geometric Sans 1"/>
            </a:rPr>
            <a:t>Sergio Ricardo</a:t>
          </a:r>
        </a:p>
        <a:p>
          <a:r>
            <a:rPr lang="pt-BR" sz="1400" dirty="0" smtClean="0">
              <a:solidFill>
                <a:schemeClr val="tx1"/>
              </a:solidFill>
              <a:latin typeface="Hurme Geometric Sans 1"/>
            </a:rPr>
            <a:t> Silveira</a:t>
          </a:r>
          <a:endParaRPr lang="pt-BR" sz="1400" dirty="0">
            <a:solidFill>
              <a:schemeClr val="tx1"/>
            </a:solidFill>
            <a:latin typeface="Hurme Geometric Sans 1"/>
          </a:endParaRPr>
        </a:p>
      </dgm:t>
    </dgm:pt>
    <dgm:pt modelId="{A2BE3FE7-8090-4FE2-9799-70708C2D1323}" type="parTrans" cxnId="{24A8E825-222E-4CD7-BFE1-2B44193B58FD}">
      <dgm:prSet/>
      <dgm:spPr/>
      <dgm:t>
        <a:bodyPr/>
        <a:lstStyle/>
        <a:p>
          <a:endParaRPr lang="pt-BR" sz="1400"/>
        </a:p>
      </dgm:t>
    </dgm:pt>
    <dgm:pt modelId="{F58FF892-0095-4D20-B29D-871415D21C1C}" type="sibTrans" cxnId="{24A8E825-222E-4CD7-BFE1-2B44193B58FD}">
      <dgm:prSet/>
      <dgm:spPr/>
      <dgm:t>
        <a:bodyPr/>
        <a:lstStyle/>
        <a:p>
          <a:endParaRPr lang="pt-BR" sz="1400"/>
        </a:p>
      </dgm:t>
    </dgm:pt>
    <dgm:pt modelId="{8C188448-BEA7-4C0F-90D1-07BABE38C551}">
      <dgm:prSet custT="1"/>
      <dgm:spPr>
        <a:solidFill>
          <a:srgbClr val="E7C675"/>
        </a:solidFill>
      </dgm:spPr>
      <dgm:t>
        <a:bodyPr/>
        <a:lstStyle/>
        <a:p>
          <a:r>
            <a:rPr lang="pt-BR" sz="1400" dirty="0" err="1" smtClean="0">
              <a:solidFill>
                <a:schemeClr val="tx1"/>
              </a:solidFill>
              <a:latin typeface="Hurme Geometric Sans 1"/>
            </a:rPr>
            <a:t>Vanor</a:t>
          </a:r>
          <a:r>
            <a:rPr lang="pt-BR" sz="1400" dirty="0" smtClean="0">
              <a:solidFill>
                <a:schemeClr val="tx1"/>
              </a:solidFill>
              <a:latin typeface="Hurme Geometric Sans 1"/>
            </a:rPr>
            <a:t> </a:t>
          </a:r>
          <a:r>
            <a:rPr lang="pt-BR" sz="1400" dirty="0" err="1" smtClean="0">
              <a:solidFill>
                <a:schemeClr val="tx1"/>
              </a:solidFill>
              <a:latin typeface="Hurme Geometric Sans 1"/>
            </a:rPr>
            <a:t>Honorio</a:t>
          </a:r>
          <a:r>
            <a:rPr lang="pt-BR" sz="1400" dirty="0" smtClean="0">
              <a:solidFill>
                <a:schemeClr val="tx1"/>
              </a:solidFill>
              <a:latin typeface="Hurme Geometric Sans 1"/>
            </a:rPr>
            <a:t> </a:t>
          </a:r>
        </a:p>
        <a:p>
          <a:r>
            <a:rPr lang="pt-BR" sz="1400" dirty="0" smtClean="0">
              <a:solidFill>
                <a:schemeClr val="tx1"/>
              </a:solidFill>
              <a:latin typeface="Hurme Geometric Sans 1"/>
            </a:rPr>
            <a:t>Silveira</a:t>
          </a:r>
          <a:endParaRPr lang="pt-BR" sz="1400" dirty="0">
            <a:solidFill>
              <a:schemeClr val="tx1"/>
            </a:solidFill>
            <a:latin typeface="Hurme Geometric Sans 1"/>
          </a:endParaRPr>
        </a:p>
      </dgm:t>
    </dgm:pt>
    <dgm:pt modelId="{24703052-4EB2-4CDB-B9D2-1E9D92C0A61B}" type="parTrans" cxnId="{FAB5F402-760A-4251-968A-E9A9229CB0D8}">
      <dgm:prSet/>
      <dgm:spPr/>
      <dgm:t>
        <a:bodyPr/>
        <a:lstStyle/>
        <a:p>
          <a:endParaRPr lang="pt-BR" sz="1400"/>
        </a:p>
      </dgm:t>
    </dgm:pt>
    <dgm:pt modelId="{7F4079CA-8623-4C80-ACC2-AEF8B5B1936F}" type="sibTrans" cxnId="{FAB5F402-760A-4251-968A-E9A9229CB0D8}">
      <dgm:prSet/>
      <dgm:spPr/>
      <dgm:t>
        <a:bodyPr/>
        <a:lstStyle/>
        <a:p>
          <a:endParaRPr lang="pt-BR" sz="1400"/>
        </a:p>
      </dgm:t>
    </dgm:pt>
    <dgm:pt modelId="{F372472D-7376-4DCB-8245-AD646359089B}" type="pres">
      <dgm:prSet presAssocID="{68A8F779-6E8E-4891-A149-2361AF560A7C}" presName="hierChild1" presStyleCnt="0">
        <dgm:presLayoutVars>
          <dgm:orgChart val="1"/>
          <dgm:chPref val="1"/>
          <dgm:dir/>
          <dgm:animOne val="branch"/>
          <dgm:animLvl val="lvl"/>
          <dgm:resizeHandles/>
        </dgm:presLayoutVars>
      </dgm:prSet>
      <dgm:spPr/>
      <dgm:t>
        <a:bodyPr/>
        <a:lstStyle/>
        <a:p>
          <a:endParaRPr lang="pt-BR"/>
        </a:p>
      </dgm:t>
    </dgm:pt>
    <dgm:pt modelId="{4FC8E34E-0A76-4E02-B203-F289903A208B}" type="pres">
      <dgm:prSet presAssocID="{6E96A128-3195-479A-B2DC-A65145B9D7C8}" presName="hierRoot1" presStyleCnt="0">
        <dgm:presLayoutVars>
          <dgm:hierBranch val="init"/>
        </dgm:presLayoutVars>
      </dgm:prSet>
      <dgm:spPr/>
    </dgm:pt>
    <dgm:pt modelId="{4F8FE0A4-FB8B-4DA2-9146-601EA7072AA9}" type="pres">
      <dgm:prSet presAssocID="{6E96A128-3195-479A-B2DC-A65145B9D7C8}" presName="rootComposite1" presStyleCnt="0"/>
      <dgm:spPr/>
    </dgm:pt>
    <dgm:pt modelId="{85238461-3671-4670-B4CB-DB4CE4C2C5DA}" type="pres">
      <dgm:prSet presAssocID="{6E96A128-3195-479A-B2DC-A65145B9D7C8}" presName="rootText1" presStyleLbl="node0" presStyleIdx="0" presStyleCnt="1" custScaleX="51570" custScaleY="22082" custLinFactNeighborX="-4901" custLinFactNeighborY="2117">
        <dgm:presLayoutVars>
          <dgm:chPref val="3"/>
        </dgm:presLayoutVars>
      </dgm:prSet>
      <dgm:spPr/>
      <dgm:t>
        <a:bodyPr/>
        <a:lstStyle/>
        <a:p>
          <a:endParaRPr lang="pt-BR"/>
        </a:p>
      </dgm:t>
    </dgm:pt>
    <dgm:pt modelId="{CADFEAEA-9D84-47BC-AE0D-E8CE50D2AF49}" type="pres">
      <dgm:prSet presAssocID="{6E96A128-3195-479A-B2DC-A65145B9D7C8}" presName="rootConnector1" presStyleLbl="node1" presStyleIdx="0" presStyleCnt="0"/>
      <dgm:spPr/>
      <dgm:t>
        <a:bodyPr/>
        <a:lstStyle/>
        <a:p>
          <a:endParaRPr lang="pt-BR"/>
        </a:p>
      </dgm:t>
    </dgm:pt>
    <dgm:pt modelId="{74BCA18F-B3EB-47F6-A826-03B361BCAB3C}" type="pres">
      <dgm:prSet presAssocID="{6E96A128-3195-479A-B2DC-A65145B9D7C8}" presName="hierChild2" presStyleCnt="0"/>
      <dgm:spPr/>
    </dgm:pt>
    <dgm:pt modelId="{849E5583-72F6-4771-960C-9780F99EA587}" type="pres">
      <dgm:prSet presAssocID="{A2BE3FE7-8090-4FE2-9799-70708C2D1323}" presName="Name37" presStyleLbl="parChTrans1D2" presStyleIdx="0" presStyleCnt="2"/>
      <dgm:spPr/>
      <dgm:t>
        <a:bodyPr/>
        <a:lstStyle/>
        <a:p>
          <a:endParaRPr lang="pt-BR"/>
        </a:p>
      </dgm:t>
    </dgm:pt>
    <dgm:pt modelId="{FA5BDC8C-12B4-4762-B537-6112750F71A5}" type="pres">
      <dgm:prSet presAssocID="{0390E8C0-52A6-4CE2-B6DA-1AFC64010F14}" presName="hierRoot2" presStyleCnt="0">
        <dgm:presLayoutVars>
          <dgm:hierBranch val="init"/>
        </dgm:presLayoutVars>
      </dgm:prSet>
      <dgm:spPr/>
    </dgm:pt>
    <dgm:pt modelId="{C2D856F5-6A96-4E0B-9C5E-9AF6B277B1A4}" type="pres">
      <dgm:prSet presAssocID="{0390E8C0-52A6-4CE2-B6DA-1AFC64010F14}" presName="rootComposite" presStyleCnt="0"/>
      <dgm:spPr/>
    </dgm:pt>
    <dgm:pt modelId="{D9660BA4-F9B9-428D-8475-3B3CA1DB3269}" type="pres">
      <dgm:prSet presAssocID="{0390E8C0-52A6-4CE2-B6DA-1AFC64010F14}" presName="rootText" presStyleLbl="node2" presStyleIdx="0" presStyleCnt="2" custScaleX="23904" custScaleY="18845" custLinFactNeighborX="-1851" custLinFactNeighborY="-12520">
        <dgm:presLayoutVars>
          <dgm:chPref val="3"/>
        </dgm:presLayoutVars>
      </dgm:prSet>
      <dgm:spPr/>
      <dgm:t>
        <a:bodyPr/>
        <a:lstStyle/>
        <a:p>
          <a:endParaRPr lang="pt-BR"/>
        </a:p>
      </dgm:t>
    </dgm:pt>
    <dgm:pt modelId="{EE0F6B0B-7A41-4CC4-AD19-5639F09B42CF}" type="pres">
      <dgm:prSet presAssocID="{0390E8C0-52A6-4CE2-B6DA-1AFC64010F14}" presName="rootConnector" presStyleLbl="node2" presStyleIdx="0" presStyleCnt="2"/>
      <dgm:spPr/>
      <dgm:t>
        <a:bodyPr/>
        <a:lstStyle/>
        <a:p>
          <a:endParaRPr lang="pt-BR"/>
        </a:p>
      </dgm:t>
    </dgm:pt>
    <dgm:pt modelId="{81FB165B-9F5B-4736-9407-858C8F97D9F4}" type="pres">
      <dgm:prSet presAssocID="{0390E8C0-52A6-4CE2-B6DA-1AFC64010F14}" presName="hierChild4" presStyleCnt="0"/>
      <dgm:spPr/>
    </dgm:pt>
    <dgm:pt modelId="{87B28F8E-4B3C-4576-8A55-BF9F87588DA6}" type="pres">
      <dgm:prSet presAssocID="{0390E8C0-52A6-4CE2-B6DA-1AFC64010F14}" presName="hierChild5" presStyleCnt="0"/>
      <dgm:spPr/>
    </dgm:pt>
    <dgm:pt modelId="{304E3EB0-5CB0-4FBB-9AD2-0C00A66CE6A6}" type="pres">
      <dgm:prSet presAssocID="{24703052-4EB2-4CDB-B9D2-1E9D92C0A61B}" presName="Name37" presStyleLbl="parChTrans1D2" presStyleIdx="1" presStyleCnt="2"/>
      <dgm:spPr/>
      <dgm:t>
        <a:bodyPr/>
        <a:lstStyle/>
        <a:p>
          <a:endParaRPr lang="pt-BR"/>
        </a:p>
      </dgm:t>
    </dgm:pt>
    <dgm:pt modelId="{E4E05E5E-3420-41ED-90E7-D835CA8C07A1}" type="pres">
      <dgm:prSet presAssocID="{8C188448-BEA7-4C0F-90D1-07BABE38C551}" presName="hierRoot2" presStyleCnt="0">
        <dgm:presLayoutVars>
          <dgm:hierBranch val="init"/>
        </dgm:presLayoutVars>
      </dgm:prSet>
      <dgm:spPr/>
    </dgm:pt>
    <dgm:pt modelId="{BE226CA6-D167-4D68-9203-8B9C3D37B648}" type="pres">
      <dgm:prSet presAssocID="{8C188448-BEA7-4C0F-90D1-07BABE38C551}" presName="rootComposite" presStyleCnt="0"/>
      <dgm:spPr/>
    </dgm:pt>
    <dgm:pt modelId="{B34CFE93-3135-4AF5-B92C-223B84211F38}" type="pres">
      <dgm:prSet presAssocID="{8C188448-BEA7-4C0F-90D1-07BABE38C551}" presName="rootText" presStyleLbl="node2" presStyleIdx="1" presStyleCnt="2" custScaleX="24265" custScaleY="18658" custLinFactNeighborX="-8397" custLinFactNeighborY="-12466">
        <dgm:presLayoutVars>
          <dgm:chPref val="3"/>
        </dgm:presLayoutVars>
      </dgm:prSet>
      <dgm:spPr/>
      <dgm:t>
        <a:bodyPr/>
        <a:lstStyle/>
        <a:p>
          <a:endParaRPr lang="pt-BR"/>
        </a:p>
      </dgm:t>
    </dgm:pt>
    <dgm:pt modelId="{92BF9FE7-750B-49DF-8CD2-8FFDC941D9B8}" type="pres">
      <dgm:prSet presAssocID="{8C188448-BEA7-4C0F-90D1-07BABE38C551}" presName="rootConnector" presStyleLbl="node2" presStyleIdx="1" presStyleCnt="2"/>
      <dgm:spPr/>
      <dgm:t>
        <a:bodyPr/>
        <a:lstStyle/>
        <a:p>
          <a:endParaRPr lang="pt-BR"/>
        </a:p>
      </dgm:t>
    </dgm:pt>
    <dgm:pt modelId="{66D20D4D-B95E-47F3-8ED3-C90085819471}" type="pres">
      <dgm:prSet presAssocID="{8C188448-BEA7-4C0F-90D1-07BABE38C551}" presName="hierChild4" presStyleCnt="0"/>
      <dgm:spPr/>
    </dgm:pt>
    <dgm:pt modelId="{159C015D-FFB1-4181-A45F-F1047175950D}" type="pres">
      <dgm:prSet presAssocID="{8C188448-BEA7-4C0F-90D1-07BABE38C551}" presName="hierChild5" presStyleCnt="0"/>
      <dgm:spPr/>
    </dgm:pt>
    <dgm:pt modelId="{C0E0EE08-B3BE-4F05-A067-7213C5E1906A}" type="pres">
      <dgm:prSet presAssocID="{6E96A128-3195-479A-B2DC-A65145B9D7C8}" presName="hierChild3" presStyleCnt="0"/>
      <dgm:spPr/>
    </dgm:pt>
  </dgm:ptLst>
  <dgm:cxnLst>
    <dgm:cxn modelId="{24A8E825-222E-4CD7-BFE1-2B44193B58FD}" srcId="{6E96A128-3195-479A-B2DC-A65145B9D7C8}" destId="{0390E8C0-52A6-4CE2-B6DA-1AFC64010F14}" srcOrd="0" destOrd="0" parTransId="{A2BE3FE7-8090-4FE2-9799-70708C2D1323}" sibTransId="{F58FF892-0095-4D20-B29D-871415D21C1C}"/>
    <dgm:cxn modelId="{18798B9F-8350-4158-9FF4-B365EF76E821}" type="presOf" srcId="{8C188448-BEA7-4C0F-90D1-07BABE38C551}" destId="{B34CFE93-3135-4AF5-B92C-223B84211F38}" srcOrd="0" destOrd="0" presId="urn:microsoft.com/office/officeart/2005/8/layout/orgChart1"/>
    <dgm:cxn modelId="{FAB5F402-760A-4251-968A-E9A9229CB0D8}" srcId="{6E96A128-3195-479A-B2DC-A65145B9D7C8}" destId="{8C188448-BEA7-4C0F-90D1-07BABE38C551}" srcOrd="1" destOrd="0" parTransId="{24703052-4EB2-4CDB-B9D2-1E9D92C0A61B}" sibTransId="{7F4079CA-8623-4C80-ACC2-AEF8B5B1936F}"/>
    <dgm:cxn modelId="{0EF5A010-1A62-4E3B-ABE4-42600248B727}" type="presOf" srcId="{0390E8C0-52A6-4CE2-B6DA-1AFC64010F14}" destId="{D9660BA4-F9B9-428D-8475-3B3CA1DB3269}" srcOrd="0" destOrd="0" presId="urn:microsoft.com/office/officeart/2005/8/layout/orgChart1"/>
    <dgm:cxn modelId="{D6E6854F-DB53-41D4-82AE-61132B277A57}" type="presOf" srcId="{6E96A128-3195-479A-B2DC-A65145B9D7C8}" destId="{85238461-3671-4670-B4CB-DB4CE4C2C5DA}" srcOrd="0" destOrd="0" presId="urn:microsoft.com/office/officeart/2005/8/layout/orgChart1"/>
    <dgm:cxn modelId="{42AE81F1-1F97-4207-8AD5-C95D2550586C}" srcId="{68A8F779-6E8E-4891-A149-2361AF560A7C}" destId="{6E96A128-3195-479A-B2DC-A65145B9D7C8}" srcOrd="0" destOrd="0" parTransId="{649622F2-686C-4535-8025-C65BBC04C971}" sibTransId="{40CC10E8-44CA-4629-8F5B-F6F92B2A6E49}"/>
    <dgm:cxn modelId="{DA9B5C02-65D7-47D8-9D5E-2BDF84957ED7}" type="presOf" srcId="{68A8F779-6E8E-4891-A149-2361AF560A7C}" destId="{F372472D-7376-4DCB-8245-AD646359089B}" srcOrd="0" destOrd="0" presId="urn:microsoft.com/office/officeart/2005/8/layout/orgChart1"/>
    <dgm:cxn modelId="{FAA0D405-1817-4DCA-A062-C9F1A0B669CF}" type="presOf" srcId="{0390E8C0-52A6-4CE2-B6DA-1AFC64010F14}" destId="{EE0F6B0B-7A41-4CC4-AD19-5639F09B42CF}" srcOrd="1" destOrd="0" presId="urn:microsoft.com/office/officeart/2005/8/layout/orgChart1"/>
    <dgm:cxn modelId="{74BEA70D-500E-48FB-BFC0-EF8CE68FBC39}" type="presOf" srcId="{8C188448-BEA7-4C0F-90D1-07BABE38C551}" destId="{92BF9FE7-750B-49DF-8CD2-8FFDC941D9B8}" srcOrd="1" destOrd="0" presId="urn:microsoft.com/office/officeart/2005/8/layout/orgChart1"/>
    <dgm:cxn modelId="{52F4F21B-E9AE-486D-9763-0839EE2F829D}" type="presOf" srcId="{6E96A128-3195-479A-B2DC-A65145B9D7C8}" destId="{CADFEAEA-9D84-47BC-AE0D-E8CE50D2AF49}" srcOrd="1" destOrd="0" presId="urn:microsoft.com/office/officeart/2005/8/layout/orgChart1"/>
    <dgm:cxn modelId="{8E406558-2D90-4CF7-A56D-675B51E4BA41}" type="presOf" srcId="{24703052-4EB2-4CDB-B9D2-1E9D92C0A61B}" destId="{304E3EB0-5CB0-4FBB-9AD2-0C00A66CE6A6}" srcOrd="0" destOrd="0" presId="urn:microsoft.com/office/officeart/2005/8/layout/orgChart1"/>
    <dgm:cxn modelId="{4FF92635-3D67-44BF-80D1-559261E4D377}" type="presOf" srcId="{A2BE3FE7-8090-4FE2-9799-70708C2D1323}" destId="{849E5583-72F6-4771-960C-9780F99EA587}" srcOrd="0" destOrd="0" presId="urn:microsoft.com/office/officeart/2005/8/layout/orgChart1"/>
    <dgm:cxn modelId="{F048B90D-D35C-498F-A3E4-28E58E814D94}" type="presParOf" srcId="{F372472D-7376-4DCB-8245-AD646359089B}" destId="{4FC8E34E-0A76-4E02-B203-F289903A208B}" srcOrd="0" destOrd="0" presId="urn:microsoft.com/office/officeart/2005/8/layout/orgChart1"/>
    <dgm:cxn modelId="{E9A5B955-6CE3-42C4-B643-D4479330E1EF}" type="presParOf" srcId="{4FC8E34E-0A76-4E02-B203-F289903A208B}" destId="{4F8FE0A4-FB8B-4DA2-9146-601EA7072AA9}" srcOrd="0" destOrd="0" presId="urn:microsoft.com/office/officeart/2005/8/layout/orgChart1"/>
    <dgm:cxn modelId="{B7AB7DF4-E36F-4DBD-A55D-28B6E821791B}" type="presParOf" srcId="{4F8FE0A4-FB8B-4DA2-9146-601EA7072AA9}" destId="{85238461-3671-4670-B4CB-DB4CE4C2C5DA}" srcOrd="0" destOrd="0" presId="urn:microsoft.com/office/officeart/2005/8/layout/orgChart1"/>
    <dgm:cxn modelId="{09DFA26F-C9F5-4D36-81F9-8D561D2767F0}" type="presParOf" srcId="{4F8FE0A4-FB8B-4DA2-9146-601EA7072AA9}" destId="{CADFEAEA-9D84-47BC-AE0D-E8CE50D2AF49}" srcOrd="1" destOrd="0" presId="urn:microsoft.com/office/officeart/2005/8/layout/orgChart1"/>
    <dgm:cxn modelId="{71546FB6-EF8B-4BB5-891A-0312D9AD1110}" type="presParOf" srcId="{4FC8E34E-0A76-4E02-B203-F289903A208B}" destId="{74BCA18F-B3EB-47F6-A826-03B361BCAB3C}" srcOrd="1" destOrd="0" presId="urn:microsoft.com/office/officeart/2005/8/layout/orgChart1"/>
    <dgm:cxn modelId="{AEA8FC8D-84CC-47F7-A1B7-A8DC8CDBDFA0}" type="presParOf" srcId="{74BCA18F-B3EB-47F6-A826-03B361BCAB3C}" destId="{849E5583-72F6-4771-960C-9780F99EA587}" srcOrd="0" destOrd="0" presId="urn:microsoft.com/office/officeart/2005/8/layout/orgChart1"/>
    <dgm:cxn modelId="{9D6CCD9C-060F-449D-9241-64589F772F53}" type="presParOf" srcId="{74BCA18F-B3EB-47F6-A826-03B361BCAB3C}" destId="{FA5BDC8C-12B4-4762-B537-6112750F71A5}" srcOrd="1" destOrd="0" presId="urn:microsoft.com/office/officeart/2005/8/layout/orgChart1"/>
    <dgm:cxn modelId="{D879DF5B-33B0-479C-92D7-082CC947C1AC}" type="presParOf" srcId="{FA5BDC8C-12B4-4762-B537-6112750F71A5}" destId="{C2D856F5-6A96-4E0B-9C5E-9AF6B277B1A4}" srcOrd="0" destOrd="0" presId="urn:microsoft.com/office/officeart/2005/8/layout/orgChart1"/>
    <dgm:cxn modelId="{53106969-6203-48A0-8247-06BA30C046CC}" type="presParOf" srcId="{C2D856F5-6A96-4E0B-9C5E-9AF6B277B1A4}" destId="{D9660BA4-F9B9-428D-8475-3B3CA1DB3269}" srcOrd="0" destOrd="0" presId="urn:microsoft.com/office/officeart/2005/8/layout/orgChart1"/>
    <dgm:cxn modelId="{46C5DD27-CC3C-4C2E-A417-5082A80C59AD}" type="presParOf" srcId="{C2D856F5-6A96-4E0B-9C5E-9AF6B277B1A4}" destId="{EE0F6B0B-7A41-4CC4-AD19-5639F09B42CF}" srcOrd="1" destOrd="0" presId="urn:microsoft.com/office/officeart/2005/8/layout/orgChart1"/>
    <dgm:cxn modelId="{DD0791A0-3006-42B5-BA5D-234FC32919AB}" type="presParOf" srcId="{FA5BDC8C-12B4-4762-B537-6112750F71A5}" destId="{81FB165B-9F5B-4736-9407-858C8F97D9F4}" srcOrd="1" destOrd="0" presId="urn:microsoft.com/office/officeart/2005/8/layout/orgChart1"/>
    <dgm:cxn modelId="{2C4476D3-1FC9-45E4-B7F4-7A3A7AD13CCD}" type="presParOf" srcId="{FA5BDC8C-12B4-4762-B537-6112750F71A5}" destId="{87B28F8E-4B3C-4576-8A55-BF9F87588DA6}" srcOrd="2" destOrd="0" presId="urn:microsoft.com/office/officeart/2005/8/layout/orgChart1"/>
    <dgm:cxn modelId="{2489805C-549E-4028-A581-D0629FB809BF}" type="presParOf" srcId="{74BCA18F-B3EB-47F6-A826-03B361BCAB3C}" destId="{304E3EB0-5CB0-4FBB-9AD2-0C00A66CE6A6}" srcOrd="2" destOrd="0" presId="urn:microsoft.com/office/officeart/2005/8/layout/orgChart1"/>
    <dgm:cxn modelId="{241C6A04-2C0C-4ED8-857A-0BD56933E75B}" type="presParOf" srcId="{74BCA18F-B3EB-47F6-A826-03B361BCAB3C}" destId="{E4E05E5E-3420-41ED-90E7-D835CA8C07A1}" srcOrd="3" destOrd="0" presId="urn:microsoft.com/office/officeart/2005/8/layout/orgChart1"/>
    <dgm:cxn modelId="{FD88C099-3476-4EAB-8E45-E39A1D508410}" type="presParOf" srcId="{E4E05E5E-3420-41ED-90E7-D835CA8C07A1}" destId="{BE226CA6-D167-4D68-9203-8B9C3D37B648}" srcOrd="0" destOrd="0" presId="urn:microsoft.com/office/officeart/2005/8/layout/orgChart1"/>
    <dgm:cxn modelId="{1DD90E48-9CC9-4C9F-946C-D2880B664BAD}" type="presParOf" srcId="{BE226CA6-D167-4D68-9203-8B9C3D37B648}" destId="{B34CFE93-3135-4AF5-B92C-223B84211F38}" srcOrd="0" destOrd="0" presId="urn:microsoft.com/office/officeart/2005/8/layout/orgChart1"/>
    <dgm:cxn modelId="{9C199CA4-B111-48AF-AC94-DE1F8BD6F6F2}" type="presParOf" srcId="{BE226CA6-D167-4D68-9203-8B9C3D37B648}" destId="{92BF9FE7-750B-49DF-8CD2-8FFDC941D9B8}" srcOrd="1" destOrd="0" presId="urn:microsoft.com/office/officeart/2005/8/layout/orgChart1"/>
    <dgm:cxn modelId="{24DFF22E-00C8-4A87-B925-BF8E74808D0C}" type="presParOf" srcId="{E4E05E5E-3420-41ED-90E7-D835CA8C07A1}" destId="{66D20D4D-B95E-47F3-8ED3-C90085819471}" srcOrd="1" destOrd="0" presId="urn:microsoft.com/office/officeart/2005/8/layout/orgChart1"/>
    <dgm:cxn modelId="{DD719C95-7E97-4EE1-9A84-44CA52E1D27D}" type="presParOf" srcId="{E4E05E5E-3420-41ED-90E7-D835CA8C07A1}" destId="{159C015D-FFB1-4181-A45F-F1047175950D}" srcOrd="2" destOrd="0" presId="urn:microsoft.com/office/officeart/2005/8/layout/orgChart1"/>
    <dgm:cxn modelId="{F31F840B-8804-4DF1-B7E8-D4B022DF5FAF}" type="presParOf" srcId="{4FC8E34E-0A76-4E02-B203-F289903A208B}" destId="{C0E0EE08-B3BE-4F05-A067-7213C5E1906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4E3EB0-5CB0-4FBB-9AD2-0C00A66CE6A6}">
      <dsp:nvSpPr>
        <dsp:cNvPr id="0" name=""/>
        <dsp:cNvSpPr/>
      </dsp:nvSpPr>
      <dsp:spPr>
        <a:xfrm>
          <a:off x="2243335" y="813413"/>
          <a:ext cx="1273980" cy="921310"/>
        </a:xfrm>
        <a:custGeom>
          <a:avLst/>
          <a:gdLst/>
          <a:ahLst/>
          <a:cxnLst/>
          <a:rect l="0" t="0" r="0" b="0"/>
          <a:pathLst>
            <a:path>
              <a:moveTo>
                <a:pt x="0" y="0"/>
              </a:moveTo>
              <a:lnTo>
                <a:pt x="0" y="215634"/>
              </a:lnTo>
              <a:lnTo>
                <a:pt x="1273980" y="215634"/>
              </a:lnTo>
              <a:lnTo>
                <a:pt x="1273980" y="92131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9E5583-72F6-4771-960C-9780F99EA587}">
      <dsp:nvSpPr>
        <dsp:cNvPr id="0" name=""/>
        <dsp:cNvSpPr/>
      </dsp:nvSpPr>
      <dsp:spPr>
        <a:xfrm>
          <a:off x="927249" y="813413"/>
          <a:ext cx="1316085" cy="919495"/>
        </a:xfrm>
        <a:custGeom>
          <a:avLst/>
          <a:gdLst/>
          <a:ahLst/>
          <a:cxnLst/>
          <a:rect l="0" t="0" r="0" b="0"/>
          <a:pathLst>
            <a:path>
              <a:moveTo>
                <a:pt x="1316085" y="0"/>
              </a:moveTo>
              <a:lnTo>
                <a:pt x="1316085" y="213819"/>
              </a:lnTo>
              <a:lnTo>
                <a:pt x="0" y="213819"/>
              </a:lnTo>
              <a:lnTo>
                <a:pt x="0" y="91949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238461-3671-4670-B4CB-DB4CE4C2C5DA}">
      <dsp:nvSpPr>
        <dsp:cNvPr id="0" name=""/>
        <dsp:cNvSpPr/>
      </dsp:nvSpPr>
      <dsp:spPr>
        <a:xfrm>
          <a:off x="510396" y="71378"/>
          <a:ext cx="3465877" cy="742035"/>
        </a:xfrm>
        <a:prstGeom prst="rect">
          <a:avLst/>
        </a:prstGeom>
        <a:solidFill>
          <a:srgbClr val="B48A2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pt-BR" sz="1600" b="1" kern="1200" dirty="0" smtClean="0">
              <a:solidFill>
                <a:srgbClr val="1E1E1E"/>
              </a:solidFill>
              <a:latin typeface="Hurme Geometric Sans 1"/>
            </a:rPr>
            <a:t>MERCOSILVER IMPORTAÇÃO E</a:t>
          </a:r>
        </a:p>
        <a:p>
          <a:pPr lvl="0" algn="ctr" defTabSz="711200">
            <a:lnSpc>
              <a:spcPct val="90000"/>
            </a:lnSpc>
            <a:spcBef>
              <a:spcPct val="0"/>
            </a:spcBef>
            <a:spcAft>
              <a:spcPct val="35000"/>
            </a:spcAft>
          </a:pPr>
          <a:r>
            <a:rPr lang="pt-BR" sz="1600" b="1" kern="1200" dirty="0" smtClean="0">
              <a:solidFill>
                <a:srgbClr val="1E1E1E"/>
              </a:solidFill>
              <a:latin typeface="Hurme Geometric Sans 1"/>
            </a:rPr>
            <a:t> EXPORTAÇÃO LTDA EPP</a:t>
          </a:r>
          <a:endParaRPr lang="pt-BR" sz="1600" b="1" kern="1200" dirty="0">
            <a:solidFill>
              <a:srgbClr val="1E1E1E"/>
            </a:solidFill>
            <a:latin typeface="Hurme Geometric Sans 1"/>
          </a:endParaRPr>
        </a:p>
      </dsp:txBody>
      <dsp:txXfrm>
        <a:off x="510396" y="71378"/>
        <a:ext cx="3465877" cy="742035"/>
      </dsp:txXfrm>
    </dsp:sp>
    <dsp:sp modelId="{D9660BA4-F9B9-428D-8475-3B3CA1DB3269}">
      <dsp:nvSpPr>
        <dsp:cNvPr id="0" name=""/>
        <dsp:cNvSpPr/>
      </dsp:nvSpPr>
      <dsp:spPr>
        <a:xfrm>
          <a:off x="123988" y="1732909"/>
          <a:ext cx="1606522" cy="633260"/>
        </a:xfrm>
        <a:prstGeom prst="rect">
          <a:avLst/>
        </a:prstGeom>
        <a:solidFill>
          <a:srgbClr val="E7C67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smtClean="0">
              <a:solidFill>
                <a:schemeClr val="tx1"/>
              </a:solidFill>
              <a:latin typeface="Hurme Geometric Sans 1"/>
            </a:rPr>
            <a:t>Sergio Ricardo</a:t>
          </a:r>
        </a:p>
        <a:p>
          <a:pPr lvl="0" algn="ctr" defTabSz="622300">
            <a:lnSpc>
              <a:spcPct val="90000"/>
            </a:lnSpc>
            <a:spcBef>
              <a:spcPct val="0"/>
            </a:spcBef>
            <a:spcAft>
              <a:spcPct val="35000"/>
            </a:spcAft>
          </a:pPr>
          <a:r>
            <a:rPr lang="pt-BR" sz="1400" kern="1200" dirty="0" smtClean="0">
              <a:solidFill>
                <a:schemeClr val="tx1"/>
              </a:solidFill>
              <a:latin typeface="Hurme Geometric Sans 1"/>
            </a:rPr>
            <a:t> Silveira</a:t>
          </a:r>
          <a:endParaRPr lang="pt-BR" sz="1400" kern="1200" dirty="0">
            <a:solidFill>
              <a:schemeClr val="tx1"/>
            </a:solidFill>
            <a:latin typeface="Hurme Geometric Sans 1"/>
          </a:endParaRPr>
        </a:p>
      </dsp:txBody>
      <dsp:txXfrm>
        <a:off x="123988" y="1732909"/>
        <a:ext cx="1606522" cy="633260"/>
      </dsp:txXfrm>
    </dsp:sp>
    <dsp:sp modelId="{B34CFE93-3135-4AF5-B92C-223B84211F38}">
      <dsp:nvSpPr>
        <dsp:cNvPr id="0" name=""/>
        <dsp:cNvSpPr/>
      </dsp:nvSpPr>
      <dsp:spPr>
        <a:xfrm>
          <a:off x="2701924" y="1734724"/>
          <a:ext cx="1630783" cy="626976"/>
        </a:xfrm>
        <a:prstGeom prst="rect">
          <a:avLst/>
        </a:prstGeom>
        <a:solidFill>
          <a:srgbClr val="E7C67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err="1" smtClean="0">
              <a:solidFill>
                <a:schemeClr val="tx1"/>
              </a:solidFill>
              <a:latin typeface="Hurme Geometric Sans 1"/>
            </a:rPr>
            <a:t>Vanor</a:t>
          </a:r>
          <a:r>
            <a:rPr lang="pt-BR" sz="1400" kern="1200" dirty="0" smtClean="0">
              <a:solidFill>
                <a:schemeClr val="tx1"/>
              </a:solidFill>
              <a:latin typeface="Hurme Geometric Sans 1"/>
            </a:rPr>
            <a:t> </a:t>
          </a:r>
          <a:r>
            <a:rPr lang="pt-BR" sz="1400" kern="1200" dirty="0" err="1" smtClean="0">
              <a:solidFill>
                <a:schemeClr val="tx1"/>
              </a:solidFill>
              <a:latin typeface="Hurme Geometric Sans 1"/>
            </a:rPr>
            <a:t>Honorio</a:t>
          </a:r>
          <a:r>
            <a:rPr lang="pt-BR" sz="1400" kern="1200" dirty="0" smtClean="0">
              <a:solidFill>
                <a:schemeClr val="tx1"/>
              </a:solidFill>
              <a:latin typeface="Hurme Geometric Sans 1"/>
            </a:rPr>
            <a:t> </a:t>
          </a:r>
        </a:p>
        <a:p>
          <a:pPr lvl="0" algn="ctr" defTabSz="622300">
            <a:lnSpc>
              <a:spcPct val="90000"/>
            </a:lnSpc>
            <a:spcBef>
              <a:spcPct val="0"/>
            </a:spcBef>
            <a:spcAft>
              <a:spcPct val="35000"/>
            </a:spcAft>
          </a:pPr>
          <a:r>
            <a:rPr lang="pt-BR" sz="1400" kern="1200" dirty="0" smtClean="0">
              <a:solidFill>
                <a:schemeClr val="tx1"/>
              </a:solidFill>
              <a:latin typeface="Hurme Geometric Sans 1"/>
            </a:rPr>
            <a:t>Silveira</a:t>
          </a:r>
          <a:endParaRPr lang="pt-BR" sz="1400" kern="1200" dirty="0">
            <a:solidFill>
              <a:schemeClr val="tx1"/>
            </a:solidFill>
            <a:latin typeface="Hurme Geometric Sans 1"/>
          </a:endParaRPr>
        </a:p>
      </dsp:txBody>
      <dsp:txXfrm>
        <a:off x="2701924" y="1734724"/>
        <a:ext cx="1630783" cy="62697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image" Target="../media/image5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DA3055F4-E12A-400C-9BC0-CE4113430747}"/>
              </a:ext>
            </a:extLst>
          </p:cNvPr>
          <p:cNvSpPr>
            <a:spLocks noGrp="1"/>
          </p:cNvSpPr>
          <p:nvPr>
            <p:ph type="hdr" sz="quarter"/>
          </p:nvPr>
        </p:nvSpPr>
        <p:spPr>
          <a:xfrm>
            <a:off x="1" y="1"/>
            <a:ext cx="2985558" cy="502835"/>
          </a:xfrm>
          <a:prstGeom prst="rect">
            <a:avLst/>
          </a:prstGeom>
        </p:spPr>
        <p:txBody>
          <a:bodyPr vert="horz" lIns="96602" tIns="48302" rIns="96602" bIns="48302" rtlCol="0"/>
          <a:lstStyle>
            <a:lvl1pPr algn="l">
              <a:defRPr sz="1300"/>
            </a:lvl1pPr>
          </a:lstStyle>
          <a:p>
            <a:endParaRPr lang="pt-BR"/>
          </a:p>
        </p:txBody>
      </p:sp>
      <p:sp>
        <p:nvSpPr>
          <p:cNvPr id="3" name="Espaço Reservado para Data 2">
            <a:extLst>
              <a:ext uri="{FF2B5EF4-FFF2-40B4-BE49-F238E27FC236}">
                <a16:creationId xmlns:a16="http://schemas.microsoft.com/office/drawing/2014/main" id="{CCC96D51-B8CA-46C8-9896-9B703C03BD40}"/>
              </a:ext>
            </a:extLst>
          </p:cNvPr>
          <p:cNvSpPr>
            <a:spLocks noGrp="1"/>
          </p:cNvSpPr>
          <p:nvPr>
            <p:ph type="dt" sz="quarter" idx="1"/>
          </p:nvPr>
        </p:nvSpPr>
        <p:spPr>
          <a:xfrm>
            <a:off x="3902597" y="1"/>
            <a:ext cx="2985558" cy="502835"/>
          </a:xfrm>
          <a:prstGeom prst="rect">
            <a:avLst/>
          </a:prstGeom>
        </p:spPr>
        <p:txBody>
          <a:bodyPr vert="horz" lIns="96602" tIns="48302" rIns="96602" bIns="48302" rtlCol="0"/>
          <a:lstStyle>
            <a:lvl1pPr algn="r">
              <a:defRPr sz="1300"/>
            </a:lvl1pPr>
          </a:lstStyle>
          <a:p>
            <a:fld id="{962D5085-93AA-455E-97EA-34CBB3D72877}" type="datetimeFigureOut">
              <a:rPr lang="pt-BR" smtClean="0"/>
              <a:t>03/06/2019</a:t>
            </a:fld>
            <a:endParaRPr lang="pt-BR"/>
          </a:p>
        </p:txBody>
      </p:sp>
      <p:sp>
        <p:nvSpPr>
          <p:cNvPr id="4" name="Espaço Reservado para Rodapé 3">
            <a:extLst>
              <a:ext uri="{FF2B5EF4-FFF2-40B4-BE49-F238E27FC236}">
                <a16:creationId xmlns:a16="http://schemas.microsoft.com/office/drawing/2014/main" id="{5E360834-D96C-4AC3-AEEC-E430A5E58BA9}"/>
              </a:ext>
            </a:extLst>
          </p:cNvPr>
          <p:cNvSpPr>
            <a:spLocks noGrp="1"/>
          </p:cNvSpPr>
          <p:nvPr>
            <p:ph type="ftr" sz="quarter" idx="2"/>
          </p:nvPr>
        </p:nvSpPr>
        <p:spPr>
          <a:xfrm>
            <a:off x="1" y="9519056"/>
            <a:ext cx="2985558" cy="502834"/>
          </a:xfrm>
          <a:prstGeom prst="rect">
            <a:avLst/>
          </a:prstGeom>
        </p:spPr>
        <p:txBody>
          <a:bodyPr vert="horz" lIns="96602" tIns="48302" rIns="96602" bIns="48302" rtlCol="0" anchor="b"/>
          <a:lstStyle>
            <a:lvl1pPr algn="l">
              <a:defRPr sz="1300"/>
            </a:lvl1pPr>
          </a:lstStyle>
          <a:p>
            <a:endParaRPr lang="pt-BR"/>
          </a:p>
        </p:txBody>
      </p:sp>
      <p:sp>
        <p:nvSpPr>
          <p:cNvPr id="5" name="Espaço Reservado para Número de Slide 4">
            <a:extLst>
              <a:ext uri="{FF2B5EF4-FFF2-40B4-BE49-F238E27FC236}">
                <a16:creationId xmlns:a16="http://schemas.microsoft.com/office/drawing/2014/main" id="{CDCC7668-4679-4316-AD42-04ED3E89A02D}"/>
              </a:ext>
            </a:extLst>
          </p:cNvPr>
          <p:cNvSpPr>
            <a:spLocks noGrp="1"/>
          </p:cNvSpPr>
          <p:nvPr>
            <p:ph type="sldNum" sz="quarter" idx="3"/>
          </p:nvPr>
        </p:nvSpPr>
        <p:spPr>
          <a:xfrm>
            <a:off x="3902597" y="9519056"/>
            <a:ext cx="2985558" cy="502834"/>
          </a:xfrm>
          <a:prstGeom prst="rect">
            <a:avLst/>
          </a:prstGeom>
        </p:spPr>
        <p:txBody>
          <a:bodyPr vert="horz" lIns="96602" tIns="48302" rIns="96602" bIns="48302" rtlCol="0" anchor="b"/>
          <a:lstStyle>
            <a:lvl1pPr algn="r">
              <a:defRPr sz="1300"/>
            </a:lvl1pPr>
          </a:lstStyle>
          <a:p>
            <a:fld id="{C4FCC9F3-8295-442C-9CEB-CD35131161E3}" type="slidenum">
              <a:rPr lang="pt-BR" smtClean="0"/>
              <a:t>‹nº›</a:t>
            </a:fld>
            <a:endParaRPr lang="pt-BR"/>
          </a:p>
        </p:txBody>
      </p:sp>
    </p:spTree>
    <p:extLst>
      <p:ext uri="{BB962C8B-B14F-4D97-AF65-F5344CB8AC3E}">
        <p14:creationId xmlns:p14="http://schemas.microsoft.com/office/powerpoint/2010/main" val="1485444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F68E2CEC-8B0B-41C5-B9A4-0FFA9C20F474}"/>
              </a:ext>
            </a:extLst>
          </p:cNvPr>
          <p:cNvSpPr>
            <a:spLocks noGrp="1"/>
          </p:cNvSpPr>
          <p:nvPr>
            <p:ph type="hdr" sz="quarter"/>
          </p:nvPr>
        </p:nvSpPr>
        <p:spPr>
          <a:xfrm>
            <a:off x="1" y="1"/>
            <a:ext cx="2985558" cy="502835"/>
          </a:xfrm>
          <a:prstGeom prst="rect">
            <a:avLst/>
          </a:prstGeom>
        </p:spPr>
        <p:txBody>
          <a:bodyPr vert="horz" lIns="96602" tIns="48302" rIns="96602" bIns="48302" rtlCol="0"/>
          <a:lstStyle>
            <a:lvl1pPr algn="l">
              <a:defRPr sz="1300"/>
            </a:lvl1pPr>
          </a:lstStyle>
          <a:p>
            <a:endParaRPr lang="pt-BR"/>
          </a:p>
        </p:txBody>
      </p:sp>
      <p:sp>
        <p:nvSpPr>
          <p:cNvPr id="3" name="Espaço Reservado para Data 2">
            <a:extLst>
              <a:ext uri="{FF2B5EF4-FFF2-40B4-BE49-F238E27FC236}">
                <a16:creationId xmlns:a16="http://schemas.microsoft.com/office/drawing/2014/main" id="{D6BD3269-0F6B-4133-8DA4-2B2A7D6F57E0}"/>
              </a:ext>
            </a:extLst>
          </p:cNvPr>
          <p:cNvSpPr>
            <a:spLocks noGrp="1"/>
          </p:cNvSpPr>
          <p:nvPr>
            <p:ph type="dt" idx="1"/>
          </p:nvPr>
        </p:nvSpPr>
        <p:spPr>
          <a:xfrm>
            <a:off x="3902597" y="1"/>
            <a:ext cx="2985558" cy="502835"/>
          </a:xfrm>
          <a:prstGeom prst="rect">
            <a:avLst/>
          </a:prstGeom>
        </p:spPr>
        <p:txBody>
          <a:bodyPr vert="horz" lIns="96602" tIns="48302" rIns="96602" bIns="48302" rtlCol="0"/>
          <a:lstStyle>
            <a:lvl1pPr algn="r">
              <a:defRPr sz="1300"/>
            </a:lvl1pPr>
          </a:lstStyle>
          <a:p>
            <a:fld id="{3BDF3449-37F3-4BD8-8213-06E7D6E657AA}" type="datetimeFigureOut">
              <a:rPr lang="pt-BR" smtClean="0"/>
              <a:t>03/06/2019</a:t>
            </a:fld>
            <a:endParaRPr lang="pt-BR"/>
          </a:p>
        </p:txBody>
      </p:sp>
      <p:sp>
        <p:nvSpPr>
          <p:cNvPr id="4" name="Espaço Reservado para Imagem de Slide 3">
            <a:extLst>
              <a:ext uri="{FF2B5EF4-FFF2-40B4-BE49-F238E27FC236}">
                <a16:creationId xmlns:a16="http://schemas.microsoft.com/office/drawing/2014/main" id="{F746BA25-C48C-4FA4-8E81-6E25E4297FFA}"/>
              </a:ext>
            </a:extLst>
          </p:cNvPr>
          <p:cNvSpPr>
            <a:spLocks noGrp="1" noRot="1" noChangeAspect="1"/>
          </p:cNvSpPr>
          <p:nvPr>
            <p:ph type="sldImg" idx="2"/>
          </p:nvPr>
        </p:nvSpPr>
        <p:spPr>
          <a:xfrm>
            <a:off x="465138" y="1252538"/>
            <a:ext cx="5959475" cy="3382962"/>
          </a:xfrm>
          <a:prstGeom prst="rect">
            <a:avLst/>
          </a:prstGeom>
          <a:noFill/>
          <a:ln w="12700">
            <a:solidFill>
              <a:prstClr val="black"/>
            </a:solidFill>
          </a:ln>
        </p:spPr>
        <p:txBody>
          <a:bodyPr vert="horz" lIns="96602" tIns="48302" rIns="96602" bIns="48302" rtlCol="0" anchor="ctr"/>
          <a:lstStyle/>
          <a:p>
            <a:endParaRPr lang="pt-BR"/>
          </a:p>
        </p:txBody>
      </p:sp>
      <p:sp>
        <p:nvSpPr>
          <p:cNvPr id="5" name="Espaço Reservado para Anotações 4">
            <a:extLst>
              <a:ext uri="{FF2B5EF4-FFF2-40B4-BE49-F238E27FC236}">
                <a16:creationId xmlns:a16="http://schemas.microsoft.com/office/drawing/2014/main" id="{5748FC26-69CA-4E07-9F98-CFE633C98B85}"/>
              </a:ext>
            </a:extLst>
          </p:cNvPr>
          <p:cNvSpPr>
            <a:spLocks noGrp="1"/>
          </p:cNvSpPr>
          <p:nvPr>
            <p:ph type="body" sz="quarter" idx="3"/>
          </p:nvPr>
        </p:nvSpPr>
        <p:spPr>
          <a:xfrm>
            <a:off x="688975" y="4823035"/>
            <a:ext cx="5511800" cy="3946117"/>
          </a:xfrm>
          <a:prstGeom prst="rect">
            <a:avLst/>
          </a:prstGeom>
        </p:spPr>
        <p:txBody>
          <a:bodyPr vert="horz" lIns="96602" tIns="48302" rIns="96602" bIns="48302"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a:extLst>
              <a:ext uri="{FF2B5EF4-FFF2-40B4-BE49-F238E27FC236}">
                <a16:creationId xmlns:a16="http://schemas.microsoft.com/office/drawing/2014/main" id="{7C939317-ACC9-43DA-88FA-64D94278B7CF}"/>
              </a:ext>
            </a:extLst>
          </p:cNvPr>
          <p:cNvSpPr>
            <a:spLocks noGrp="1"/>
          </p:cNvSpPr>
          <p:nvPr>
            <p:ph type="ftr" sz="quarter" idx="4"/>
          </p:nvPr>
        </p:nvSpPr>
        <p:spPr>
          <a:xfrm>
            <a:off x="1" y="9519056"/>
            <a:ext cx="2985558" cy="502834"/>
          </a:xfrm>
          <a:prstGeom prst="rect">
            <a:avLst/>
          </a:prstGeom>
        </p:spPr>
        <p:txBody>
          <a:bodyPr vert="horz" lIns="96602" tIns="48302" rIns="96602" bIns="48302" rtlCol="0" anchor="b"/>
          <a:lstStyle>
            <a:lvl1pPr algn="l">
              <a:defRPr sz="1300"/>
            </a:lvl1pPr>
          </a:lstStyle>
          <a:p>
            <a:endParaRPr lang="pt-BR"/>
          </a:p>
        </p:txBody>
      </p:sp>
      <p:sp>
        <p:nvSpPr>
          <p:cNvPr id="7" name="Espaço Reservado para Número de Slide 6">
            <a:extLst>
              <a:ext uri="{FF2B5EF4-FFF2-40B4-BE49-F238E27FC236}">
                <a16:creationId xmlns:a16="http://schemas.microsoft.com/office/drawing/2014/main" id="{81760189-F639-49AE-8FA1-047872C14168}"/>
              </a:ext>
            </a:extLst>
          </p:cNvPr>
          <p:cNvSpPr>
            <a:spLocks noGrp="1"/>
          </p:cNvSpPr>
          <p:nvPr>
            <p:ph type="sldNum" sz="quarter" idx="5"/>
          </p:nvPr>
        </p:nvSpPr>
        <p:spPr>
          <a:xfrm>
            <a:off x="3902597" y="9519056"/>
            <a:ext cx="2985558" cy="502834"/>
          </a:xfrm>
          <a:prstGeom prst="rect">
            <a:avLst/>
          </a:prstGeom>
        </p:spPr>
        <p:txBody>
          <a:bodyPr vert="horz" lIns="96602" tIns="48302" rIns="96602" bIns="48302" rtlCol="0" anchor="b"/>
          <a:lstStyle>
            <a:lvl1pPr algn="r">
              <a:defRPr sz="1300"/>
            </a:lvl1pPr>
          </a:lstStyle>
          <a:p>
            <a:fld id="{DF21A247-9071-46C8-9D99-BD4225D6CE77}" type="slidenum">
              <a:rPr lang="pt-BR" smtClean="0"/>
              <a:t>‹nº›</a:t>
            </a:fld>
            <a:endParaRPr lang="pt-BR"/>
          </a:p>
        </p:txBody>
      </p:sp>
    </p:spTree>
    <p:extLst>
      <p:ext uri="{BB962C8B-B14F-4D97-AF65-F5344CB8AC3E}">
        <p14:creationId xmlns:p14="http://schemas.microsoft.com/office/powerpoint/2010/main" val="1440816935"/>
      </p:ext>
    </p:extLst>
  </p:cSld>
  <p:clrMap bg1="lt1" tx1="dk1" bg2="lt2" tx2="dk2" accent1="accent1" accent2="accent2" accent3="accent3" accent4="accent4" accent5="accent5" accent6="accent6" hlink="hlink" folHlink="folHlink"/>
  <p:notesStyle>
    <a:lvl1pPr marL="0" algn="l" defTabSz="1069848" rtl="0" eaLnBrk="1" latinLnBrk="0" hangingPunct="1">
      <a:defRPr sz="1400" kern="1200">
        <a:solidFill>
          <a:schemeClr val="tx1"/>
        </a:solidFill>
        <a:latin typeface="+mn-lt"/>
        <a:ea typeface="+mn-ea"/>
        <a:cs typeface="+mn-cs"/>
      </a:defRPr>
    </a:lvl1pPr>
    <a:lvl2pPr marL="534924" algn="l" defTabSz="1069848" rtl="0" eaLnBrk="1" latinLnBrk="0" hangingPunct="1">
      <a:defRPr sz="1400" kern="1200">
        <a:solidFill>
          <a:schemeClr val="tx1"/>
        </a:solidFill>
        <a:latin typeface="+mn-lt"/>
        <a:ea typeface="+mn-ea"/>
        <a:cs typeface="+mn-cs"/>
      </a:defRPr>
    </a:lvl2pPr>
    <a:lvl3pPr marL="1069848" algn="l" defTabSz="1069848" rtl="0" eaLnBrk="1" latinLnBrk="0" hangingPunct="1">
      <a:defRPr sz="1400" kern="1200">
        <a:solidFill>
          <a:schemeClr val="tx1"/>
        </a:solidFill>
        <a:latin typeface="+mn-lt"/>
        <a:ea typeface="+mn-ea"/>
        <a:cs typeface="+mn-cs"/>
      </a:defRPr>
    </a:lvl3pPr>
    <a:lvl4pPr marL="1604772" algn="l" defTabSz="1069848" rtl="0" eaLnBrk="1" latinLnBrk="0" hangingPunct="1">
      <a:defRPr sz="1400" kern="1200">
        <a:solidFill>
          <a:schemeClr val="tx1"/>
        </a:solidFill>
        <a:latin typeface="+mn-lt"/>
        <a:ea typeface="+mn-ea"/>
        <a:cs typeface="+mn-cs"/>
      </a:defRPr>
    </a:lvl4pPr>
    <a:lvl5pPr marL="2139696" algn="l" defTabSz="1069848" rtl="0" eaLnBrk="1" latinLnBrk="0" hangingPunct="1">
      <a:defRPr sz="1400" kern="1200">
        <a:solidFill>
          <a:schemeClr val="tx1"/>
        </a:solidFill>
        <a:latin typeface="+mn-lt"/>
        <a:ea typeface="+mn-ea"/>
        <a:cs typeface="+mn-cs"/>
      </a:defRPr>
    </a:lvl5pPr>
    <a:lvl6pPr marL="2674620" algn="l" defTabSz="1069848" rtl="0" eaLnBrk="1" latinLnBrk="0" hangingPunct="1">
      <a:defRPr sz="1400" kern="1200">
        <a:solidFill>
          <a:schemeClr val="tx1"/>
        </a:solidFill>
        <a:latin typeface="+mn-lt"/>
        <a:ea typeface="+mn-ea"/>
        <a:cs typeface="+mn-cs"/>
      </a:defRPr>
    </a:lvl6pPr>
    <a:lvl7pPr marL="3209544" algn="l" defTabSz="1069848" rtl="0" eaLnBrk="1" latinLnBrk="0" hangingPunct="1">
      <a:defRPr sz="1400" kern="1200">
        <a:solidFill>
          <a:schemeClr val="tx1"/>
        </a:solidFill>
        <a:latin typeface="+mn-lt"/>
        <a:ea typeface="+mn-ea"/>
        <a:cs typeface="+mn-cs"/>
      </a:defRPr>
    </a:lvl7pPr>
    <a:lvl8pPr marL="3744468" algn="l" defTabSz="1069848" rtl="0" eaLnBrk="1" latinLnBrk="0" hangingPunct="1">
      <a:defRPr sz="1400" kern="1200">
        <a:solidFill>
          <a:schemeClr val="tx1"/>
        </a:solidFill>
        <a:latin typeface="+mn-lt"/>
        <a:ea typeface="+mn-ea"/>
        <a:cs typeface="+mn-cs"/>
      </a:defRPr>
    </a:lvl8pPr>
    <a:lvl9pPr marL="4279392" algn="l" defTabSz="1069848" rtl="0" eaLnBrk="1" latinLnBrk="0" hangingPunct="1">
      <a:defRPr sz="1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3.jp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Master" Target="../slideMasters/slideMaster1.xml"/><Relationship Id="rId5" Type="http://schemas.openxmlformats.org/officeDocument/2006/relationships/tags" Target="../tags/tag5.xml"/><Relationship Id="rId4" Type="http://schemas.openxmlformats.org/officeDocument/2006/relationships/tags" Target="../tags/tag4.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13.xml"/><Relationship Id="rId3" Type="http://schemas.openxmlformats.org/officeDocument/2006/relationships/tags" Target="../tags/tag8.xml"/><Relationship Id="rId7" Type="http://schemas.openxmlformats.org/officeDocument/2006/relationships/tags" Target="../tags/tag1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slideMaster" Target="../slideMasters/slideMaster1.xml"/><Relationship Id="rId5" Type="http://schemas.openxmlformats.org/officeDocument/2006/relationships/tags" Target="../tags/tag1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3.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8" Type="http://schemas.openxmlformats.org/officeDocument/2006/relationships/tags" Target="../tags/tag23.xml"/><Relationship Id="rId3" Type="http://schemas.openxmlformats.org/officeDocument/2006/relationships/tags" Target="../tags/tag18.xml"/><Relationship Id="rId7" Type="http://schemas.openxmlformats.org/officeDocument/2006/relationships/tags" Target="../tags/tag2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10" Type="http://schemas.openxmlformats.org/officeDocument/2006/relationships/image" Target="../media/image43.jpg"/><Relationship Id="rId4" Type="http://schemas.openxmlformats.org/officeDocument/2006/relationships/tags" Target="../tags/tag19.xml"/><Relationship Id="rId9"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8" Type="http://schemas.openxmlformats.org/officeDocument/2006/relationships/tags" Target="../tags/tag31.xml"/><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image" Target="../media/image44.jp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slideMaster" Target="../slideMasters/slideMaster2.xml"/><Relationship Id="rId5" Type="http://schemas.openxmlformats.org/officeDocument/2006/relationships/tags" Target="../tags/tag28.xml"/><Relationship Id="rId10" Type="http://schemas.openxmlformats.org/officeDocument/2006/relationships/tags" Target="../tags/tag33.xml"/><Relationship Id="rId4" Type="http://schemas.openxmlformats.org/officeDocument/2006/relationships/tags" Target="../tags/tag27.xml"/><Relationship Id="rId9" Type="http://schemas.openxmlformats.org/officeDocument/2006/relationships/tags" Target="../tags/tag3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5.jp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7.jp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8" name="Balão de Fala: Retângulo 47">
            <a:extLst>
              <a:ext uri="{FF2B5EF4-FFF2-40B4-BE49-F238E27FC236}">
                <a16:creationId xmlns:a16="http://schemas.microsoft.com/office/drawing/2014/main" id="{67029441-A3A7-4D47-9D0A-DF1813799A08}"/>
              </a:ext>
            </a:extLst>
          </p:cNvPr>
          <p:cNvSpPr/>
          <p:nvPr userDrawn="1"/>
        </p:nvSpPr>
        <p:spPr>
          <a:xfrm>
            <a:off x="12242811" y="2903776"/>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SENTENÇA DE HOMOLOGAÇÃO DO PRJ</a:t>
            </a:r>
          </a:p>
        </p:txBody>
      </p:sp>
      <p:sp>
        <p:nvSpPr>
          <p:cNvPr id="43" name="Balão de Fala: Retângulo 42">
            <a:extLst>
              <a:ext uri="{FF2B5EF4-FFF2-40B4-BE49-F238E27FC236}">
                <a16:creationId xmlns:a16="http://schemas.microsoft.com/office/drawing/2014/main" id="{283CB1B3-BE43-42B1-A177-872C7BC19154}"/>
              </a:ext>
            </a:extLst>
          </p:cNvPr>
          <p:cNvSpPr/>
          <p:nvPr userDrawn="1"/>
        </p:nvSpPr>
        <p:spPr>
          <a:xfrm>
            <a:off x="10674644" y="291426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2º AGC</a:t>
            </a:r>
          </a:p>
          <a:p>
            <a:pPr algn="ctr"/>
            <a:r>
              <a:rPr lang="pt-BR" sz="800" b="1" dirty="0">
                <a:solidFill>
                  <a:srgbClr val="565656"/>
                </a:solidFill>
                <a:latin typeface="Hurme Geometric Sans 1"/>
              </a:rPr>
              <a:t>E CONTINUAÇÕES</a:t>
            </a:r>
          </a:p>
        </p:txBody>
      </p:sp>
      <p:sp>
        <p:nvSpPr>
          <p:cNvPr id="45" name="Balão de Fala: Retângulo 44">
            <a:extLst>
              <a:ext uri="{FF2B5EF4-FFF2-40B4-BE49-F238E27FC236}">
                <a16:creationId xmlns:a16="http://schemas.microsoft.com/office/drawing/2014/main" id="{A43108D6-66AD-4A3B-B6BB-90A283801F1B}"/>
              </a:ext>
            </a:extLst>
          </p:cNvPr>
          <p:cNvSpPr/>
          <p:nvPr userDrawn="1"/>
        </p:nvSpPr>
        <p:spPr>
          <a:xfrm rot="10800000">
            <a:off x="11293304" y="525107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41" name="Balão de Fala: Retângulo 40">
            <a:extLst>
              <a:ext uri="{FF2B5EF4-FFF2-40B4-BE49-F238E27FC236}">
                <a16:creationId xmlns:a16="http://schemas.microsoft.com/office/drawing/2014/main" id="{896B7D4F-04C2-44CB-A105-3C90C792098B}"/>
              </a:ext>
            </a:extLst>
          </p:cNvPr>
          <p:cNvSpPr/>
          <p:nvPr userDrawn="1"/>
        </p:nvSpPr>
        <p:spPr>
          <a:xfrm rot="10800000">
            <a:off x="9570570" y="525107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8" name="Balão de Fala: Retângulo 37">
            <a:extLst>
              <a:ext uri="{FF2B5EF4-FFF2-40B4-BE49-F238E27FC236}">
                <a16:creationId xmlns:a16="http://schemas.microsoft.com/office/drawing/2014/main" id="{DD2C8F08-8CCB-42EC-9784-923C75FAA6BD}"/>
              </a:ext>
            </a:extLst>
          </p:cNvPr>
          <p:cNvSpPr/>
          <p:nvPr userDrawn="1"/>
        </p:nvSpPr>
        <p:spPr>
          <a:xfrm>
            <a:off x="8853628" y="292196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EDITAL DE CONVOCAÇÃO DE AGC</a:t>
            </a:r>
          </a:p>
        </p:txBody>
      </p:sp>
      <p:sp>
        <p:nvSpPr>
          <p:cNvPr id="39" name="Balão de Fala: Retângulo 38">
            <a:extLst>
              <a:ext uri="{FF2B5EF4-FFF2-40B4-BE49-F238E27FC236}">
                <a16:creationId xmlns:a16="http://schemas.microsoft.com/office/drawing/2014/main" id="{CB5C08B3-5BCC-4F1D-9780-32D0FE5633E6}"/>
              </a:ext>
            </a:extLst>
          </p:cNvPr>
          <p:cNvSpPr/>
          <p:nvPr userDrawn="1"/>
        </p:nvSpPr>
        <p:spPr>
          <a:xfrm rot="10800000">
            <a:off x="7936781" y="525107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5" name="Balão de Fala: Retângulo 34">
            <a:extLst>
              <a:ext uri="{FF2B5EF4-FFF2-40B4-BE49-F238E27FC236}">
                <a16:creationId xmlns:a16="http://schemas.microsoft.com/office/drawing/2014/main" id="{1D1E8E29-837B-404E-AAFC-3E9302E5FE1D}"/>
              </a:ext>
            </a:extLst>
          </p:cNvPr>
          <p:cNvSpPr/>
          <p:nvPr userDrawn="1"/>
        </p:nvSpPr>
        <p:spPr>
          <a:xfrm>
            <a:off x="7124564" y="291426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PUBLICAÇÃO DO AVISO DE RECEBIMENTO DO PRJ</a:t>
            </a:r>
          </a:p>
        </p:txBody>
      </p:sp>
      <p:sp>
        <p:nvSpPr>
          <p:cNvPr id="33" name="Balão de Fala: Retângulo 32">
            <a:extLst>
              <a:ext uri="{FF2B5EF4-FFF2-40B4-BE49-F238E27FC236}">
                <a16:creationId xmlns:a16="http://schemas.microsoft.com/office/drawing/2014/main" id="{4E669B5D-5D62-46CD-BF96-DF75D48BE5D5}"/>
              </a:ext>
            </a:extLst>
          </p:cNvPr>
          <p:cNvSpPr/>
          <p:nvPr userDrawn="1"/>
        </p:nvSpPr>
        <p:spPr>
          <a:xfrm rot="10800000">
            <a:off x="6078247" y="525107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0" name="Balão de Fala: Retângulo 29">
            <a:extLst>
              <a:ext uri="{FF2B5EF4-FFF2-40B4-BE49-F238E27FC236}">
                <a16:creationId xmlns:a16="http://schemas.microsoft.com/office/drawing/2014/main" id="{1251AAEB-7F65-44E0-A3CC-20BA5E278073}"/>
              </a:ext>
            </a:extLst>
          </p:cNvPr>
          <p:cNvSpPr/>
          <p:nvPr userDrawn="1"/>
        </p:nvSpPr>
        <p:spPr>
          <a:xfrm>
            <a:off x="5385785" y="2914506"/>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PRAZO PARA APRESENTAÇÃO DO PLANO DE RECUPERAÇÃO JUCIAL</a:t>
            </a:r>
          </a:p>
        </p:txBody>
      </p:sp>
      <p:sp>
        <p:nvSpPr>
          <p:cNvPr id="22" name="Balão de Fala: Retângulo 21">
            <a:extLst>
              <a:ext uri="{FF2B5EF4-FFF2-40B4-BE49-F238E27FC236}">
                <a16:creationId xmlns:a16="http://schemas.microsoft.com/office/drawing/2014/main" id="{1C242B8C-AEB9-4C75-8E8D-779F1ED34EAD}"/>
              </a:ext>
            </a:extLst>
          </p:cNvPr>
          <p:cNvSpPr/>
          <p:nvPr userDrawn="1"/>
        </p:nvSpPr>
        <p:spPr>
          <a:xfrm rot="10800000">
            <a:off x="4325898" y="525333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15" name="Balão de Fala: Retângulo 14">
            <a:extLst>
              <a:ext uri="{FF2B5EF4-FFF2-40B4-BE49-F238E27FC236}">
                <a16:creationId xmlns:a16="http://schemas.microsoft.com/office/drawing/2014/main" id="{45175417-3141-473B-A440-C9859D2E0A9F}"/>
              </a:ext>
            </a:extLst>
          </p:cNvPr>
          <p:cNvSpPr/>
          <p:nvPr userDrawn="1"/>
        </p:nvSpPr>
        <p:spPr>
          <a:xfrm>
            <a:off x="3633436" y="289923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PRAZO PARA HABILITAÇÕES E DIVERGÊNCIAS</a:t>
            </a:r>
          </a:p>
        </p:txBody>
      </p:sp>
      <p:sp>
        <p:nvSpPr>
          <p:cNvPr id="8" name="Balão de Fala: Retângulo 7">
            <a:extLst>
              <a:ext uri="{FF2B5EF4-FFF2-40B4-BE49-F238E27FC236}">
                <a16:creationId xmlns:a16="http://schemas.microsoft.com/office/drawing/2014/main" id="{8E35D16A-4266-4820-9C3A-018C54E5CFBF}"/>
              </a:ext>
            </a:extLst>
          </p:cNvPr>
          <p:cNvSpPr/>
          <p:nvPr userDrawn="1"/>
        </p:nvSpPr>
        <p:spPr>
          <a:xfrm>
            <a:off x="119174" y="289923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DISTRIBUIÇÃO DA INICIAL</a:t>
            </a:r>
          </a:p>
        </p:txBody>
      </p:sp>
      <p:sp>
        <p:nvSpPr>
          <p:cNvPr id="12" name="Retângulo 11">
            <a:extLst>
              <a:ext uri="{FF2B5EF4-FFF2-40B4-BE49-F238E27FC236}">
                <a16:creationId xmlns:a16="http://schemas.microsoft.com/office/drawing/2014/main" id="{B37074B3-3C55-487E-B80F-B414E49351D4}"/>
              </a:ext>
            </a:extLst>
          </p:cNvPr>
          <p:cNvSpPr/>
          <p:nvPr userDrawn="1"/>
        </p:nvSpPr>
        <p:spPr>
          <a:xfrm>
            <a:off x="627629" y="2499008"/>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13" name="Seta: Entalhada para a Direita 12">
            <a:extLst>
              <a:ext uri="{FF2B5EF4-FFF2-40B4-BE49-F238E27FC236}">
                <a16:creationId xmlns:a16="http://schemas.microsoft.com/office/drawing/2014/main" id="{4287F6AD-2FB3-415B-841D-8763994BC096}"/>
              </a:ext>
            </a:extLst>
          </p:cNvPr>
          <p:cNvSpPr/>
          <p:nvPr userDrawn="1"/>
        </p:nvSpPr>
        <p:spPr>
          <a:xfrm>
            <a:off x="0" y="4597381"/>
            <a:ext cx="13221730" cy="189374"/>
          </a:xfrm>
          <a:prstGeom prst="notchedRightArrow">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B48A20"/>
              </a:solidFill>
            </a:endParaRPr>
          </a:p>
        </p:txBody>
      </p:sp>
      <p:sp>
        <p:nvSpPr>
          <p:cNvPr id="18" name="Retângulo: Cantos Diagonais Arredondados 17">
            <a:extLst>
              <a:ext uri="{FF2B5EF4-FFF2-40B4-BE49-F238E27FC236}">
                <a16:creationId xmlns:a16="http://schemas.microsoft.com/office/drawing/2014/main" id="{19663A40-B196-4491-8312-005F9B15AEB2}"/>
              </a:ext>
            </a:extLst>
          </p:cNvPr>
          <p:cNvSpPr/>
          <p:nvPr userDrawn="1"/>
        </p:nvSpPr>
        <p:spPr>
          <a:xfrm>
            <a:off x="136163" y="447213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19" name="Balão de Fala: Retângulo 18">
            <a:extLst>
              <a:ext uri="{FF2B5EF4-FFF2-40B4-BE49-F238E27FC236}">
                <a16:creationId xmlns:a16="http://schemas.microsoft.com/office/drawing/2014/main" id="{82728858-BE9A-461B-A0F5-94CDB7531FCF}"/>
              </a:ext>
            </a:extLst>
          </p:cNvPr>
          <p:cNvSpPr/>
          <p:nvPr userDrawn="1"/>
        </p:nvSpPr>
        <p:spPr>
          <a:xfrm rot="10800000">
            <a:off x="826742" y="525333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sz="700" dirty="0">
              <a:latin typeface="Hurme Geometric Sans 1"/>
            </a:endParaRPr>
          </a:p>
        </p:txBody>
      </p:sp>
      <p:sp>
        <p:nvSpPr>
          <p:cNvPr id="20" name="Retângulo: Cantos Diagonais Arredondados 19" descr="&#10;">
            <a:extLst>
              <a:ext uri="{FF2B5EF4-FFF2-40B4-BE49-F238E27FC236}">
                <a16:creationId xmlns:a16="http://schemas.microsoft.com/office/drawing/2014/main" id="{839ECD98-8830-40C1-B7D8-DD22D13B1743}"/>
              </a:ext>
            </a:extLst>
          </p:cNvPr>
          <p:cNvSpPr/>
          <p:nvPr userDrawn="1"/>
        </p:nvSpPr>
        <p:spPr>
          <a:xfrm>
            <a:off x="1011100" y="4471669"/>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21" name="Retângulo 20">
            <a:extLst>
              <a:ext uri="{FF2B5EF4-FFF2-40B4-BE49-F238E27FC236}">
                <a16:creationId xmlns:a16="http://schemas.microsoft.com/office/drawing/2014/main" id="{06454683-AAC0-4A03-96E2-7B64A5BE3C25}"/>
              </a:ext>
            </a:extLst>
          </p:cNvPr>
          <p:cNvSpPr/>
          <p:nvPr userDrawn="1"/>
        </p:nvSpPr>
        <p:spPr>
          <a:xfrm>
            <a:off x="1487810" y="5823914"/>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3" name="Balão de Fala: Retângulo 22">
            <a:extLst>
              <a:ext uri="{FF2B5EF4-FFF2-40B4-BE49-F238E27FC236}">
                <a16:creationId xmlns:a16="http://schemas.microsoft.com/office/drawing/2014/main" id="{5473C4F7-87A3-43EA-A2B2-7FD01AEA4ACB}"/>
              </a:ext>
            </a:extLst>
          </p:cNvPr>
          <p:cNvSpPr/>
          <p:nvPr userDrawn="1"/>
        </p:nvSpPr>
        <p:spPr>
          <a:xfrm rot="10800000">
            <a:off x="2562839" y="525107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24" name="Balão de Fala: Retângulo 23">
            <a:extLst>
              <a:ext uri="{FF2B5EF4-FFF2-40B4-BE49-F238E27FC236}">
                <a16:creationId xmlns:a16="http://schemas.microsoft.com/office/drawing/2014/main" id="{E9B71CBE-1C77-4A57-BC5A-D0B791BC19C5}"/>
              </a:ext>
            </a:extLst>
          </p:cNvPr>
          <p:cNvSpPr/>
          <p:nvPr userDrawn="1"/>
        </p:nvSpPr>
        <p:spPr>
          <a:xfrm>
            <a:off x="1886037" y="289923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PUBLICAÇÃO DA DECISÃO</a:t>
            </a:r>
          </a:p>
        </p:txBody>
      </p:sp>
      <p:sp>
        <p:nvSpPr>
          <p:cNvPr id="26" name="Retângulo: Cantos Diagonais Arredondados 25" descr="16.12.2016">
            <a:extLst>
              <a:ext uri="{FF2B5EF4-FFF2-40B4-BE49-F238E27FC236}">
                <a16:creationId xmlns:a16="http://schemas.microsoft.com/office/drawing/2014/main" id="{DE597B78-ACA2-456F-8715-3B3E81E8F470}"/>
              </a:ext>
            </a:extLst>
          </p:cNvPr>
          <p:cNvSpPr/>
          <p:nvPr userDrawn="1"/>
        </p:nvSpPr>
        <p:spPr>
          <a:xfrm>
            <a:off x="1886037" y="4478738"/>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27" name="Título 9">
            <a:extLst>
              <a:ext uri="{FF2B5EF4-FFF2-40B4-BE49-F238E27FC236}">
                <a16:creationId xmlns:a16="http://schemas.microsoft.com/office/drawing/2014/main" id="{28DDA3FF-CB39-48BF-92CF-9893BFCACF2D}"/>
              </a:ext>
            </a:extLst>
          </p:cNvPr>
          <p:cNvSpPr>
            <a:spLocks noGrp="1"/>
          </p:cNvSpPr>
          <p:nvPr>
            <p:ph type="title" idx="4294967295" hasCustomPrompt="1"/>
          </p:nvPr>
        </p:nvSpPr>
        <p:spPr>
          <a:xfrm>
            <a:off x="3165231" y="785737"/>
            <a:ext cx="9884236" cy="555625"/>
          </a:xfrm>
        </p:spPr>
        <p:txBody>
          <a:bodyPr>
            <a:normAutofit/>
          </a:bodyPr>
          <a:lstStyle>
            <a:lvl1pPr>
              <a:defRPr/>
            </a:lvl1pPr>
          </a:lstStyle>
          <a:p>
            <a:pPr algn="r"/>
            <a:r>
              <a:rPr lang="pt-BR" sz="1800" b="1" cap="all" dirty="0">
                <a:solidFill>
                  <a:srgbClr val="B48A20"/>
                </a:solidFill>
                <a:latin typeface="Hurme Geometric Sans 2" pitchFamily="34" charset="0"/>
              </a:rPr>
              <a:t>9. Aspectos jurídicos – linha do tempo processual</a:t>
            </a:r>
          </a:p>
        </p:txBody>
      </p:sp>
      <p:sp>
        <p:nvSpPr>
          <p:cNvPr id="14" name="Retângulo: Cantos Diagonais Arredondados 13" descr="16.12.2016">
            <a:extLst>
              <a:ext uri="{FF2B5EF4-FFF2-40B4-BE49-F238E27FC236}">
                <a16:creationId xmlns:a16="http://schemas.microsoft.com/office/drawing/2014/main" id="{889E0346-7B25-479E-A819-38F95EB4F3F8}"/>
              </a:ext>
            </a:extLst>
          </p:cNvPr>
          <p:cNvSpPr/>
          <p:nvPr userDrawn="1"/>
        </p:nvSpPr>
        <p:spPr>
          <a:xfrm>
            <a:off x="3633436" y="4467773"/>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16" name="Retângulo: Cantos Diagonais Arredondados 15" descr="16.12.2016">
            <a:extLst>
              <a:ext uri="{FF2B5EF4-FFF2-40B4-BE49-F238E27FC236}">
                <a16:creationId xmlns:a16="http://schemas.microsoft.com/office/drawing/2014/main" id="{10654FB0-61CA-4127-BD17-4AF8FD1FB1C6}"/>
              </a:ext>
            </a:extLst>
          </p:cNvPr>
          <p:cNvSpPr/>
          <p:nvPr userDrawn="1"/>
        </p:nvSpPr>
        <p:spPr>
          <a:xfrm>
            <a:off x="2760974" y="447054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17" name="Retângulo: Cantos Diagonais Arredondados 16" descr="16.12.2016">
            <a:extLst>
              <a:ext uri="{FF2B5EF4-FFF2-40B4-BE49-F238E27FC236}">
                <a16:creationId xmlns:a16="http://schemas.microsoft.com/office/drawing/2014/main" id="{1B906E06-C491-4754-B1DA-43F2AD8DA141}"/>
              </a:ext>
            </a:extLst>
          </p:cNvPr>
          <p:cNvSpPr/>
          <p:nvPr userDrawn="1"/>
        </p:nvSpPr>
        <p:spPr>
          <a:xfrm>
            <a:off x="4505898" y="4462420"/>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25" name="Retângulo 24">
            <a:extLst>
              <a:ext uri="{FF2B5EF4-FFF2-40B4-BE49-F238E27FC236}">
                <a16:creationId xmlns:a16="http://schemas.microsoft.com/office/drawing/2014/main" id="{94FE90A9-8755-409C-9684-BB9F2F4C64AE}"/>
              </a:ext>
            </a:extLst>
          </p:cNvPr>
          <p:cNvSpPr/>
          <p:nvPr userDrawn="1"/>
        </p:nvSpPr>
        <p:spPr>
          <a:xfrm>
            <a:off x="2359034" y="2499008"/>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9" name="Retângulo: Cantos Diagonais Arredondados 28" descr="16.12.2016">
            <a:extLst>
              <a:ext uri="{FF2B5EF4-FFF2-40B4-BE49-F238E27FC236}">
                <a16:creationId xmlns:a16="http://schemas.microsoft.com/office/drawing/2014/main" id="{B9F11305-7035-4475-A541-ED647A58F193}"/>
              </a:ext>
            </a:extLst>
          </p:cNvPr>
          <p:cNvSpPr/>
          <p:nvPr userDrawn="1"/>
        </p:nvSpPr>
        <p:spPr>
          <a:xfrm>
            <a:off x="5385785" y="4471154"/>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32" name="Retângulo: Cantos Diagonais Arredondados 31" descr="16.12.2016">
            <a:extLst>
              <a:ext uri="{FF2B5EF4-FFF2-40B4-BE49-F238E27FC236}">
                <a16:creationId xmlns:a16="http://schemas.microsoft.com/office/drawing/2014/main" id="{C5539CE3-0EA1-4832-A9BA-0064D953FA84}"/>
              </a:ext>
            </a:extLst>
          </p:cNvPr>
          <p:cNvSpPr/>
          <p:nvPr userDrawn="1"/>
        </p:nvSpPr>
        <p:spPr>
          <a:xfrm>
            <a:off x="6258247" y="447054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4" name="Retângulo: Cantos Diagonais Arredondados 33" descr="16.12.2016">
            <a:extLst>
              <a:ext uri="{FF2B5EF4-FFF2-40B4-BE49-F238E27FC236}">
                <a16:creationId xmlns:a16="http://schemas.microsoft.com/office/drawing/2014/main" id="{D68F8AE0-8D5C-4CAA-917E-86ECCE28A67E}"/>
              </a:ext>
            </a:extLst>
          </p:cNvPr>
          <p:cNvSpPr/>
          <p:nvPr userDrawn="1"/>
        </p:nvSpPr>
        <p:spPr>
          <a:xfrm>
            <a:off x="7128234" y="445823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6" name="Retângulo: Cantos Diagonais Arredondados 35" descr="16.12.2016">
            <a:extLst>
              <a:ext uri="{FF2B5EF4-FFF2-40B4-BE49-F238E27FC236}">
                <a16:creationId xmlns:a16="http://schemas.microsoft.com/office/drawing/2014/main" id="{3F105605-C9C2-4318-8CA2-0FF9A377F071}"/>
              </a:ext>
            </a:extLst>
          </p:cNvPr>
          <p:cNvSpPr/>
          <p:nvPr userDrawn="1"/>
        </p:nvSpPr>
        <p:spPr>
          <a:xfrm>
            <a:off x="8005646" y="445823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7" name="Retângulo: Cantos Diagonais Arredondados 36" descr="16.12.2016">
            <a:extLst>
              <a:ext uri="{FF2B5EF4-FFF2-40B4-BE49-F238E27FC236}">
                <a16:creationId xmlns:a16="http://schemas.microsoft.com/office/drawing/2014/main" id="{E288A8BE-F958-4841-B21E-CDE1AEFD64E2}"/>
              </a:ext>
            </a:extLst>
          </p:cNvPr>
          <p:cNvSpPr/>
          <p:nvPr userDrawn="1"/>
        </p:nvSpPr>
        <p:spPr>
          <a:xfrm>
            <a:off x="8867013" y="445823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0" name="Retângulo: Cantos Diagonais Arredondados 39" descr="16.12.2016">
            <a:extLst>
              <a:ext uri="{FF2B5EF4-FFF2-40B4-BE49-F238E27FC236}">
                <a16:creationId xmlns:a16="http://schemas.microsoft.com/office/drawing/2014/main" id="{E271C029-A401-42FF-B3B8-E2AF0771F3F2}"/>
              </a:ext>
            </a:extLst>
          </p:cNvPr>
          <p:cNvSpPr/>
          <p:nvPr userDrawn="1"/>
        </p:nvSpPr>
        <p:spPr>
          <a:xfrm>
            <a:off x="9750570" y="4467773"/>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2" name="Retângulo: Cantos Diagonais Arredondados 41" descr="16.12.2016">
            <a:extLst>
              <a:ext uri="{FF2B5EF4-FFF2-40B4-BE49-F238E27FC236}">
                <a16:creationId xmlns:a16="http://schemas.microsoft.com/office/drawing/2014/main" id="{AB15D3F8-6C9B-4C4F-A530-E85359A6473D}"/>
              </a:ext>
            </a:extLst>
          </p:cNvPr>
          <p:cNvSpPr/>
          <p:nvPr userDrawn="1"/>
        </p:nvSpPr>
        <p:spPr>
          <a:xfrm>
            <a:off x="10611937" y="4478738"/>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4" name="Retângulo: Cantos Diagonais Arredondados 43" descr="16.12.2016">
            <a:extLst>
              <a:ext uri="{FF2B5EF4-FFF2-40B4-BE49-F238E27FC236}">
                <a16:creationId xmlns:a16="http://schemas.microsoft.com/office/drawing/2014/main" id="{0B388AF0-CC89-4238-9EEC-D7C8E203E208}"/>
              </a:ext>
            </a:extLst>
          </p:cNvPr>
          <p:cNvSpPr/>
          <p:nvPr userDrawn="1"/>
        </p:nvSpPr>
        <p:spPr>
          <a:xfrm>
            <a:off x="11473304" y="4467773"/>
            <a:ext cx="720000" cy="198776"/>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a:p>
            <a:pPr algn="ctr"/>
            <a:endParaRPr lang="pt-BR" sz="800" dirty="0"/>
          </a:p>
        </p:txBody>
      </p:sp>
      <p:sp>
        <p:nvSpPr>
          <p:cNvPr id="46" name="Retângulo: Cantos Diagonais Arredondados 45" descr="16.12.2016">
            <a:extLst>
              <a:ext uri="{FF2B5EF4-FFF2-40B4-BE49-F238E27FC236}">
                <a16:creationId xmlns:a16="http://schemas.microsoft.com/office/drawing/2014/main" id="{E27B37E1-5EE6-45F5-86E2-D96002D9242F}"/>
              </a:ext>
            </a:extLst>
          </p:cNvPr>
          <p:cNvSpPr/>
          <p:nvPr userDrawn="1"/>
        </p:nvSpPr>
        <p:spPr>
          <a:xfrm>
            <a:off x="12329467" y="446236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47" name="Retângulo 46">
            <a:extLst>
              <a:ext uri="{FF2B5EF4-FFF2-40B4-BE49-F238E27FC236}">
                <a16:creationId xmlns:a16="http://schemas.microsoft.com/office/drawing/2014/main" id="{2AA68895-4859-46E2-86BE-35214BD834B6}"/>
              </a:ext>
            </a:extLst>
          </p:cNvPr>
          <p:cNvSpPr/>
          <p:nvPr userDrawn="1"/>
        </p:nvSpPr>
        <p:spPr>
          <a:xfrm>
            <a:off x="3177306" y="5810657"/>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65" name="Content Placeholder 2">
            <a:extLst>
              <a:ext uri="{FF2B5EF4-FFF2-40B4-BE49-F238E27FC236}">
                <a16:creationId xmlns:a16="http://schemas.microsoft.com/office/drawing/2014/main" id="{6C17EADC-A56D-4C63-BB22-9A9DFF776FD5}"/>
              </a:ext>
            </a:extLst>
          </p:cNvPr>
          <p:cNvSpPr>
            <a:spLocks noGrp="1"/>
          </p:cNvSpPr>
          <p:nvPr>
            <p:ph sz="half" idx="10"/>
          </p:nvPr>
        </p:nvSpPr>
        <p:spPr>
          <a:xfrm>
            <a:off x="1006150" y="4464754"/>
            <a:ext cx="720000" cy="180000"/>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6" name="Content Placeholder 2">
            <a:extLst>
              <a:ext uri="{FF2B5EF4-FFF2-40B4-BE49-F238E27FC236}">
                <a16:creationId xmlns:a16="http://schemas.microsoft.com/office/drawing/2014/main" id="{5E42A510-EDD8-4D8F-8497-418E1A19891D}"/>
              </a:ext>
            </a:extLst>
          </p:cNvPr>
          <p:cNvSpPr>
            <a:spLocks noGrp="1"/>
          </p:cNvSpPr>
          <p:nvPr>
            <p:ph sz="half" idx="11"/>
          </p:nvPr>
        </p:nvSpPr>
        <p:spPr>
          <a:xfrm>
            <a:off x="147898" y="4465557"/>
            <a:ext cx="720000" cy="180000"/>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7" name="Content Placeholder 2">
            <a:extLst>
              <a:ext uri="{FF2B5EF4-FFF2-40B4-BE49-F238E27FC236}">
                <a16:creationId xmlns:a16="http://schemas.microsoft.com/office/drawing/2014/main" id="{D373F8E5-03D9-487E-9633-9D9A3DE9189F}"/>
              </a:ext>
            </a:extLst>
          </p:cNvPr>
          <p:cNvSpPr>
            <a:spLocks noGrp="1"/>
          </p:cNvSpPr>
          <p:nvPr>
            <p:ph sz="half" idx="12"/>
          </p:nvPr>
        </p:nvSpPr>
        <p:spPr>
          <a:xfrm>
            <a:off x="1868711" y="4476034"/>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8" name="Content Placeholder 2">
            <a:extLst>
              <a:ext uri="{FF2B5EF4-FFF2-40B4-BE49-F238E27FC236}">
                <a16:creationId xmlns:a16="http://schemas.microsoft.com/office/drawing/2014/main" id="{AACC85C0-5686-43C3-A74E-15730B902ACF}"/>
              </a:ext>
            </a:extLst>
          </p:cNvPr>
          <p:cNvSpPr>
            <a:spLocks noGrp="1"/>
          </p:cNvSpPr>
          <p:nvPr>
            <p:ph sz="half" idx="13"/>
          </p:nvPr>
        </p:nvSpPr>
        <p:spPr>
          <a:xfrm>
            <a:off x="2760250" y="4476034"/>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9" name="Content Placeholder 2">
            <a:extLst>
              <a:ext uri="{FF2B5EF4-FFF2-40B4-BE49-F238E27FC236}">
                <a16:creationId xmlns:a16="http://schemas.microsoft.com/office/drawing/2014/main" id="{CFE497ED-1D22-4EA3-A51C-CBAB90BB962C}"/>
              </a:ext>
            </a:extLst>
          </p:cNvPr>
          <p:cNvSpPr>
            <a:spLocks noGrp="1"/>
          </p:cNvSpPr>
          <p:nvPr>
            <p:ph sz="half" idx="14"/>
          </p:nvPr>
        </p:nvSpPr>
        <p:spPr>
          <a:xfrm>
            <a:off x="3642097" y="4440540"/>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0" name="Content Placeholder 2">
            <a:extLst>
              <a:ext uri="{FF2B5EF4-FFF2-40B4-BE49-F238E27FC236}">
                <a16:creationId xmlns:a16="http://schemas.microsoft.com/office/drawing/2014/main" id="{2A94FA2E-F2DB-4016-A2F6-02A792EA95CD}"/>
              </a:ext>
            </a:extLst>
          </p:cNvPr>
          <p:cNvSpPr>
            <a:spLocks noGrp="1"/>
          </p:cNvSpPr>
          <p:nvPr>
            <p:ph sz="half" idx="15"/>
          </p:nvPr>
        </p:nvSpPr>
        <p:spPr>
          <a:xfrm>
            <a:off x="5404559" y="4440540"/>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1" name="Content Placeholder 2">
            <a:extLst>
              <a:ext uri="{FF2B5EF4-FFF2-40B4-BE49-F238E27FC236}">
                <a16:creationId xmlns:a16="http://schemas.microsoft.com/office/drawing/2014/main" id="{3105C713-4C3D-447F-9608-BDEBF1178934}"/>
              </a:ext>
            </a:extLst>
          </p:cNvPr>
          <p:cNvSpPr>
            <a:spLocks noGrp="1"/>
          </p:cNvSpPr>
          <p:nvPr>
            <p:ph sz="half" idx="16"/>
          </p:nvPr>
        </p:nvSpPr>
        <p:spPr>
          <a:xfrm>
            <a:off x="4502228" y="4434021"/>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2" name="Content Placeholder 2">
            <a:extLst>
              <a:ext uri="{FF2B5EF4-FFF2-40B4-BE49-F238E27FC236}">
                <a16:creationId xmlns:a16="http://schemas.microsoft.com/office/drawing/2014/main" id="{20CF6F5A-CF57-45EB-8908-1702F445393C}"/>
              </a:ext>
            </a:extLst>
          </p:cNvPr>
          <p:cNvSpPr>
            <a:spLocks noGrp="1"/>
          </p:cNvSpPr>
          <p:nvPr>
            <p:ph sz="half" idx="17"/>
          </p:nvPr>
        </p:nvSpPr>
        <p:spPr>
          <a:xfrm>
            <a:off x="6273892" y="4454524"/>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3" name="Content Placeholder 2">
            <a:extLst>
              <a:ext uri="{FF2B5EF4-FFF2-40B4-BE49-F238E27FC236}">
                <a16:creationId xmlns:a16="http://schemas.microsoft.com/office/drawing/2014/main" id="{54EC6FFE-A27A-4907-A326-E3FFA36FA43F}"/>
              </a:ext>
            </a:extLst>
          </p:cNvPr>
          <p:cNvSpPr>
            <a:spLocks noGrp="1"/>
          </p:cNvSpPr>
          <p:nvPr>
            <p:ph sz="half" idx="18"/>
          </p:nvPr>
        </p:nvSpPr>
        <p:spPr>
          <a:xfrm>
            <a:off x="8005646" y="4422726"/>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4" name="Content Placeholder 2">
            <a:extLst>
              <a:ext uri="{FF2B5EF4-FFF2-40B4-BE49-F238E27FC236}">
                <a16:creationId xmlns:a16="http://schemas.microsoft.com/office/drawing/2014/main" id="{D8B5E3AB-57E0-4304-8CBC-112B1256A551}"/>
              </a:ext>
            </a:extLst>
          </p:cNvPr>
          <p:cNvSpPr>
            <a:spLocks noGrp="1"/>
          </p:cNvSpPr>
          <p:nvPr>
            <p:ph sz="half" idx="19"/>
          </p:nvPr>
        </p:nvSpPr>
        <p:spPr>
          <a:xfrm>
            <a:off x="7148247" y="4445546"/>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5" name="Content Placeholder 2">
            <a:extLst>
              <a:ext uri="{FF2B5EF4-FFF2-40B4-BE49-F238E27FC236}">
                <a16:creationId xmlns:a16="http://schemas.microsoft.com/office/drawing/2014/main" id="{3F67DE19-5554-4D7A-BCD7-40EF7EFC362A}"/>
              </a:ext>
            </a:extLst>
          </p:cNvPr>
          <p:cNvSpPr>
            <a:spLocks noGrp="1"/>
          </p:cNvSpPr>
          <p:nvPr>
            <p:ph sz="half" idx="20"/>
          </p:nvPr>
        </p:nvSpPr>
        <p:spPr>
          <a:xfrm>
            <a:off x="8876290" y="4420503"/>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6" name="Content Placeholder 2">
            <a:extLst>
              <a:ext uri="{FF2B5EF4-FFF2-40B4-BE49-F238E27FC236}">
                <a16:creationId xmlns:a16="http://schemas.microsoft.com/office/drawing/2014/main" id="{76166F10-F2AD-498F-9C2C-E823CE1D228E}"/>
              </a:ext>
            </a:extLst>
          </p:cNvPr>
          <p:cNvSpPr>
            <a:spLocks noGrp="1"/>
          </p:cNvSpPr>
          <p:nvPr>
            <p:ph sz="half" idx="21"/>
          </p:nvPr>
        </p:nvSpPr>
        <p:spPr>
          <a:xfrm>
            <a:off x="9788558" y="4445419"/>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7" name="Content Placeholder 2">
            <a:extLst>
              <a:ext uri="{FF2B5EF4-FFF2-40B4-BE49-F238E27FC236}">
                <a16:creationId xmlns:a16="http://schemas.microsoft.com/office/drawing/2014/main" id="{5AA07FC2-FC07-4F0B-B76A-81EC9B24ECED}"/>
              </a:ext>
            </a:extLst>
          </p:cNvPr>
          <p:cNvSpPr>
            <a:spLocks noGrp="1"/>
          </p:cNvSpPr>
          <p:nvPr>
            <p:ph sz="half" idx="22"/>
          </p:nvPr>
        </p:nvSpPr>
        <p:spPr>
          <a:xfrm>
            <a:off x="11434455" y="4463640"/>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8" name="Content Placeholder 2">
            <a:extLst>
              <a:ext uri="{FF2B5EF4-FFF2-40B4-BE49-F238E27FC236}">
                <a16:creationId xmlns:a16="http://schemas.microsoft.com/office/drawing/2014/main" id="{40E967A3-EF83-45F4-9C15-D013CCE11D41}"/>
              </a:ext>
            </a:extLst>
          </p:cNvPr>
          <p:cNvSpPr>
            <a:spLocks noGrp="1"/>
          </p:cNvSpPr>
          <p:nvPr>
            <p:ph sz="half" idx="23"/>
          </p:nvPr>
        </p:nvSpPr>
        <p:spPr>
          <a:xfrm>
            <a:off x="10561036" y="4454524"/>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9" name="Content Placeholder 2">
            <a:extLst>
              <a:ext uri="{FF2B5EF4-FFF2-40B4-BE49-F238E27FC236}">
                <a16:creationId xmlns:a16="http://schemas.microsoft.com/office/drawing/2014/main" id="{79024609-1590-4FB3-9C6B-289BB236FEE4}"/>
              </a:ext>
            </a:extLst>
          </p:cNvPr>
          <p:cNvSpPr>
            <a:spLocks noGrp="1"/>
          </p:cNvSpPr>
          <p:nvPr>
            <p:ph sz="half" idx="24"/>
          </p:nvPr>
        </p:nvSpPr>
        <p:spPr>
          <a:xfrm>
            <a:off x="12351060" y="4454524"/>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80" name="CaixaDeTexto 79">
            <a:extLst>
              <a:ext uri="{FF2B5EF4-FFF2-40B4-BE49-F238E27FC236}">
                <a16:creationId xmlns:a16="http://schemas.microsoft.com/office/drawing/2014/main" id="{48C59A82-EB71-4D6E-A763-8A3EA016D206}"/>
              </a:ext>
            </a:extLst>
          </p:cNvPr>
          <p:cNvSpPr txBox="1"/>
          <p:nvPr userDrawn="1"/>
        </p:nvSpPr>
        <p:spPr>
          <a:xfrm>
            <a:off x="783566" y="5457041"/>
            <a:ext cx="961497" cy="584775"/>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DEFERIMENTO </a:t>
            </a:r>
          </a:p>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DO PROCESSAMENTO</a:t>
            </a:r>
          </a:p>
          <a:p>
            <a:endParaRPr lang="pt-BR" sz="800" b="1" dirty="0">
              <a:solidFill>
                <a:srgbClr val="565656"/>
              </a:solidFill>
            </a:endParaRPr>
          </a:p>
        </p:txBody>
      </p:sp>
      <p:sp>
        <p:nvSpPr>
          <p:cNvPr id="81" name="CaixaDeTexto 80">
            <a:extLst>
              <a:ext uri="{FF2B5EF4-FFF2-40B4-BE49-F238E27FC236}">
                <a16:creationId xmlns:a16="http://schemas.microsoft.com/office/drawing/2014/main" id="{AC1D2FA2-CD3F-4FE1-988D-F55BEB357067}"/>
              </a:ext>
            </a:extLst>
          </p:cNvPr>
          <p:cNvSpPr txBox="1"/>
          <p:nvPr userDrawn="1"/>
        </p:nvSpPr>
        <p:spPr>
          <a:xfrm>
            <a:off x="2619212" y="5393199"/>
            <a:ext cx="765611" cy="707886"/>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EDITAL ART. 52, §1º E AVISO DO ART. 7º, §1º</a:t>
            </a:r>
          </a:p>
          <a:p>
            <a:endParaRPr lang="pt-BR" sz="800" b="1" dirty="0">
              <a:solidFill>
                <a:srgbClr val="565656"/>
              </a:solidFill>
            </a:endParaRPr>
          </a:p>
        </p:txBody>
      </p:sp>
      <p:sp>
        <p:nvSpPr>
          <p:cNvPr id="82" name="CaixaDeTexto 81">
            <a:extLst>
              <a:ext uri="{FF2B5EF4-FFF2-40B4-BE49-F238E27FC236}">
                <a16:creationId xmlns:a16="http://schemas.microsoft.com/office/drawing/2014/main" id="{DA403FB7-C25A-4DC5-B9F1-B40C6F04A77C}"/>
              </a:ext>
            </a:extLst>
          </p:cNvPr>
          <p:cNvSpPr txBox="1"/>
          <p:nvPr userDrawn="1"/>
        </p:nvSpPr>
        <p:spPr>
          <a:xfrm>
            <a:off x="4416826" y="5472444"/>
            <a:ext cx="765611" cy="338554"/>
          </a:xfrm>
          <a:prstGeom prst="rect">
            <a:avLst/>
          </a:prstGeom>
          <a:noFill/>
        </p:spPr>
        <p:txBody>
          <a:bodyPr wrap="square" rtlCol="0">
            <a:spAutoFit/>
          </a:bodyPr>
          <a:lstStyle/>
          <a:p>
            <a:pPr algn="ctr"/>
            <a:r>
              <a:rPr lang="pt-BR" sz="800" b="1" dirty="0">
                <a:solidFill>
                  <a:srgbClr val="565656"/>
                </a:solidFill>
                <a:latin typeface="Hurme Geometric Sans 1"/>
              </a:rPr>
              <a:t>EDITAL DO ART. 7º, §2º</a:t>
            </a:r>
          </a:p>
        </p:txBody>
      </p:sp>
      <p:sp>
        <p:nvSpPr>
          <p:cNvPr id="83" name="CaixaDeTexto 82">
            <a:extLst>
              <a:ext uri="{FF2B5EF4-FFF2-40B4-BE49-F238E27FC236}">
                <a16:creationId xmlns:a16="http://schemas.microsoft.com/office/drawing/2014/main" id="{7007B539-9676-47EF-8A61-8BFF21A7C2D1}"/>
              </a:ext>
            </a:extLst>
          </p:cNvPr>
          <p:cNvSpPr txBox="1"/>
          <p:nvPr userDrawn="1"/>
        </p:nvSpPr>
        <p:spPr>
          <a:xfrm>
            <a:off x="6051026" y="5447106"/>
            <a:ext cx="954883" cy="461665"/>
          </a:xfrm>
          <a:prstGeom prst="rect">
            <a:avLst/>
          </a:prstGeom>
          <a:noFill/>
        </p:spPr>
        <p:txBody>
          <a:bodyPr wrap="square" rtlCol="0">
            <a:spAutoFit/>
          </a:bodyPr>
          <a:lstStyle/>
          <a:p>
            <a:pPr algn="ctr"/>
            <a:r>
              <a:rPr lang="pt-BR" sz="800" b="1" dirty="0">
                <a:solidFill>
                  <a:srgbClr val="565656"/>
                </a:solidFill>
                <a:latin typeface="Hurme Geometric Sans 1"/>
              </a:rPr>
              <a:t>PRAZO PARA IMPUGNAÇÕES JUDICIAIS</a:t>
            </a:r>
          </a:p>
        </p:txBody>
      </p:sp>
      <p:sp>
        <p:nvSpPr>
          <p:cNvPr id="85" name="CaixaDeTexto 84">
            <a:extLst>
              <a:ext uri="{FF2B5EF4-FFF2-40B4-BE49-F238E27FC236}">
                <a16:creationId xmlns:a16="http://schemas.microsoft.com/office/drawing/2014/main" id="{B12F32D1-00BE-485F-8083-78AE034732E0}"/>
              </a:ext>
            </a:extLst>
          </p:cNvPr>
          <p:cNvSpPr txBox="1"/>
          <p:nvPr userDrawn="1"/>
        </p:nvSpPr>
        <p:spPr>
          <a:xfrm>
            <a:off x="7920747" y="5470107"/>
            <a:ext cx="954883" cy="338554"/>
          </a:xfrm>
          <a:prstGeom prst="rect">
            <a:avLst/>
          </a:prstGeom>
          <a:noFill/>
        </p:spPr>
        <p:txBody>
          <a:bodyPr wrap="square" rtlCol="0">
            <a:spAutoFit/>
          </a:bodyPr>
          <a:lstStyle/>
          <a:p>
            <a:pPr algn="ctr"/>
            <a:r>
              <a:rPr lang="pt-BR" sz="800" b="1" dirty="0">
                <a:solidFill>
                  <a:srgbClr val="565656"/>
                </a:solidFill>
                <a:latin typeface="Hurme Geometric Sans 1"/>
              </a:rPr>
              <a:t>PRAZO PARA OBJEÇÕES AO PRJ</a:t>
            </a:r>
          </a:p>
        </p:txBody>
      </p:sp>
      <p:sp>
        <p:nvSpPr>
          <p:cNvPr id="87" name="CaixaDeTexto 86">
            <a:extLst>
              <a:ext uri="{FF2B5EF4-FFF2-40B4-BE49-F238E27FC236}">
                <a16:creationId xmlns:a16="http://schemas.microsoft.com/office/drawing/2014/main" id="{D67059DF-BE7B-47E1-983F-5657B29F1D42}"/>
              </a:ext>
            </a:extLst>
          </p:cNvPr>
          <p:cNvSpPr txBox="1"/>
          <p:nvPr userDrawn="1"/>
        </p:nvSpPr>
        <p:spPr>
          <a:xfrm>
            <a:off x="9546916" y="5449441"/>
            <a:ext cx="954883" cy="215444"/>
          </a:xfrm>
          <a:prstGeom prst="rect">
            <a:avLst/>
          </a:prstGeom>
          <a:noFill/>
        </p:spPr>
        <p:txBody>
          <a:bodyPr wrap="square" rtlCol="0">
            <a:spAutoFit/>
          </a:bodyPr>
          <a:lstStyle/>
          <a:p>
            <a:pPr algn="ctr"/>
            <a:r>
              <a:rPr lang="pt-BR" sz="800" b="1" dirty="0">
                <a:solidFill>
                  <a:srgbClr val="565656"/>
                </a:solidFill>
                <a:latin typeface="Hurme Geometric Sans 1"/>
              </a:rPr>
              <a:t>1ª AGC</a:t>
            </a:r>
          </a:p>
        </p:txBody>
      </p:sp>
      <p:sp>
        <p:nvSpPr>
          <p:cNvPr id="88" name="CaixaDeTexto 87">
            <a:extLst>
              <a:ext uri="{FF2B5EF4-FFF2-40B4-BE49-F238E27FC236}">
                <a16:creationId xmlns:a16="http://schemas.microsoft.com/office/drawing/2014/main" id="{54B16A92-376A-4C0C-9BCC-1395743EBC40}"/>
              </a:ext>
            </a:extLst>
          </p:cNvPr>
          <p:cNvSpPr txBox="1"/>
          <p:nvPr userDrawn="1"/>
        </p:nvSpPr>
        <p:spPr>
          <a:xfrm>
            <a:off x="11281036" y="5505779"/>
            <a:ext cx="954883" cy="338554"/>
          </a:xfrm>
          <a:prstGeom prst="rect">
            <a:avLst/>
          </a:prstGeom>
          <a:noFill/>
        </p:spPr>
        <p:txBody>
          <a:bodyPr wrap="square" rtlCol="0">
            <a:spAutoFit/>
          </a:bodyPr>
          <a:lstStyle/>
          <a:p>
            <a:pPr algn="ctr"/>
            <a:r>
              <a:rPr lang="pt-BR" sz="800" b="1" dirty="0">
                <a:solidFill>
                  <a:srgbClr val="565656"/>
                </a:solidFill>
                <a:latin typeface="Hurme Geometric Sans 1"/>
              </a:rPr>
              <a:t>APROVAÇÃO DO PLANO EM AGC</a:t>
            </a:r>
          </a:p>
        </p:txBody>
      </p:sp>
    </p:spTree>
    <p:extLst>
      <p:ext uri="{BB962C8B-B14F-4D97-AF65-F5344CB8AC3E}">
        <p14:creationId xmlns:p14="http://schemas.microsoft.com/office/powerpoint/2010/main" val="3883749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8" name="Balão de Fala: Retângulo 47">
            <a:extLst>
              <a:ext uri="{FF2B5EF4-FFF2-40B4-BE49-F238E27FC236}">
                <a16:creationId xmlns:a16="http://schemas.microsoft.com/office/drawing/2014/main" id="{67029441-A3A7-4D47-9D0A-DF1813799A08}"/>
              </a:ext>
            </a:extLst>
          </p:cNvPr>
          <p:cNvSpPr/>
          <p:nvPr userDrawn="1"/>
        </p:nvSpPr>
        <p:spPr>
          <a:xfrm>
            <a:off x="12242811" y="2903776"/>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SENTENÇA DE HOMOLOGAÇÃO DO PRJ</a:t>
            </a:r>
          </a:p>
        </p:txBody>
      </p:sp>
      <p:sp>
        <p:nvSpPr>
          <p:cNvPr id="43" name="Balão de Fala: Retângulo 42">
            <a:extLst>
              <a:ext uri="{FF2B5EF4-FFF2-40B4-BE49-F238E27FC236}">
                <a16:creationId xmlns:a16="http://schemas.microsoft.com/office/drawing/2014/main" id="{283CB1B3-BE43-42B1-A177-872C7BC19154}"/>
              </a:ext>
            </a:extLst>
          </p:cNvPr>
          <p:cNvSpPr/>
          <p:nvPr userDrawn="1"/>
        </p:nvSpPr>
        <p:spPr>
          <a:xfrm>
            <a:off x="10674644" y="2914268"/>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2º AGC</a:t>
            </a:r>
          </a:p>
          <a:p>
            <a:pPr algn="ctr"/>
            <a:r>
              <a:rPr lang="pt-BR" sz="800" b="1" dirty="0">
                <a:solidFill>
                  <a:srgbClr val="565656"/>
                </a:solidFill>
                <a:latin typeface="Hurme Geometric Sans 1"/>
              </a:rPr>
              <a:t>E CONTINUAÇÕES</a:t>
            </a:r>
          </a:p>
        </p:txBody>
      </p:sp>
      <p:sp>
        <p:nvSpPr>
          <p:cNvPr id="45" name="Balão de Fala: Retângulo 44">
            <a:extLst>
              <a:ext uri="{FF2B5EF4-FFF2-40B4-BE49-F238E27FC236}">
                <a16:creationId xmlns:a16="http://schemas.microsoft.com/office/drawing/2014/main" id="{A43108D6-66AD-4A3B-B6BB-90A283801F1B}"/>
              </a:ext>
            </a:extLst>
          </p:cNvPr>
          <p:cNvSpPr/>
          <p:nvPr userDrawn="1"/>
        </p:nvSpPr>
        <p:spPr>
          <a:xfrm rot="10800000">
            <a:off x="11113304" y="5251078"/>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41" name="Balão de Fala: Retângulo 40">
            <a:extLst>
              <a:ext uri="{FF2B5EF4-FFF2-40B4-BE49-F238E27FC236}">
                <a16:creationId xmlns:a16="http://schemas.microsoft.com/office/drawing/2014/main" id="{896B7D4F-04C2-44CB-A105-3C90C792098B}"/>
              </a:ext>
            </a:extLst>
          </p:cNvPr>
          <p:cNvSpPr/>
          <p:nvPr userDrawn="1"/>
        </p:nvSpPr>
        <p:spPr>
          <a:xfrm rot="10800000">
            <a:off x="9390570" y="5251078"/>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8" name="Balão de Fala: Retângulo 37">
            <a:extLst>
              <a:ext uri="{FF2B5EF4-FFF2-40B4-BE49-F238E27FC236}">
                <a16:creationId xmlns:a16="http://schemas.microsoft.com/office/drawing/2014/main" id="{DD2C8F08-8CCB-42EC-9784-923C75FAA6BD}"/>
              </a:ext>
            </a:extLst>
          </p:cNvPr>
          <p:cNvSpPr/>
          <p:nvPr userDrawn="1"/>
        </p:nvSpPr>
        <p:spPr>
          <a:xfrm>
            <a:off x="8853628" y="2921965"/>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EDITAL DE CONVOCAÇÃO DE AGC</a:t>
            </a:r>
          </a:p>
        </p:txBody>
      </p:sp>
      <p:sp>
        <p:nvSpPr>
          <p:cNvPr id="39" name="Balão de Fala: Retângulo 38">
            <a:extLst>
              <a:ext uri="{FF2B5EF4-FFF2-40B4-BE49-F238E27FC236}">
                <a16:creationId xmlns:a16="http://schemas.microsoft.com/office/drawing/2014/main" id="{CB5C08B3-5BCC-4F1D-9780-32D0FE5633E6}"/>
              </a:ext>
            </a:extLst>
          </p:cNvPr>
          <p:cNvSpPr/>
          <p:nvPr userDrawn="1"/>
        </p:nvSpPr>
        <p:spPr>
          <a:xfrm rot="10800000">
            <a:off x="7756781" y="5251078"/>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5" name="Balão de Fala: Retângulo 34">
            <a:extLst>
              <a:ext uri="{FF2B5EF4-FFF2-40B4-BE49-F238E27FC236}">
                <a16:creationId xmlns:a16="http://schemas.microsoft.com/office/drawing/2014/main" id="{1D1E8E29-837B-404E-AAFC-3E9302E5FE1D}"/>
              </a:ext>
            </a:extLst>
          </p:cNvPr>
          <p:cNvSpPr/>
          <p:nvPr userDrawn="1"/>
        </p:nvSpPr>
        <p:spPr>
          <a:xfrm>
            <a:off x="7124564" y="2914268"/>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PUBLICAÇÃO DO AVISO DE RECEBIMENTO DO PRJ</a:t>
            </a:r>
          </a:p>
        </p:txBody>
      </p:sp>
      <p:sp>
        <p:nvSpPr>
          <p:cNvPr id="33" name="Balão de Fala: Retângulo 32">
            <a:extLst>
              <a:ext uri="{FF2B5EF4-FFF2-40B4-BE49-F238E27FC236}">
                <a16:creationId xmlns:a16="http://schemas.microsoft.com/office/drawing/2014/main" id="{4E669B5D-5D62-46CD-BF96-DF75D48BE5D5}"/>
              </a:ext>
            </a:extLst>
          </p:cNvPr>
          <p:cNvSpPr/>
          <p:nvPr userDrawn="1"/>
        </p:nvSpPr>
        <p:spPr>
          <a:xfrm rot="10800000">
            <a:off x="5898247" y="5251078"/>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0" name="Balão de Fala: Retângulo 29">
            <a:extLst>
              <a:ext uri="{FF2B5EF4-FFF2-40B4-BE49-F238E27FC236}">
                <a16:creationId xmlns:a16="http://schemas.microsoft.com/office/drawing/2014/main" id="{1251AAEB-7F65-44E0-A3CC-20BA5E278073}"/>
              </a:ext>
            </a:extLst>
          </p:cNvPr>
          <p:cNvSpPr/>
          <p:nvPr userDrawn="1"/>
        </p:nvSpPr>
        <p:spPr>
          <a:xfrm>
            <a:off x="5385785" y="2914506"/>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PRAZO PARA APRESENTAÇÃO DO PLANO DE RECUPERAÇÃO JUCIAL</a:t>
            </a:r>
          </a:p>
        </p:txBody>
      </p:sp>
      <p:sp>
        <p:nvSpPr>
          <p:cNvPr id="22" name="Balão de Fala: Retângulo 21">
            <a:extLst>
              <a:ext uri="{FF2B5EF4-FFF2-40B4-BE49-F238E27FC236}">
                <a16:creationId xmlns:a16="http://schemas.microsoft.com/office/drawing/2014/main" id="{1C242B8C-AEB9-4C75-8E8D-779F1ED34EAD}"/>
              </a:ext>
            </a:extLst>
          </p:cNvPr>
          <p:cNvSpPr/>
          <p:nvPr userDrawn="1"/>
        </p:nvSpPr>
        <p:spPr>
          <a:xfrm rot="10800000">
            <a:off x="4145898" y="5253333"/>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15" name="Balão de Fala: Retângulo 14">
            <a:extLst>
              <a:ext uri="{FF2B5EF4-FFF2-40B4-BE49-F238E27FC236}">
                <a16:creationId xmlns:a16="http://schemas.microsoft.com/office/drawing/2014/main" id="{45175417-3141-473B-A440-C9859D2E0A9F}"/>
              </a:ext>
            </a:extLst>
          </p:cNvPr>
          <p:cNvSpPr/>
          <p:nvPr userDrawn="1"/>
        </p:nvSpPr>
        <p:spPr>
          <a:xfrm>
            <a:off x="3633436" y="2899238"/>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PRAZO PARA HABILITAÇÕES E DIVERGÊNCIAS</a:t>
            </a:r>
          </a:p>
        </p:txBody>
      </p:sp>
      <p:sp>
        <p:nvSpPr>
          <p:cNvPr id="8" name="Balão de Fala: Retângulo 7">
            <a:extLst>
              <a:ext uri="{FF2B5EF4-FFF2-40B4-BE49-F238E27FC236}">
                <a16:creationId xmlns:a16="http://schemas.microsoft.com/office/drawing/2014/main" id="{8E35D16A-4266-4820-9C3A-018C54E5CFBF}"/>
              </a:ext>
            </a:extLst>
          </p:cNvPr>
          <p:cNvSpPr/>
          <p:nvPr userDrawn="1"/>
        </p:nvSpPr>
        <p:spPr>
          <a:xfrm>
            <a:off x="119172" y="2899238"/>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chorCtr="0">
            <a:normAutofit/>
          </a:bodyPr>
          <a:lstStyle/>
          <a:p>
            <a:pPr algn="ctr"/>
            <a:r>
              <a:rPr lang="pt-BR" sz="800" b="1" dirty="0">
                <a:solidFill>
                  <a:srgbClr val="565656"/>
                </a:solidFill>
                <a:latin typeface="Hurme Geometric Sans 1"/>
              </a:rPr>
              <a:t>DISTRIBUIÇÃO DA INICIAL</a:t>
            </a:r>
          </a:p>
        </p:txBody>
      </p:sp>
      <p:sp>
        <p:nvSpPr>
          <p:cNvPr id="12" name="Retângulo 11">
            <a:extLst>
              <a:ext uri="{FF2B5EF4-FFF2-40B4-BE49-F238E27FC236}">
                <a16:creationId xmlns:a16="http://schemas.microsoft.com/office/drawing/2014/main" id="{B37074B3-3C55-487E-B80F-B414E49351D4}"/>
              </a:ext>
            </a:extLst>
          </p:cNvPr>
          <p:cNvSpPr/>
          <p:nvPr userDrawn="1"/>
        </p:nvSpPr>
        <p:spPr>
          <a:xfrm>
            <a:off x="627629" y="2499008"/>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13" name="Seta: Entalhada para a Direita 12">
            <a:extLst>
              <a:ext uri="{FF2B5EF4-FFF2-40B4-BE49-F238E27FC236}">
                <a16:creationId xmlns:a16="http://schemas.microsoft.com/office/drawing/2014/main" id="{4287F6AD-2FB3-415B-841D-8763994BC096}"/>
              </a:ext>
            </a:extLst>
          </p:cNvPr>
          <p:cNvSpPr/>
          <p:nvPr userDrawn="1"/>
        </p:nvSpPr>
        <p:spPr>
          <a:xfrm>
            <a:off x="0" y="4597381"/>
            <a:ext cx="13221730" cy="189374"/>
          </a:xfrm>
          <a:prstGeom prst="notchedRightArrow">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B48A20"/>
              </a:solidFill>
            </a:endParaRPr>
          </a:p>
        </p:txBody>
      </p:sp>
      <p:sp>
        <p:nvSpPr>
          <p:cNvPr id="18" name="Retângulo: Cantos Diagonais Arredondados 17">
            <a:extLst>
              <a:ext uri="{FF2B5EF4-FFF2-40B4-BE49-F238E27FC236}">
                <a16:creationId xmlns:a16="http://schemas.microsoft.com/office/drawing/2014/main" id="{19663A40-B196-4491-8312-005F9B15AEB2}"/>
              </a:ext>
            </a:extLst>
          </p:cNvPr>
          <p:cNvSpPr/>
          <p:nvPr userDrawn="1"/>
        </p:nvSpPr>
        <p:spPr>
          <a:xfrm>
            <a:off x="136163" y="447213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19" name="Balão de Fala: Retângulo 18">
            <a:extLst>
              <a:ext uri="{FF2B5EF4-FFF2-40B4-BE49-F238E27FC236}">
                <a16:creationId xmlns:a16="http://schemas.microsoft.com/office/drawing/2014/main" id="{82728858-BE9A-461B-A0F5-94CDB7531FCF}"/>
              </a:ext>
            </a:extLst>
          </p:cNvPr>
          <p:cNvSpPr/>
          <p:nvPr userDrawn="1"/>
        </p:nvSpPr>
        <p:spPr>
          <a:xfrm rot="10800000">
            <a:off x="646742" y="5253333"/>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sz="700" dirty="0">
              <a:latin typeface="Hurme Geometric Sans 1"/>
            </a:endParaRPr>
          </a:p>
        </p:txBody>
      </p:sp>
      <p:sp>
        <p:nvSpPr>
          <p:cNvPr id="20" name="Retângulo: Cantos Diagonais Arredondados 19" descr="&#10;">
            <a:extLst>
              <a:ext uri="{FF2B5EF4-FFF2-40B4-BE49-F238E27FC236}">
                <a16:creationId xmlns:a16="http://schemas.microsoft.com/office/drawing/2014/main" id="{839ECD98-8830-40C1-B7D8-DD22D13B1743}"/>
              </a:ext>
            </a:extLst>
          </p:cNvPr>
          <p:cNvSpPr/>
          <p:nvPr userDrawn="1"/>
        </p:nvSpPr>
        <p:spPr>
          <a:xfrm>
            <a:off x="1011100" y="4471669"/>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21" name="Retângulo 20">
            <a:extLst>
              <a:ext uri="{FF2B5EF4-FFF2-40B4-BE49-F238E27FC236}">
                <a16:creationId xmlns:a16="http://schemas.microsoft.com/office/drawing/2014/main" id="{06454683-AAC0-4A03-96E2-7B64A5BE3C25}"/>
              </a:ext>
            </a:extLst>
          </p:cNvPr>
          <p:cNvSpPr/>
          <p:nvPr userDrawn="1"/>
        </p:nvSpPr>
        <p:spPr>
          <a:xfrm>
            <a:off x="1487810" y="5823914"/>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3" name="Balão de Fala: Retângulo 22">
            <a:extLst>
              <a:ext uri="{FF2B5EF4-FFF2-40B4-BE49-F238E27FC236}">
                <a16:creationId xmlns:a16="http://schemas.microsoft.com/office/drawing/2014/main" id="{5473C4F7-87A3-43EA-A2B2-7FD01AEA4ACB}"/>
              </a:ext>
            </a:extLst>
          </p:cNvPr>
          <p:cNvSpPr/>
          <p:nvPr userDrawn="1"/>
        </p:nvSpPr>
        <p:spPr>
          <a:xfrm rot="10800000">
            <a:off x="2382839" y="5251078"/>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24" name="Balão de Fala: Retângulo 23">
            <a:extLst>
              <a:ext uri="{FF2B5EF4-FFF2-40B4-BE49-F238E27FC236}">
                <a16:creationId xmlns:a16="http://schemas.microsoft.com/office/drawing/2014/main" id="{E9B71CBE-1C77-4A57-BC5A-D0B791BC19C5}"/>
              </a:ext>
            </a:extLst>
          </p:cNvPr>
          <p:cNvSpPr/>
          <p:nvPr userDrawn="1"/>
        </p:nvSpPr>
        <p:spPr>
          <a:xfrm>
            <a:off x="1886037" y="2899238"/>
            <a:ext cx="108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PUBLICAÇÃO DA DECISÃO</a:t>
            </a:r>
          </a:p>
        </p:txBody>
      </p:sp>
      <p:sp>
        <p:nvSpPr>
          <p:cNvPr id="27" name="Título 9">
            <a:extLst>
              <a:ext uri="{FF2B5EF4-FFF2-40B4-BE49-F238E27FC236}">
                <a16:creationId xmlns:a16="http://schemas.microsoft.com/office/drawing/2014/main" id="{28DDA3FF-CB39-48BF-92CF-9893BFCACF2D}"/>
              </a:ext>
            </a:extLst>
          </p:cNvPr>
          <p:cNvSpPr>
            <a:spLocks noGrp="1"/>
          </p:cNvSpPr>
          <p:nvPr>
            <p:ph type="title" idx="4294967295" hasCustomPrompt="1"/>
          </p:nvPr>
        </p:nvSpPr>
        <p:spPr>
          <a:xfrm>
            <a:off x="3165231" y="785737"/>
            <a:ext cx="9884236" cy="555625"/>
          </a:xfrm>
        </p:spPr>
        <p:txBody>
          <a:bodyPr>
            <a:normAutofit/>
          </a:bodyPr>
          <a:lstStyle>
            <a:lvl1pPr>
              <a:defRPr/>
            </a:lvl1pPr>
          </a:lstStyle>
          <a:p>
            <a:pPr algn="r"/>
            <a:r>
              <a:rPr lang="pt-BR" sz="1800" b="1" cap="all" dirty="0">
                <a:solidFill>
                  <a:srgbClr val="B48A20"/>
                </a:solidFill>
                <a:latin typeface="Hurme Geometric Sans 2" pitchFamily="34" charset="0"/>
              </a:rPr>
              <a:t>9. Aspectos jurídicos – linha do tempo processual</a:t>
            </a:r>
          </a:p>
        </p:txBody>
      </p:sp>
      <p:sp>
        <p:nvSpPr>
          <p:cNvPr id="14" name="Retângulo: Cantos Diagonais Arredondados 13" descr="16.12.2016">
            <a:extLst>
              <a:ext uri="{FF2B5EF4-FFF2-40B4-BE49-F238E27FC236}">
                <a16:creationId xmlns:a16="http://schemas.microsoft.com/office/drawing/2014/main" id="{889E0346-7B25-479E-A819-38F95EB4F3F8}"/>
              </a:ext>
            </a:extLst>
          </p:cNvPr>
          <p:cNvSpPr/>
          <p:nvPr userDrawn="1"/>
        </p:nvSpPr>
        <p:spPr>
          <a:xfrm>
            <a:off x="3633436" y="4467773"/>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17" name="Retângulo: Cantos Diagonais Arredondados 16" descr="16.12.2016">
            <a:extLst>
              <a:ext uri="{FF2B5EF4-FFF2-40B4-BE49-F238E27FC236}">
                <a16:creationId xmlns:a16="http://schemas.microsoft.com/office/drawing/2014/main" id="{1B906E06-C491-4754-B1DA-43F2AD8DA141}"/>
              </a:ext>
            </a:extLst>
          </p:cNvPr>
          <p:cNvSpPr/>
          <p:nvPr userDrawn="1"/>
        </p:nvSpPr>
        <p:spPr>
          <a:xfrm>
            <a:off x="4505898" y="4462420"/>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25" name="Retângulo 24">
            <a:extLst>
              <a:ext uri="{FF2B5EF4-FFF2-40B4-BE49-F238E27FC236}">
                <a16:creationId xmlns:a16="http://schemas.microsoft.com/office/drawing/2014/main" id="{94FE90A9-8755-409C-9684-BB9F2F4C64AE}"/>
              </a:ext>
            </a:extLst>
          </p:cNvPr>
          <p:cNvSpPr/>
          <p:nvPr userDrawn="1"/>
        </p:nvSpPr>
        <p:spPr>
          <a:xfrm>
            <a:off x="2359034" y="2499008"/>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9" name="Retângulo: Cantos Diagonais Arredondados 28" descr="16.12.2016">
            <a:extLst>
              <a:ext uri="{FF2B5EF4-FFF2-40B4-BE49-F238E27FC236}">
                <a16:creationId xmlns:a16="http://schemas.microsoft.com/office/drawing/2014/main" id="{B9F11305-7035-4475-A541-ED647A58F193}"/>
              </a:ext>
            </a:extLst>
          </p:cNvPr>
          <p:cNvSpPr/>
          <p:nvPr userDrawn="1"/>
        </p:nvSpPr>
        <p:spPr>
          <a:xfrm>
            <a:off x="5385785" y="4471154"/>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32" name="Retângulo: Cantos Diagonais Arredondados 31" descr="16.12.2016">
            <a:extLst>
              <a:ext uri="{FF2B5EF4-FFF2-40B4-BE49-F238E27FC236}">
                <a16:creationId xmlns:a16="http://schemas.microsoft.com/office/drawing/2014/main" id="{C5539CE3-0EA1-4832-A9BA-0064D953FA84}"/>
              </a:ext>
            </a:extLst>
          </p:cNvPr>
          <p:cNvSpPr/>
          <p:nvPr userDrawn="1"/>
        </p:nvSpPr>
        <p:spPr>
          <a:xfrm>
            <a:off x="6258247" y="447054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4" name="Retângulo: Cantos Diagonais Arredondados 33" descr="16.12.2016">
            <a:extLst>
              <a:ext uri="{FF2B5EF4-FFF2-40B4-BE49-F238E27FC236}">
                <a16:creationId xmlns:a16="http://schemas.microsoft.com/office/drawing/2014/main" id="{D68F8AE0-8D5C-4CAA-917E-86ECCE28A67E}"/>
              </a:ext>
            </a:extLst>
          </p:cNvPr>
          <p:cNvSpPr/>
          <p:nvPr userDrawn="1"/>
        </p:nvSpPr>
        <p:spPr>
          <a:xfrm>
            <a:off x="7128234" y="445823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6" name="Retângulo: Cantos Diagonais Arredondados 35" descr="16.12.2016">
            <a:extLst>
              <a:ext uri="{FF2B5EF4-FFF2-40B4-BE49-F238E27FC236}">
                <a16:creationId xmlns:a16="http://schemas.microsoft.com/office/drawing/2014/main" id="{3F105605-C9C2-4318-8CA2-0FF9A377F071}"/>
              </a:ext>
            </a:extLst>
          </p:cNvPr>
          <p:cNvSpPr/>
          <p:nvPr userDrawn="1"/>
        </p:nvSpPr>
        <p:spPr>
          <a:xfrm>
            <a:off x="8005646" y="445823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7" name="Retângulo: Cantos Diagonais Arredondados 36" descr="16.12.2016">
            <a:extLst>
              <a:ext uri="{FF2B5EF4-FFF2-40B4-BE49-F238E27FC236}">
                <a16:creationId xmlns:a16="http://schemas.microsoft.com/office/drawing/2014/main" id="{E288A8BE-F958-4841-B21E-CDE1AEFD64E2}"/>
              </a:ext>
            </a:extLst>
          </p:cNvPr>
          <p:cNvSpPr/>
          <p:nvPr userDrawn="1"/>
        </p:nvSpPr>
        <p:spPr>
          <a:xfrm>
            <a:off x="8867013" y="445823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2" name="Retângulo: Cantos Diagonais Arredondados 41" descr="16.12.2016">
            <a:extLst>
              <a:ext uri="{FF2B5EF4-FFF2-40B4-BE49-F238E27FC236}">
                <a16:creationId xmlns:a16="http://schemas.microsoft.com/office/drawing/2014/main" id="{AB15D3F8-6C9B-4C4F-A530-E85359A6473D}"/>
              </a:ext>
            </a:extLst>
          </p:cNvPr>
          <p:cNvSpPr/>
          <p:nvPr userDrawn="1"/>
        </p:nvSpPr>
        <p:spPr>
          <a:xfrm>
            <a:off x="10611937" y="4478738"/>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4" name="Retângulo: Cantos Diagonais Arredondados 43" descr="16.12.2016">
            <a:extLst>
              <a:ext uri="{FF2B5EF4-FFF2-40B4-BE49-F238E27FC236}">
                <a16:creationId xmlns:a16="http://schemas.microsoft.com/office/drawing/2014/main" id="{0B388AF0-CC89-4238-9EEC-D7C8E203E208}"/>
              </a:ext>
            </a:extLst>
          </p:cNvPr>
          <p:cNvSpPr/>
          <p:nvPr userDrawn="1"/>
        </p:nvSpPr>
        <p:spPr>
          <a:xfrm>
            <a:off x="11483331" y="4440715"/>
            <a:ext cx="720000" cy="198776"/>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a:p>
            <a:pPr algn="ctr"/>
            <a:endParaRPr lang="pt-BR" sz="800" dirty="0"/>
          </a:p>
        </p:txBody>
      </p:sp>
      <p:sp>
        <p:nvSpPr>
          <p:cNvPr id="66" name="Content Placeholder 2">
            <a:extLst>
              <a:ext uri="{FF2B5EF4-FFF2-40B4-BE49-F238E27FC236}">
                <a16:creationId xmlns:a16="http://schemas.microsoft.com/office/drawing/2014/main" id="{5E42A510-EDD8-4D8F-8497-418E1A19891D}"/>
              </a:ext>
            </a:extLst>
          </p:cNvPr>
          <p:cNvSpPr>
            <a:spLocks noGrp="1"/>
          </p:cNvSpPr>
          <p:nvPr>
            <p:ph sz="half" idx="11" hasCustomPrompt="1"/>
          </p:nvPr>
        </p:nvSpPr>
        <p:spPr>
          <a:xfrm>
            <a:off x="46354" y="4465557"/>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67" name="Content Placeholder 2">
            <a:extLst>
              <a:ext uri="{FF2B5EF4-FFF2-40B4-BE49-F238E27FC236}">
                <a16:creationId xmlns:a16="http://schemas.microsoft.com/office/drawing/2014/main" id="{D373F8E5-03D9-487E-9633-9D9A3DE9189F}"/>
              </a:ext>
            </a:extLst>
          </p:cNvPr>
          <p:cNvSpPr>
            <a:spLocks noGrp="1"/>
          </p:cNvSpPr>
          <p:nvPr>
            <p:ph sz="half" idx="12"/>
          </p:nvPr>
        </p:nvSpPr>
        <p:spPr>
          <a:xfrm>
            <a:off x="1868711" y="4476034"/>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8" name="Content Placeholder 2">
            <a:extLst>
              <a:ext uri="{FF2B5EF4-FFF2-40B4-BE49-F238E27FC236}">
                <a16:creationId xmlns:a16="http://schemas.microsoft.com/office/drawing/2014/main" id="{AACC85C0-5686-43C3-A74E-15730B902ACF}"/>
              </a:ext>
            </a:extLst>
          </p:cNvPr>
          <p:cNvSpPr>
            <a:spLocks noGrp="1"/>
          </p:cNvSpPr>
          <p:nvPr>
            <p:ph sz="half" idx="13"/>
          </p:nvPr>
        </p:nvSpPr>
        <p:spPr>
          <a:xfrm>
            <a:off x="2760250" y="4476034"/>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6" name="Content Placeholder 2">
            <a:extLst>
              <a:ext uri="{FF2B5EF4-FFF2-40B4-BE49-F238E27FC236}">
                <a16:creationId xmlns:a16="http://schemas.microsoft.com/office/drawing/2014/main" id="{76166F10-F2AD-498F-9C2C-E823CE1D228E}"/>
              </a:ext>
            </a:extLst>
          </p:cNvPr>
          <p:cNvSpPr>
            <a:spLocks noGrp="1"/>
          </p:cNvSpPr>
          <p:nvPr>
            <p:ph sz="half" idx="21"/>
          </p:nvPr>
        </p:nvSpPr>
        <p:spPr>
          <a:xfrm>
            <a:off x="9788558" y="4445419"/>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9" name="Content Placeholder 2">
            <a:extLst>
              <a:ext uri="{FF2B5EF4-FFF2-40B4-BE49-F238E27FC236}">
                <a16:creationId xmlns:a16="http://schemas.microsoft.com/office/drawing/2014/main" id="{79024609-1590-4FB3-9C6B-289BB236FEE4}"/>
              </a:ext>
            </a:extLst>
          </p:cNvPr>
          <p:cNvSpPr>
            <a:spLocks noGrp="1"/>
          </p:cNvSpPr>
          <p:nvPr>
            <p:ph sz="half" idx="24"/>
          </p:nvPr>
        </p:nvSpPr>
        <p:spPr>
          <a:xfrm>
            <a:off x="12351060" y="4454524"/>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80" name="CaixaDeTexto 79">
            <a:extLst>
              <a:ext uri="{FF2B5EF4-FFF2-40B4-BE49-F238E27FC236}">
                <a16:creationId xmlns:a16="http://schemas.microsoft.com/office/drawing/2014/main" id="{48C59A82-EB71-4D6E-A763-8A3EA016D206}"/>
              </a:ext>
            </a:extLst>
          </p:cNvPr>
          <p:cNvSpPr txBox="1"/>
          <p:nvPr userDrawn="1"/>
        </p:nvSpPr>
        <p:spPr>
          <a:xfrm>
            <a:off x="614460" y="5457041"/>
            <a:ext cx="1125646" cy="584775"/>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DEFERIMENTO </a:t>
            </a:r>
          </a:p>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DO PROCESSAMENTO</a:t>
            </a:r>
          </a:p>
          <a:p>
            <a:endParaRPr lang="pt-BR" sz="800" b="1" dirty="0">
              <a:solidFill>
                <a:srgbClr val="565656"/>
              </a:solidFill>
            </a:endParaRPr>
          </a:p>
        </p:txBody>
      </p:sp>
      <p:sp>
        <p:nvSpPr>
          <p:cNvPr id="81" name="CaixaDeTexto 80">
            <a:extLst>
              <a:ext uri="{FF2B5EF4-FFF2-40B4-BE49-F238E27FC236}">
                <a16:creationId xmlns:a16="http://schemas.microsoft.com/office/drawing/2014/main" id="{AC1D2FA2-CD3F-4FE1-988D-F55BEB357067}"/>
              </a:ext>
            </a:extLst>
          </p:cNvPr>
          <p:cNvSpPr txBox="1"/>
          <p:nvPr userDrawn="1"/>
        </p:nvSpPr>
        <p:spPr>
          <a:xfrm>
            <a:off x="2382840" y="5393199"/>
            <a:ext cx="1080000" cy="584775"/>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EDITAL ART. 52, §1º E AVISO DO ART. 7º, §1º</a:t>
            </a:r>
          </a:p>
          <a:p>
            <a:endParaRPr lang="pt-BR" sz="800" b="1" dirty="0">
              <a:solidFill>
                <a:srgbClr val="565656"/>
              </a:solidFill>
            </a:endParaRPr>
          </a:p>
        </p:txBody>
      </p:sp>
      <p:sp>
        <p:nvSpPr>
          <p:cNvPr id="82" name="CaixaDeTexto 81">
            <a:extLst>
              <a:ext uri="{FF2B5EF4-FFF2-40B4-BE49-F238E27FC236}">
                <a16:creationId xmlns:a16="http://schemas.microsoft.com/office/drawing/2014/main" id="{DA403FB7-C25A-4DC5-B9F1-B40C6F04A77C}"/>
              </a:ext>
            </a:extLst>
          </p:cNvPr>
          <p:cNvSpPr txBox="1"/>
          <p:nvPr userDrawn="1"/>
        </p:nvSpPr>
        <p:spPr>
          <a:xfrm>
            <a:off x="4162150" y="5472444"/>
            <a:ext cx="1060078" cy="338554"/>
          </a:xfrm>
          <a:prstGeom prst="rect">
            <a:avLst/>
          </a:prstGeom>
          <a:noFill/>
        </p:spPr>
        <p:txBody>
          <a:bodyPr wrap="square" rtlCol="0">
            <a:spAutoFit/>
          </a:bodyPr>
          <a:lstStyle/>
          <a:p>
            <a:pPr algn="ctr"/>
            <a:r>
              <a:rPr lang="pt-BR" sz="800" b="1" dirty="0">
                <a:solidFill>
                  <a:srgbClr val="565656"/>
                </a:solidFill>
                <a:latin typeface="Hurme Geometric Sans 1"/>
              </a:rPr>
              <a:t>EDITAL DO ART. 7º, §2º</a:t>
            </a:r>
          </a:p>
        </p:txBody>
      </p:sp>
      <p:sp>
        <p:nvSpPr>
          <p:cNvPr id="83" name="CaixaDeTexto 82">
            <a:extLst>
              <a:ext uri="{FF2B5EF4-FFF2-40B4-BE49-F238E27FC236}">
                <a16:creationId xmlns:a16="http://schemas.microsoft.com/office/drawing/2014/main" id="{7007B539-9676-47EF-8A61-8BFF21A7C2D1}"/>
              </a:ext>
            </a:extLst>
          </p:cNvPr>
          <p:cNvSpPr txBox="1"/>
          <p:nvPr userDrawn="1"/>
        </p:nvSpPr>
        <p:spPr>
          <a:xfrm>
            <a:off x="5908955" y="5447106"/>
            <a:ext cx="1069291" cy="461665"/>
          </a:xfrm>
          <a:prstGeom prst="rect">
            <a:avLst/>
          </a:prstGeom>
          <a:noFill/>
        </p:spPr>
        <p:txBody>
          <a:bodyPr wrap="square" rtlCol="0">
            <a:spAutoFit/>
          </a:bodyPr>
          <a:lstStyle/>
          <a:p>
            <a:pPr algn="ctr"/>
            <a:r>
              <a:rPr lang="pt-BR" sz="800" b="1" dirty="0">
                <a:solidFill>
                  <a:srgbClr val="565656"/>
                </a:solidFill>
                <a:latin typeface="Hurme Geometric Sans 1"/>
              </a:rPr>
              <a:t>PRAZO PARA IMPUGNAÇÕES JUDICIAIS</a:t>
            </a:r>
          </a:p>
        </p:txBody>
      </p:sp>
      <p:sp>
        <p:nvSpPr>
          <p:cNvPr id="85" name="CaixaDeTexto 84">
            <a:extLst>
              <a:ext uri="{FF2B5EF4-FFF2-40B4-BE49-F238E27FC236}">
                <a16:creationId xmlns:a16="http://schemas.microsoft.com/office/drawing/2014/main" id="{B12F32D1-00BE-485F-8083-78AE034732E0}"/>
              </a:ext>
            </a:extLst>
          </p:cNvPr>
          <p:cNvSpPr txBox="1"/>
          <p:nvPr userDrawn="1"/>
        </p:nvSpPr>
        <p:spPr>
          <a:xfrm>
            <a:off x="7756780" y="5470107"/>
            <a:ext cx="1096847" cy="461665"/>
          </a:xfrm>
          <a:prstGeom prst="rect">
            <a:avLst/>
          </a:prstGeom>
          <a:noFill/>
        </p:spPr>
        <p:txBody>
          <a:bodyPr wrap="square" rtlCol="0">
            <a:spAutoFit/>
          </a:bodyPr>
          <a:lstStyle/>
          <a:p>
            <a:pPr algn="ctr"/>
            <a:r>
              <a:rPr lang="pt-BR" sz="800" b="1" dirty="0">
                <a:solidFill>
                  <a:srgbClr val="565656"/>
                </a:solidFill>
                <a:latin typeface="Hurme Geometric Sans 1"/>
              </a:rPr>
              <a:t>PRAZO PARA OBJEÇÕES AO PRJ</a:t>
            </a:r>
          </a:p>
        </p:txBody>
      </p:sp>
      <p:sp>
        <p:nvSpPr>
          <p:cNvPr id="87" name="CaixaDeTexto 86">
            <a:extLst>
              <a:ext uri="{FF2B5EF4-FFF2-40B4-BE49-F238E27FC236}">
                <a16:creationId xmlns:a16="http://schemas.microsoft.com/office/drawing/2014/main" id="{D67059DF-BE7B-47E1-983F-5657B29F1D42}"/>
              </a:ext>
            </a:extLst>
          </p:cNvPr>
          <p:cNvSpPr txBox="1"/>
          <p:nvPr userDrawn="1"/>
        </p:nvSpPr>
        <p:spPr>
          <a:xfrm>
            <a:off x="9452326" y="5449441"/>
            <a:ext cx="954883" cy="215444"/>
          </a:xfrm>
          <a:prstGeom prst="rect">
            <a:avLst/>
          </a:prstGeom>
          <a:noFill/>
        </p:spPr>
        <p:txBody>
          <a:bodyPr wrap="square" rtlCol="0">
            <a:spAutoFit/>
          </a:bodyPr>
          <a:lstStyle/>
          <a:p>
            <a:pPr algn="ctr"/>
            <a:r>
              <a:rPr lang="pt-BR" sz="800" b="1" dirty="0">
                <a:solidFill>
                  <a:srgbClr val="565656"/>
                </a:solidFill>
                <a:latin typeface="Hurme Geometric Sans 1"/>
              </a:rPr>
              <a:t>1ª AGC</a:t>
            </a:r>
          </a:p>
        </p:txBody>
      </p:sp>
      <p:sp>
        <p:nvSpPr>
          <p:cNvPr id="88" name="CaixaDeTexto 87">
            <a:extLst>
              <a:ext uri="{FF2B5EF4-FFF2-40B4-BE49-F238E27FC236}">
                <a16:creationId xmlns:a16="http://schemas.microsoft.com/office/drawing/2014/main" id="{54B16A92-376A-4C0C-9BCC-1395743EBC40}"/>
              </a:ext>
            </a:extLst>
          </p:cNvPr>
          <p:cNvSpPr txBox="1"/>
          <p:nvPr userDrawn="1"/>
        </p:nvSpPr>
        <p:spPr>
          <a:xfrm>
            <a:off x="11175862" y="5508661"/>
            <a:ext cx="954883" cy="338554"/>
          </a:xfrm>
          <a:prstGeom prst="rect">
            <a:avLst/>
          </a:prstGeom>
          <a:noFill/>
        </p:spPr>
        <p:txBody>
          <a:bodyPr wrap="square" rtlCol="0">
            <a:spAutoFit/>
          </a:bodyPr>
          <a:lstStyle/>
          <a:p>
            <a:pPr algn="ctr"/>
            <a:r>
              <a:rPr lang="pt-BR" sz="800" b="1" dirty="0">
                <a:solidFill>
                  <a:srgbClr val="565656"/>
                </a:solidFill>
                <a:latin typeface="Hurme Geometric Sans 1"/>
              </a:rPr>
              <a:t>APROVAÇÃO DO PLANO EM AGC</a:t>
            </a:r>
          </a:p>
        </p:txBody>
      </p:sp>
      <p:sp>
        <p:nvSpPr>
          <p:cNvPr id="90" name="Retângulo: Cantos Diagonais Arredondados 19" descr="&#10;">
            <a:extLst>
              <a:ext uri="{FF2B5EF4-FFF2-40B4-BE49-F238E27FC236}">
                <a16:creationId xmlns:a16="http://schemas.microsoft.com/office/drawing/2014/main" id="{839ECD98-8830-40C1-B7D8-DD22D13B1743}"/>
              </a:ext>
            </a:extLst>
          </p:cNvPr>
          <p:cNvSpPr/>
          <p:nvPr userDrawn="1"/>
        </p:nvSpPr>
        <p:spPr>
          <a:xfrm>
            <a:off x="1855474" y="4477831"/>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91" name="Retângulo: Cantos Diagonais Arredondados 19" descr="&#10;">
            <a:extLst>
              <a:ext uri="{FF2B5EF4-FFF2-40B4-BE49-F238E27FC236}">
                <a16:creationId xmlns:a16="http://schemas.microsoft.com/office/drawing/2014/main" id="{839ECD98-8830-40C1-B7D8-DD22D13B1743}"/>
              </a:ext>
            </a:extLst>
          </p:cNvPr>
          <p:cNvSpPr/>
          <p:nvPr userDrawn="1"/>
        </p:nvSpPr>
        <p:spPr>
          <a:xfrm>
            <a:off x="2745424" y="447213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92" name="Content Placeholder 2">
            <a:extLst>
              <a:ext uri="{FF2B5EF4-FFF2-40B4-BE49-F238E27FC236}">
                <a16:creationId xmlns:a16="http://schemas.microsoft.com/office/drawing/2014/main" id="{5E42A510-EDD8-4D8F-8497-418E1A19891D}"/>
              </a:ext>
            </a:extLst>
          </p:cNvPr>
          <p:cNvSpPr>
            <a:spLocks noGrp="1"/>
          </p:cNvSpPr>
          <p:nvPr>
            <p:ph sz="half" idx="25" hasCustomPrompt="1"/>
          </p:nvPr>
        </p:nvSpPr>
        <p:spPr>
          <a:xfrm>
            <a:off x="955960" y="4451681"/>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93" name="Content Placeholder 2">
            <a:extLst>
              <a:ext uri="{FF2B5EF4-FFF2-40B4-BE49-F238E27FC236}">
                <a16:creationId xmlns:a16="http://schemas.microsoft.com/office/drawing/2014/main" id="{5E42A510-EDD8-4D8F-8497-418E1A19891D}"/>
              </a:ext>
            </a:extLst>
          </p:cNvPr>
          <p:cNvSpPr>
            <a:spLocks noGrp="1"/>
          </p:cNvSpPr>
          <p:nvPr>
            <p:ph sz="half" idx="26" hasCustomPrompt="1"/>
          </p:nvPr>
        </p:nvSpPr>
        <p:spPr>
          <a:xfrm>
            <a:off x="1762639" y="4456879"/>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94" name="Content Placeholder 2">
            <a:extLst>
              <a:ext uri="{FF2B5EF4-FFF2-40B4-BE49-F238E27FC236}">
                <a16:creationId xmlns:a16="http://schemas.microsoft.com/office/drawing/2014/main" id="{5E42A510-EDD8-4D8F-8497-418E1A19891D}"/>
              </a:ext>
            </a:extLst>
          </p:cNvPr>
          <p:cNvSpPr>
            <a:spLocks noGrp="1"/>
          </p:cNvSpPr>
          <p:nvPr>
            <p:ph sz="half" idx="27" hasCustomPrompt="1"/>
          </p:nvPr>
        </p:nvSpPr>
        <p:spPr>
          <a:xfrm>
            <a:off x="2691295" y="4443788"/>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95" name="Content Placeholder 2">
            <a:extLst>
              <a:ext uri="{FF2B5EF4-FFF2-40B4-BE49-F238E27FC236}">
                <a16:creationId xmlns:a16="http://schemas.microsoft.com/office/drawing/2014/main" id="{5E42A510-EDD8-4D8F-8497-418E1A19891D}"/>
              </a:ext>
            </a:extLst>
          </p:cNvPr>
          <p:cNvSpPr>
            <a:spLocks noGrp="1"/>
          </p:cNvSpPr>
          <p:nvPr>
            <p:ph sz="half" idx="28" hasCustomPrompt="1"/>
          </p:nvPr>
        </p:nvSpPr>
        <p:spPr>
          <a:xfrm>
            <a:off x="3582815" y="4457680"/>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96" name="Content Placeholder 2">
            <a:extLst>
              <a:ext uri="{FF2B5EF4-FFF2-40B4-BE49-F238E27FC236}">
                <a16:creationId xmlns:a16="http://schemas.microsoft.com/office/drawing/2014/main" id="{5E42A510-EDD8-4D8F-8497-418E1A19891D}"/>
              </a:ext>
            </a:extLst>
          </p:cNvPr>
          <p:cNvSpPr>
            <a:spLocks noGrp="1"/>
          </p:cNvSpPr>
          <p:nvPr>
            <p:ph sz="half" idx="29" hasCustomPrompt="1"/>
          </p:nvPr>
        </p:nvSpPr>
        <p:spPr>
          <a:xfrm>
            <a:off x="4446788" y="4452822"/>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97" name="Content Placeholder 2">
            <a:extLst>
              <a:ext uri="{FF2B5EF4-FFF2-40B4-BE49-F238E27FC236}">
                <a16:creationId xmlns:a16="http://schemas.microsoft.com/office/drawing/2014/main" id="{5E42A510-EDD8-4D8F-8497-418E1A19891D}"/>
              </a:ext>
            </a:extLst>
          </p:cNvPr>
          <p:cNvSpPr>
            <a:spLocks noGrp="1"/>
          </p:cNvSpPr>
          <p:nvPr>
            <p:ph sz="half" idx="30" hasCustomPrompt="1"/>
          </p:nvPr>
        </p:nvSpPr>
        <p:spPr>
          <a:xfrm>
            <a:off x="5281533" y="4457741"/>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98" name="Content Placeholder 2">
            <a:extLst>
              <a:ext uri="{FF2B5EF4-FFF2-40B4-BE49-F238E27FC236}">
                <a16:creationId xmlns:a16="http://schemas.microsoft.com/office/drawing/2014/main" id="{5E42A510-EDD8-4D8F-8497-418E1A19891D}"/>
              </a:ext>
            </a:extLst>
          </p:cNvPr>
          <p:cNvSpPr>
            <a:spLocks noGrp="1"/>
          </p:cNvSpPr>
          <p:nvPr>
            <p:ph sz="half" idx="31" hasCustomPrompt="1"/>
          </p:nvPr>
        </p:nvSpPr>
        <p:spPr>
          <a:xfrm>
            <a:off x="6228758" y="4443788"/>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99" name="Content Placeholder 2">
            <a:extLst>
              <a:ext uri="{FF2B5EF4-FFF2-40B4-BE49-F238E27FC236}">
                <a16:creationId xmlns:a16="http://schemas.microsoft.com/office/drawing/2014/main" id="{5E42A510-EDD8-4D8F-8497-418E1A19891D}"/>
              </a:ext>
            </a:extLst>
          </p:cNvPr>
          <p:cNvSpPr>
            <a:spLocks noGrp="1"/>
          </p:cNvSpPr>
          <p:nvPr>
            <p:ph sz="half" idx="32" hasCustomPrompt="1"/>
          </p:nvPr>
        </p:nvSpPr>
        <p:spPr>
          <a:xfrm>
            <a:off x="7082563" y="4448422"/>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100" name="Content Placeholder 2">
            <a:extLst>
              <a:ext uri="{FF2B5EF4-FFF2-40B4-BE49-F238E27FC236}">
                <a16:creationId xmlns:a16="http://schemas.microsoft.com/office/drawing/2014/main" id="{5E42A510-EDD8-4D8F-8497-418E1A19891D}"/>
              </a:ext>
            </a:extLst>
          </p:cNvPr>
          <p:cNvSpPr>
            <a:spLocks noGrp="1"/>
          </p:cNvSpPr>
          <p:nvPr>
            <p:ph sz="half" idx="33" hasCustomPrompt="1"/>
          </p:nvPr>
        </p:nvSpPr>
        <p:spPr>
          <a:xfrm>
            <a:off x="7984906" y="4451681"/>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101" name="Content Placeholder 2">
            <a:extLst>
              <a:ext uri="{FF2B5EF4-FFF2-40B4-BE49-F238E27FC236}">
                <a16:creationId xmlns:a16="http://schemas.microsoft.com/office/drawing/2014/main" id="{5E42A510-EDD8-4D8F-8497-418E1A19891D}"/>
              </a:ext>
            </a:extLst>
          </p:cNvPr>
          <p:cNvSpPr>
            <a:spLocks noGrp="1"/>
          </p:cNvSpPr>
          <p:nvPr>
            <p:ph sz="half" idx="34" hasCustomPrompt="1"/>
          </p:nvPr>
        </p:nvSpPr>
        <p:spPr>
          <a:xfrm>
            <a:off x="8818998" y="4454524"/>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102" name="Content Placeholder 2">
            <a:extLst>
              <a:ext uri="{FF2B5EF4-FFF2-40B4-BE49-F238E27FC236}">
                <a16:creationId xmlns:a16="http://schemas.microsoft.com/office/drawing/2014/main" id="{5E42A510-EDD8-4D8F-8497-418E1A19891D}"/>
              </a:ext>
            </a:extLst>
          </p:cNvPr>
          <p:cNvSpPr>
            <a:spLocks noGrp="1"/>
          </p:cNvSpPr>
          <p:nvPr>
            <p:ph sz="half" idx="35" hasCustomPrompt="1"/>
          </p:nvPr>
        </p:nvSpPr>
        <p:spPr>
          <a:xfrm>
            <a:off x="10531227" y="4460774"/>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103" name="Retângulo: Cantos Diagonais Arredondados 43" descr="16.12.2016">
            <a:extLst>
              <a:ext uri="{FF2B5EF4-FFF2-40B4-BE49-F238E27FC236}">
                <a16:creationId xmlns:a16="http://schemas.microsoft.com/office/drawing/2014/main" id="{0B388AF0-CC89-4238-9EEC-D7C8E203E208}"/>
              </a:ext>
            </a:extLst>
          </p:cNvPr>
          <p:cNvSpPr/>
          <p:nvPr userDrawn="1"/>
        </p:nvSpPr>
        <p:spPr>
          <a:xfrm>
            <a:off x="9723049" y="4425583"/>
            <a:ext cx="720000" cy="198776"/>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a:p>
            <a:pPr algn="ctr"/>
            <a:endParaRPr lang="pt-BR" sz="800" dirty="0"/>
          </a:p>
        </p:txBody>
      </p:sp>
      <p:sp>
        <p:nvSpPr>
          <p:cNvPr id="104" name="Content Placeholder 2">
            <a:extLst>
              <a:ext uri="{FF2B5EF4-FFF2-40B4-BE49-F238E27FC236}">
                <a16:creationId xmlns:a16="http://schemas.microsoft.com/office/drawing/2014/main" id="{5E42A510-EDD8-4D8F-8497-418E1A19891D}"/>
              </a:ext>
            </a:extLst>
          </p:cNvPr>
          <p:cNvSpPr>
            <a:spLocks noGrp="1"/>
          </p:cNvSpPr>
          <p:nvPr>
            <p:ph sz="half" idx="36" hasCustomPrompt="1"/>
          </p:nvPr>
        </p:nvSpPr>
        <p:spPr>
          <a:xfrm>
            <a:off x="9685020" y="4428287"/>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106" name="Content Placeholder 2">
            <a:extLst>
              <a:ext uri="{FF2B5EF4-FFF2-40B4-BE49-F238E27FC236}">
                <a16:creationId xmlns:a16="http://schemas.microsoft.com/office/drawing/2014/main" id="{5E42A510-EDD8-4D8F-8497-418E1A19891D}"/>
              </a:ext>
            </a:extLst>
          </p:cNvPr>
          <p:cNvSpPr>
            <a:spLocks noGrp="1"/>
          </p:cNvSpPr>
          <p:nvPr>
            <p:ph sz="half" idx="38" hasCustomPrompt="1"/>
          </p:nvPr>
        </p:nvSpPr>
        <p:spPr>
          <a:xfrm>
            <a:off x="11442413" y="4436905"/>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
        <p:nvSpPr>
          <p:cNvPr id="108" name="Retângulo: Cantos Diagonais Arredondados 43" descr="16.12.2016">
            <a:extLst>
              <a:ext uri="{FF2B5EF4-FFF2-40B4-BE49-F238E27FC236}">
                <a16:creationId xmlns:a16="http://schemas.microsoft.com/office/drawing/2014/main" id="{0B388AF0-CC89-4238-9EEC-D7C8E203E208}"/>
              </a:ext>
            </a:extLst>
          </p:cNvPr>
          <p:cNvSpPr/>
          <p:nvPr userDrawn="1"/>
        </p:nvSpPr>
        <p:spPr>
          <a:xfrm>
            <a:off x="12277837" y="4454764"/>
            <a:ext cx="720000" cy="198776"/>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a:p>
            <a:pPr algn="ctr"/>
            <a:endParaRPr lang="pt-BR" sz="800" dirty="0"/>
          </a:p>
        </p:txBody>
      </p:sp>
      <p:sp>
        <p:nvSpPr>
          <p:cNvPr id="109" name="Content Placeholder 2">
            <a:extLst>
              <a:ext uri="{FF2B5EF4-FFF2-40B4-BE49-F238E27FC236}">
                <a16:creationId xmlns:a16="http://schemas.microsoft.com/office/drawing/2014/main" id="{5E42A510-EDD8-4D8F-8497-418E1A19891D}"/>
              </a:ext>
            </a:extLst>
          </p:cNvPr>
          <p:cNvSpPr>
            <a:spLocks noGrp="1"/>
          </p:cNvSpPr>
          <p:nvPr>
            <p:ph sz="half" idx="39" hasCustomPrompt="1"/>
          </p:nvPr>
        </p:nvSpPr>
        <p:spPr>
          <a:xfrm>
            <a:off x="12229511" y="4460774"/>
            <a:ext cx="871394" cy="17267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01.01.2018</a:t>
            </a:r>
          </a:p>
        </p:txBody>
      </p:sp>
    </p:spTree>
    <p:extLst>
      <p:ext uri="{BB962C8B-B14F-4D97-AF65-F5344CB8AC3E}">
        <p14:creationId xmlns:p14="http://schemas.microsoft.com/office/powerpoint/2010/main" val="4082310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PA">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71147" y="2425149"/>
            <a:ext cx="3314693" cy="1297272"/>
          </a:xfrm>
        </p:spPr>
        <p:txBody>
          <a:bodyPr wrap="square" tIns="576000" bIns="0" anchor="ctr">
            <a:normAutofit/>
          </a:bodyPr>
          <a:lstStyle>
            <a:lvl1pPr marL="0" indent="0">
              <a:lnSpc>
                <a:spcPct val="100000"/>
              </a:lnSpc>
              <a:spcBef>
                <a:spcPts val="0"/>
              </a:spcBef>
              <a:buNone/>
              <a:defRPr sz="4000" b="1">
                <a:solidFill>
                  <a:srgbClr val="B58B23"/>
                </a:solidFill>
                <a:latin typeface="Hurme Geometric Sans 4" pitchFamily="34" charset="0"/>
              </a:defRPr>
            </a:lvl1pPr>
          </a:lstStyle>
          <a:p>
            <a:pPr lvl="0"/>
            <a:r>
              <a:rPr lang="pt-BR" dirty="0"/>
              <a:t>NOME</a:t>
            </a:r>
          </a:p>
          <a:p>
            <a:pPr lvl="0"/>
            <a:r>
              <a:rPr lang="pt-BR" dirty="0"/>
              <a:t>EMPRESA</a:t>
            </a:r>
          </a:p>
          <a:p>
            <a:pPr lvl="0"/>
            <a:endParaRPr lang="pt-BR" dirty="0"/>
          </a:p>
        </p:txBody>
      </p:sp>
      <p:sp>
        <p:nvSpPr>
          <p:cNvPr id="22"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71147" y="5887924"/>
            <a:ext cx="2625583" cy="282290"/>
          </a:xfrm>
        </p:spPr>
        <p:txBody>
          <a:bodyPr anchor="ctr">
            <a:norm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23"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2171147" y="6172641"/>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3505961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ÇÃ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p:nvPr>
        </p:nvSpPr>
        <p:spPr>
          <a:xfrm>
            <a:off x="9362364" y="554852"/>
            <a:ext cx="3579910" cy="4931548"/>
          </a:xfrm>
        </p:spPr>
        <p:txBody>
          <a:bodyPr anchor="ctr">
            <a:normAutofit/>
          </a:bodyPr>
          <a:lstStyle>
            <a:lvl1pPr marL="0" indent="0">
              <a:lnSpc>
                <a:spcPct val="150000"/>
              </a:lnSpc>
              <a:buNone/>
              <a:defRPr sz="1200">
                <a:solidFill>
                  <a:srgbClr val="B48A20"/>
                </a:solidFill>
                <a:latin typeface="Hurme Geometric Sans 2" pitchFamily="34" charset="0"/>
              </a:defRPr>
            </a:lvl1pPr>
          </a:lstStyle>
          <a:p>
            <a:pPr lvl="0"/>
            <a:r>
              <a:rPr lang="pt-BR" dirty="0"/>
              <a:t>Clique para editar o texto mestre</a:t>
            </a:r>
          </a:p>
        </p:txBody>
      </p:sp>
    </p:spTree>
    <p:extLst>
      <p:ext uri="{BB962C8B-B14F-4D97-AF65-F5344CB8AC3E}">
        <p14:creationId xmlns:p14="http://schemas.microsoft.com/office/powerpoint/2010/main" val="991142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ub título com 3 textos sem títulos na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ítulo 9">
            <a:extLst>
              <a:ext uri="{FF2B5EF4-FFF2-40B4-BE49-F238E27FC236}">
                <a16:creationId xmlns:a16="http://schemas.microsoft.com/office/drawing/2014/main" id="{754A4C79-C7DA-4ADB-A3E8-8F87EE0023B9}"/>
              </a:ext>
            </a:extLst>
          </p:cNvPr>
          <p:cNvSpPr txBox="1">
            <a:spLocks/>
          </p:cNvSpPr>
          <p:nvPr userDrawn="1"/>
        </p:nvSpPr>
        <p:spPr>
          <a:xfrm>
            <a:off x="3664082" y="550788"/>
            <a:ext cx="9358313"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endParaRPr lang="pt-BR" sz="1800" b="1" cap="all" dirty="0">
              <a:solidFill>
                <a:srgbClr val="B48A20"/>
              </a:solidFill>
              <a:latin typeface="Hurme Geometric Sans 2" pitchFamily="34" charset="0"/>
            </a:endParaRPr>
          </a:p>
        </p:txBody>
      </p:sp>
      <p:sp>
        <p:nvSpPr>
          <p:cNvPr id="6" name="Espaço Reservado para Texto 6">
            <a:extLst>
              <a:ext uri="{FF2B5EF4-FFF2-40B4-BE49-F238E27FC236}">
                <a16:creationId xmlns:a16="http://schemas.microsoft.com/office/drawing/2014/main" id="{B3B2C026-67D8-495F-A063-B6BAF2A6C4A4}"/>
              </a:ext>
            </a:extLst>
          </p:cNvPr>
          <p:cNvSpPr>
            <a:spLocks noGrp="1"/>
          </p:cNvSpPr>
          <p:nvPr>
            <p:ph type="body" sz="quarter" idx="17" hasCustomPrompt="1"/>
          </p:nvPr>
        </p:nvSpPr>
        <p:spPr>
          <a:xfrm>
            <a:off x="4661210" y="401444"/>
            <a:ext cx="8028878" cy="6609030"/>
          </a:xfrm>
        </p:spPr>
        <p:txBody>
          <a:bodyPr anchor="t" anchorCtr="0">
            <a:normAutofit/>
          </a:bodyPr>
          <a:lstStyle>
            <a:lvl1pPr marL="0" indent="0" algn="l">
              <a:lnSpc>
                <a:spcPct val="150000"/>
              </a:lnSpc>
              <a:buNone/>
              <a:defRPr sz="1200">
                <a:solidFill>
                  <a:srgbClr val="B48A20"/>
                </a:solidFill>
                <a:latin typeface="Hurme Geometric Sans 2" pitchFamily="34" charset="0"/>
              </a:defRPr>
            </a:lvl1pPr>
          </a:lstStyle>
          <a:p>
            <a:pPr marL="534924" indent="-534924">
              <a:buAutoNum type="arabicPeriod"/>
            </a:pPr>
            <a:r>
              <a:rPr lang="pt-BR" b="1" cap="all" dirty="0"/>
              <a:t>Introdução</a:t>
            </a:r>
          </a:p>
          <a:p>
            <a:pPr marL="534924" indent="-534924">
              <a:buAutoNum type="arabicPeriod"/>
            </a:pPr>
            <a:r>
              <a:rPr lang="pt-BR" b="1" cap="all" dirty="0"/>
              <a:t>Eventos relevantes</a:t>
            </a:r>
          </a:p>
          <a:p>
            <a:pPr marL="534924" indent="-534924">
              <a:buAutoNum type="arabicPeriod"/>
            </a:pPr>
            <a:r>
              <a:rPr lang="pt-BR" b="1" cap="all" dirty="0"/>
              <a:t>Descrição das empresas</a:t>
            </a:r>
          </a:p>
          <a:p>
            <a:pPr marL="534924" indent="-534924">
              <a:buAutoNum type="arabicPeriod"/>
            </a:pPr>
            <a:r>
              <a:rPr lang="pt-BR" b="1" cap="all" dirty="0"/>
              <a:t>Endividamento</a:t>
            </a:r>
          </a:p>
          <a:p>
            <a:pPr marL="534924" indent="-534924">
              <a:buAutoNum type="arabicPeriod"/>
            </a:pPr>
            <a:r>
              <a:rPr lang="pt-BR" b="1" cap="all" dirty="0"/>
              <a:t>Informações operacionais</a:t>
            </a:r>
          </a:p>
          <a:p>
            <a:pPr marL="534924" indent="-534924">
              <a:buAutoNum type="arabicPeriod"/>
            </a:pPr>
            <a:r>
              <a:rPr lang="pt-BR" b="1" cap="all" dirty="0"/>
              <a:t>Dados financeiros- econômicos</a:t>
            </a:r>
          </a:p>
          <a:p>
            <a:pPr marL="534924" indent="-534924">
              <a:buAutoNum type="arabicPeriod"/>
            </a:pPr>
            <a:r>
              <a:rPr lang="pt-BR" b="1" cap="all" dirty="0"/>
              <a:t>Plano de Recuperação Judicial</a:t>
            </a:r>
          </a:p>
          <a:p>
            <a:pPr marL="534924" indent="-534924">
              <a:buAutoNum type="arabicPeriod"/>
            </a:pPr>
            <a:r>
              <a:rPr lang="pt-BR" b="1" cap="all" dirty="0"/>
              <a:t>Aspectos jurídicos</a:t>
            </a:r>
          </a:p>
        </p:txBody>
      </p:sp>
    </p:spTree>
    <p:extLst>
      <p:ext uri="{BB962C8B-B14F-4D97-AF65-F5344CB8AC3E}">
        <p14:creationId xmlns:p14="http://schemas.microsoft.com/office/powerpoint/2010/main" val="1230360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ub título com 3 textos sem títul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3" name="Título 9">
            <a:extLst>
              <a:ext uri="{FF2B5EF4-FFF2-40B4-BE49-F238E27FC236}">
                <a16:creationId xmlns:a16="http://schemas.microsoft.com/office/drawing/2014/main" id="{754A4C79-C7DA-4ADB-A3E8-8F87EE0023B9}"/>
              </a:ext>
            </a:extLst>
          </p:cNvPr>
          <p:cNvSpPr txBox="1">
            <a:spLocks/>
          </p:cNvSpPr>
          <p:nvPr userDrawn="1"/>
        </p:nvSpPr>
        <p:spPr>
          <a:xfrm>
            <a:off x="3664082" y="550788"/>
            <a:ext cx="9358313"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endParaRPr lang="pt-BR" sz="1800" b="1" cap="all" dirty="0">
              <a:solidFill>
                <a:srgbClr val="B48A20"/>
              </a:solidFill>
              <a:latin typeface="Hurme Geometric Sans 2" pitchFamily="34" charset="0"/>
            </a:endParaRPr>
          </a:p>
        </p:txBody>
      </p:sp>
    </p:spTree>
    <p:extLst>
      <p:ext uri="{BB962C8B-B14F-4D97-AF65-F5344CB8AC3E}">
        <p14:creationId xmlns:p14="http://schemas.microsoft.com/office/powerpoint/2010/main" val="2130425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 título com 1 texto sem título acima e 2 títulos e textos na horizontal ">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71147" y="2425149"/>
            <a:ext cx="3314693" cy="1297272"/>
          </a:xfrm>
        </p:spPr>
        <p:txBody>
          <a:bodyPr wrap="square" tIns="576000" bIns="0" anchor="ctr">
            <a:normAutofit/>
          </a:bodyPr>
          <a:lstStyle>
            <a:lvl1pPr marL="0" indent="0">
              <a:lnSpc>
                <a:spcPct val="100000"/>
              </a:lnSpc>
              <a:spcBef>
                <a:spcPts val="0"/>
              </a:spcBef>
              <a:buNone/>
              <a:defRPr sz="4000" b="1">
                <a:solidFill>
                  <a:srgbClr val="B58B23"/>
                </a:solidFill>
                <a:latin typeface="Hurme Geometric Sans 4" pitchFamily="34" charset="0"/>
              </a:defRPr>
            </a:lvl1pPr>
          </a:lstStyle>
          <a:p>
            <a:pPr lvl="0"/>
            <a:r>
              <a:rPr lang="pt-BR" dirty="0"/>
              <a:t>NOME</a:t>
            </a:r>
          </a:p>
          <a:p>
            <a:pPr lvl="0"/>
            <a:r>
              <a:rPr lang="pt-BR" dirty="0"/>
              <a:t>EMPRESA</a:t>
            </a:r>
          </a:p>
          <a:p>
            <a:pPr lvl="0"/>
            <a:endParaRPr lang="pt-BR" dirty="0"/>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71147" y="5887924"/>
            <a:ext cx="2625583" cy="282290"/>
          </a:xfrm>
        </p:spPr>
        <p:txBody>
          <a:bodyPr anchor="ctr">
            <a:norm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16"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2171147" y="6172641"/>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63981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18" name="Espaço Reservado para Texto 6">
            <a:extLst>
              <a:ext uri="{FF2B5EF4-FFF2-40B4-BE49-F238E27FC236}">
                <a16:creationId xmlns:a16="http://schemas.microsoft.com/office/drawing/2014/main" id="{DE19D338-374C-4BBE-A10D-2B8DEBA34A0E}"/>
              </a:ext>
            </a:extLst>
          </p:cNvPr>
          <p:cNvSpPr>
            <a:spLocks noGrp="1"/>
          </p:cNvSpPr>
          <p:nvPr>
            <p:ph type="body" sz="quarter" idx="17"/>
          </p:nvPr>
        </p:nvSpPr>
        <p:spPr>
          <a:xfrm>
            <a:off x="142655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
        <p:nvSpPr>
          <p:cNvPr id="10" name="Espaço Reservado para Texto 6">
            <a:extLst>
              <a:ext uri="{FF2B5EF4-FFF2-40B4-BE49-F238E27FC236}">
                <a16:creationId xmlns:a16="http://schemas.microsoft.com/office/drawing/2014/main" id="{DE19D338-374C-4BBE-A10D-2B8DEBA34A0E}"/>
              </a:ext>
            </a:extLst>
          </p:cNvPr>
          <p:cNvSpPr>
            <a:spLocks noGrp="1"/>
          </p:cNvSpPr>
          <p:nvPr>
            <p:ph type="body" sz="quarter" idx="18"/>
          </p:nvPr>
        </p:nvSpPr>
        <p:spPr>
          <a:xfrm>
            <a:off x="677579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Tree>
    <p:extLst>
      <p:ext uri="{BB962C8B-B14F-4D97-AF65-F5344CB8AC3E}">
        <p14:creationId xmlns:p14="http://schemas.microsoft.com/office/powerpoint/2010/main" val="1056413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 título com 4 textos e 4 título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FE950BD-F581-4BD7-ABD5-D289F3D609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02" y="7938"/>
            <a:ext cx="13315950" cy="7553325"/>
          </a:xfrm>
          <a:prstGeom prst="rect">
            <a:avLst/>
          </a:prstGeom>
        </p:spPr>
      </p:pic>
      <p:sp>
        <p:nvSpPr>
          <p:cNvPr id="10" name="Content Placeholder 2"/>
          <p:cNvSpPr>
            <a:spLocks noGrp="1"/>
          </p:cNvSpPr>
          <p:nvPr>
            <p:ph sz="half" idx="20"/>
          </p:nvPr>
        </p:nvSpPr>
        <p:spPr>
          <a:xfrm>
            <a:off x="343737" y="1704716"/>
            <a:ext cx="6210000"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1" name="Content Placeholder 2"/>
          <p:cNvSpPr>
            <a:spLocks noGrp="1"/>
          </p:cNvSpPr>
          <p:nvPr>
            <p:ph sz="half" idx="21"/>
          </p:nvPr>
        </p:nvSpPr>
        <p:spPr>
          <a:xfrm>
            <a:off x="6750821" y="1704716"/>
            <a:ext cx="6210000"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Content Placeholder 2"/>
          <p:cNvSpPr>
            <a:spLocks noGrp="1"/>
          </p:cNvSpPr>
          <p:nvPr>
            <p:ph sz="half" idx="22"/>
          </p:nvPr>
        </p:nvSpPr>
        <p:spPr>
          <a:xfrm>
            <a:off x="343735" y="4674920"/>
            <a:ext cx="6210000"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6780710" y="4682125"/>
            <a:ext cx="6210000"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8" name="Conector reto 17"/>
          <p:cNvCxnSpPr>
            <a:cxnSpLocks/>
          </p:cNvCxnSpPr>
          <p:nvPr userDrawn="1"/>
        </p:nvCxnSpPr>
        <p:spPr>
          <a:xfrm>
            <a:off x="343735" y="1655874"/>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343735"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1" name="Conector reto 20"/>
          <p:cNvCxnSpPr/>
          <p:nvPr userDrawn="1"/>
        </p:nvCxnSpPr>
        <p:spPr>
          <a:xfrm>
            <a:off x="6780710"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28" name="Text Placeholder 4"/>
          <p:cNvSpPr>
            <a:spLocks noGrp="1"/>
          </p:cNvSpPr>
          <p:nvPr>
            <p:ph type="body" sz="quarter" idx="15"/>
          </p:nvPr>
        </p:nvSpPr>
        <p:spPr>
          <a:xfrm>
            <a:off x="343735" y="1155291"/>
            <a:ext cx="6210000" cy="474358"/>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29" name="Text Placeholder 4"/>
          <p:cNvSpPr>
            <a:spLocks noGrp="1"/>
          </p:cNvSpPr>
          <p:nvPr>
            <p:ph type="body" sz="quarter" idx="24"/>
          </p:nvPr>
        </p:nvSpPr>
        <p:spPr>
          <a:xfrm>
            <a:off x="6750821" y="1155291"/>
            <a:ext cx="6210000" cy="474358"/>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0" name="Text Placeholder 4"/>
          <p:cNvSpPr>
            <a:spLocks noGrp="1"/>
          </p:cNvSpPr>
          <p:nvPr>
            <p:ph type="body" sz="quarter" idx="25"/>
          </p:nvPr>
        </p:nvSpPr>
        <p:spPr>
          <a:xfrm>
            <a:off x="343735" y="4094949"/>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6768565" y="4090961"/>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4" name="Line 64">
            <a:extLst>
              <a:ext uri="{FF2B5EF4-FFF2-40B4-BE49-F238E27FC236}">
                <a16:creationId xmlns:a16="http://schemas.microsoft.com/office/drawing/2014/main" id="{95690691-072C-4E39-8C14-EBA286A39EE5}"/>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3" name="Espaço Reservado para Texto 3">
            <a:extLst>
              <a:ext uri="{FF2B5EF4-FFF2-40B4-BE49-F238E27FC236}">
                <a16:creationId xmlns:a16="http://schemas.microsoft.com/office/drawing/2014/main" id="{36A88377-96AC-4557-B502-3F59CFFA14B3}"/>
              </a:ext>
            </a:extLst>
          </p:cNvPr>
          <p:cNvSpPr>
            <a:spLocks noGrp="1"/>
          </p:cNvSpPr>
          <p:nvPr>
            <p:ph type="body" sz="quarter" idx="12" hasCustomPrompt="1"/>
          </p:nvPr>
        </p:nvSpPr>
        <p:spPr>
          <a:xfrm>
            <a:off x="345623" y="6905863"/>
            <a:ext cx="3262731" cy="217647"/>
          </a:xfrm>
        </p:spPr>
        <p:txBody>
          <a:bodyPr>
            <a:no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cxnSp>
        <p:nvCxnSpPr>
          <p:cNvPr id="37" name="Conector reto 36">
            <a:extLst>
              <a:ext uri="{FF2B5EF4-FFF2-40B4-BE49-F238E27FC236}">
                <a16:creationId xmlns:a16="http://schemas.microsoft.com/office/drawing/2014/main" id="{649CB122-CD14-4AF6-B8A3-AB74F89B27CD}"/>
              </a:ext>
            </a:extLst>
          </p:cNvPr>
          <p:cNvCxnSpPr>
            <a:cxnSpLocks/>
          </p:cNvCxnSpPr>
          <p:nvPr userDrawn="1"/>
        </p:nvCxnSpPr>
        <p:spPr>
          <a:xfrm>
            <a:off x="6750821" y="165620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38" name="Title 1">
            <a:extLst>
              <a:ext uri="{FF2B5EF4-FFF2-40B4-BE49-F238E27FC236}">
                <a16:creationId xmlns:a16="http://schemas.microsoft.com/office/drawing/2014/main" id="{61490F4B-1D74-4842-8498-DEF0E9B5887E}"/>
              </a:ext>
            </a:extLst>
          </p:cNvPr>
          <p:cNvSpPr>
            <a:spLocks noGrp="1"/>
          </p:cNvSpPr>
          <p:nvPr>
            <p:ph type="title"/>
          </p:nvPr>
        </p:nvSpPr>
        <p:spPr>
          <a:xfrm>
            <a:off x="5188017" y="603908"/>
            <a:ext cx="7734276" cy="468000"/>
          </a:xfrm>
        </p:spPr>
        <p:txBody>
          <a:bodyPr>
            <a:normAutofit/>
          </a:bodyPr>
          <a:lstStyle>
            <a:lvl1pPr algn="r">
              <a:defRPr sz="1800" b="1">
                <a:solidFill>
                  <a:srgbClr val="B58B23"/>
                </a:solidFill>
                <a:latin typeface="Hurme Geometric Sans 1"/>
              </a:defRPr>
            </a:lvl1pPr>
          </a:lstStyle>
          <a:p>
            <a:r>
              <a:rPr lang="en-US" dirty="0"/>
              <a:t>Click to edit Master title style</a:t>
            </a:r>
          </a:p>
        </p:txBody>
      </p:sp>
    </p:spTree>
    <p:extLst>
      <p:ext uri="{BB962C8B-B14F-4D97-AF65-F5344CB8AC3E}">
        <p14:creationId xmlns:p14="http://schemas.microsoft.com/office/powerpoint/2010/main" val="932840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ub título com 4 textos e 4 títul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p:cNvSpPr>
            <a:spLocks noGrp="1"/>
          </p:cNvSpPr>
          <p:nvPr>
            <p:ph sz="half" idx="21"/>
          </p:nvPr>
        </p:nvSpPr>
        <p:spPr>
          <a:xfrm>
            <a:off x="414598" y="1841205"/>
            <a:ext cx="5760000" cy="1492845"/>
          </a:xfrm>
          <a:prstGeom prst="rect">
            <a:avLst/>
          </a:prstGeom>
          <a:extLst/>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414598" y="3852599"/>
            <a:ext cx="5760000" cy="1494000"/>
          </a:xfrm>
          <a:prstGeom prst="rect">
            <a:avLst/>
          </a:prstGeom>
          <a:extLst/>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9" name="Text Placeholder 4"/>
          <p:cNvSpPr>
            <a:spLocks noGrp="1"/>
          </p:cNvSpPr>
          <p:nvPr>
            <p:ph type="body" sz="quarter" idx="24"/>
          </p:nvPr>
        </p:nvSpPr>
        <p:spPr>
          <a:xfrm>
            <a:off x="414599" y="1377383"/>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414598" y="3394866"/>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23" name="Content Placeholder 2">
            <a:extLst>
              <a:ext uri="{FF2B5EF4-FFF2-40B4-BE49-F238E27FC236}">
                <a16:creationId xmlns:a16="http://schemas.microsoft.com/office/drawing/2014/main" id="{04723850-BC21-4779-8228-B7ED67D7E893}"/>
              </a:ext>
            </a:extLst>
          </p:cNvPr>
          <p:cNvSpPr>
            <a:spLocks noGrp="1"/>
          </p:cNvSpPr>
          <p:nvPr>
            <p:ph sz="half" idx="27"/>
          </p:nvPr>
        </p:nvSpPr>
        <p:spPr>
          <a:xfrm>
            <a:off x="414598" y="5851014"/>
            <a:ext cx="5760000" cy="1494000"/>
          </a:xfrm>
          <a:prstGeom prst="rect">
            <a:avLst/>
          </a:prstGeom>
          <a:extLst/>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5" name="Text Placeholder 4">
            <a:extLst>
              <a:ext uri="{FF2B5EF4-FFF2-40B4-BE49-F238E27FC236}">
                <a16:creationId xmlns:a16="http://schemas.microsoft.com/office/drawing/2014/main" id="{FE8A44D0-007B-498E-8111-9804AD9A4C23}"/>
              </a:ext>
            </a:extLst>
          </p:cNvPr>
          <p:cNvSpPr>
            <a:spLocks noGrp="1"/>
          </p:cNvSpPr>
          <p:nvPr>
            <p:ph type="body" sz="quarter" idx="28"/>
          </p:nvPr>
        </p:nvSpPr>
        <p:spPr>
          <a:xfrm>
            <a:off x="414598" y="5398997"/>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9" name="Content Placeholder 2">
            <a:extLst>
              <a:ext uri="{FF2B5EF4-FFF2-40B4-BE49-F238E27FC236}">
                <a16:creationId xmlns:a16="http://schemas.microsoft.com/office/drawing/2014/main" id="{48DC9002-5A7C-4B29-8BE0-9EF19E1D0CBE}"/>
              </a:ext>
            </a:extLst>
          </p:cNvPr>
          <p:cNvSpPr>
            <a:spLocks noGrp="1"/>
          </p:cNvSpPr>
          <p:nvPr>
            <p:ph sz="half" idx="29"/>
          </p:nvPr>
        </p:nvSpPr>
        <p:spPr>
          <a:xfrm>
            <a:off x="7729086" y="1377383"/>
            <a:ext cx="5486400" cy="5052293"/>
          </a:xfrm>
          <a:prstGeom prst="rect">
            <a:avLst/>
          </a:prstGeom>
          <a:ln>
            <a:solidFill>
              <a:schemeClr val="accent1"/>
            </a:solidFill>
          </a:ln>
          <a:extLst/>
        </p:spPr>
        <p:txBody>
          <a:bodyPr vert="horz" lIns="106985" tIns="53492" rIns="106985" bIns="53492" rtlCol="0">
            <a:noAutofit/>
          </a:bodyPr>
          <a:lstStyle>
            <a:lvl1pPr>
              <a:defRPr lang="en-US" sz="1700" dirty="0" smtClean="0">
                <a:solidFill>
                  <a:srgbClr val="1E1E1E"/>
                </a:solidFill>
                <a:latin typeface="Candara" panose="020E0502030303020204"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778326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b título com texto">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6" name="Content Placeholder 2"/>
          <p:cNvSpPr>
            <a:spLocks noGrp="1"/>
          </p:cNvSpPr>
          <p:nvPr>
            <p:ph sz="half" idx="13"/>
          </p:nvPr>
        </p:nvSpPr>
        <p:spPr>
          <a:xfrm>
            <a:off x="5912425" y="2162895"/>
            <a:ext cx="6706295" cy="5233181"/>
          </a:xfrm>
          <a:prstGeom prst="rect">
            <a:avLst/>
          </a:prstGeom>
          <a:extLst/>
        </p:spPr>
        <p:txBody>
          <a:bodyPr vert="horz" lIns="106985" tIns="53492" rIns="106985" bIns="53492" rtlCol="0">
            <a:noAutofit/>
          </a:bodyPr>
          <a:lstStyle>
            <a:lvl1pPr>
              <a:defRPr lang="en-US" sz="1400" dirty="0" smtClean="0">
                <a:solidFill>
                  <a:srgbClr val="1E1E1E"/>
                </a:solidFill>
                <a:latin typeface="Hurme Geometric Sans 2" pitchFamily="34" charset="0"/>
              </a:defRPr>
            </a:lvl1pPr>
            <a:lvl2pPr>
              <a:defRPr lang="en-US" sz="1400" dirty="0" smtClean="0">
                <a:solidFill>
                  <a:srgbClr val="1E1E1E"/>
                </a:solidFill>
                <a:latin typeface="Hurme Geometric Sans 2" pitchFamily="34" charset="0"/>
              </a:defRPr>
            </a:lvl2pPr>
            <a:lvl3pPr>
              <a:defRPr lang="en-US" sz="1400" dirty="0" smtClean="0">
                <a:solidFill>
                  <a:srgbClr val="1E1E1E"/>
                </a:solidFill>
                <a:latin typeface="Hurme Geometric Sans 2" pitchFamily="34" charset="0"/>
              </a:defRPr>
            </a:lvl3pPr>
            <a:lvl4pPr>
              <a:defRPr lang="en-US" sz="1400" dirty="0" smtClean="0">
                <a:solidFill>
                  <a:srgbClr val="1E1E1E"/>
                </a:solidFill>
                <a:latin typeface="Hurme Geometric Sans 2" pitchFamily="34" charset="0"/>
              </a:defRPr>
            </a:lvl4pPr>
            <a:lvl5pPr>
              <a:defRPr lang="pt-BR" sz="1400" dirty="0">
                <a:solidFill>
                  <a:srgbClr val="1E1E1E"/>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5912425" y="1491174"/>
            <a:ext cx="6706295" cy="506534"/>
          </a:xfrm>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Tree>
    <p:extLst>
      <p:ext uri="{BB962C8B-B14F-4D97-AF65-F5344CB8AC3E}">
        <p14:creationId xmlns:p14="http://schemas.microsoft.com/office/powerpoint/2010/main" val="400444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ub título com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sz="half" idx="13"/>
          </p:nvPr>
        </p:nvSpPr>
        <p:spPr>
          <a:xfrm>
            <a:off x="4661647" y="2162895"/>
            <a:ext cx="8471647" cy="5233181"/>
          </a:xfrm>
          <a:prstGeom prst="rect">
            <a:avLst/>
          </a:prstGeom>
          <a:extLst/>
        </p:spPr>
        <p:txBody>
          <a:bodyPr vert="horz" lIns="106985" tIns="53492" rIns="106985" bIns="53492" rtlCol="0">
            <a:noAutofit/>
          </a:bodyPr>
          <a:lstStyle>
            <a:lvl1pPr>
              <a:defRPr lang="en-US" sz="1400" dirty="0" smtClean="0">
                <a:solidFill>
                  <a:srgbClr val="1E1E1E"/>
                </a:solidFill>
                <a:latin typeface="Hurme Geometric Sans 2" pitchFamily="34" charset="0"/>
              </a:defRPr>
            </a:lvl1pPr>
            <a:lvl2pPr>
              <a:defRPr lang="en-US" sz="1400" dirty="0" smtClean="0">
                <a:solidFill>
                  <a:srgbClr val="1E1E1E"/>
                </a:solidFill>
                <a:latin typeface="Hurme Geometric Sans 2" pitchFamily="34" charset="0"/>
              </a:defRPr>
            </a:lvl2pPr>
            <a:lvl3pPr>
              <a:defRPr lang="en-US" sz="1400" dirty="0" smtClean="0">
                <a:solidFill>
                  <a:srgbClr val="1E1E1E"/>
                </a:solidFill>
                <a:latin typeface="Hurme Geometric Sans 2" pitchFamily="34" charset="0"/>
              </a:defRPr>
            </a:lvl3pPr>
            <a:lvl4pPr>
              <a:defRPr lang="en-US" sz="1400" dirty="0" smtClean="0">
                <a:solidFill>
                  <a:srgbClr val="1E1E1E"/>
                </a:solidFill>
                <a:latin typeface="Hurme Geometric Sans 2" pitchFamily="34" charset="0"/>
              </a:defRPr>
            </a:lvl4pPr>
            <a:lvl5pPr>
              <a:defRPr lang="pt-BR" sz="1400" dirty="0">
                <a:solidFill>
                  <a:srgbClr val="1E1E1E"/>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4661647" y="1491174"/>
            <a:ext cx="8471647" cy="506534"/>
          </a:xfrm>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
        <p:nvSpPr>
          <p:cNvPr id="5" name="Content Placeholder 2">
            <a:extLst>
              <a:ext uri="{FF2B5EF4-FFF2-40B4-BE49-F238E27FC236}">
                <a16:creationId xmlns:a16="http://schemas.microsoft.com/office/drawing/2014/main" id="{62866EB1-14F0-4AEC-92A2-D226039D76BC}"/>
              </a:ext>
            </a:extLst>
          </p:cNvPr>
          <p:cNvSpPr>
            <a:spLocks noGrp="1"/>
          </p:cNvSpPr>
          <p:nvPr>
            <p:ph sz="half" idx="15"/>
          </p:nvPr>
        </p:nvSpPr>
        <p:spPr>
          <a:xfrm>
            <a:off x="1313151" y="1754157"/>
            <a:ext cx="2743202" cy="1252026"/>
          </a:xfrm>
          <a:prstGeom prst="rect">
            <a:avLst/>
          </a:prstGeom>
          <a:extLst/>
        </p:spPr>
        <p:txBody>
          <a:bodyPr vert="horz" lIns="106985" tIns="53492" rIns="106985" bIns="53492" rtlCol="0">
            <a:noAutofit/>
          </a:bodyPr>
          <a:lstStyle>
            <a:lvl1pPr marL="0" indent="0">
              <a:buNone/>
              <a:defRPr lang="en-US" sz="16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 name="Triângulo Retângulo 10">
            <a:extLst>
              <a:ext uri="{FF2B5EF4-FFF2-40B4-BE49-F238E27FC236}">
                <a16:creationId xmlns:a16="http://schemas.microsoft.com/office/drawing/2014/main" id="{CE95FA64-45F8-44AD-81C2-048A332EFF1E}"/>
              </a:ext>
            </a:extLst>
          </p:cNvPr>
          <p:cNvSpPr/>
          <p:nvPr userDrawn="1"/>
        </p:nvSpPr>
        <p:spPr>
          <a:xfrm>
            <a:off x="1427451" y="1491174"/>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382116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rtecola Fatur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9">
            <a:extLst>
              <a:ext uri="{FF2B5EF4-FFF2-40B4-BE49-F238E27FC236}">
                <a16:creationId xmlns:a16="http://schemas.microsoft.com/office/drawing/2014/main" id="{9EB59B95-FFC1-4D0F-9B57-0A5C9A34E45F}"/>
              </a:ext>
            </a:extLst>
          </p:cNvPr>
          <p:cNvSpPr>
            <a:spLocks noGrp="1"/>
          </p:cNvSpPr>
          <p:nvPr>
            <p:ph type="title" idx="4294967295"/>
          </p:nvPr>
        </p:nvSpPr>
        <p:spPr>
          <a:xfrm>
            <a:off x="3165230" y="785737"/>
            <a:ext cx="9803637"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3" name="Content Placeholder 2">
            <a:extLst>
              <a:ext uri="{FF2B5EF4-FFF2-40B4-BE49-F238E27FC236}">
                <a16:creationId xmlns:a16="http://schemas.microsoft.com/office/drawing/2014/main" id="{CF6A4E87-0BFD-4B24-B4C6-967CD3715D1A}"/>
              </a:ext>
            </a:extLst>
          </p:cNvPr>
          <p:cNvSpPr>
            <a:spLocks noGrp="1"/>
          </p:cNvSpPr>
          <p:nvPr>
            <p:ph sz="half" idx="27"/>
          </p:nvPr>
        </p:nvSpPr>
        <p:spPr>
          <a:xfrm>
            <a:off x="847493" y="1714395"/>
            <a:ext cx="5813657" cy="5307507"/>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4" name="Content Placeholder 2">
            <a:extLst>
              <a:ext uri="{FF2B5EF4-FFF2-40B4-BE49-F238E27FC236}">
                <a16:creationId xmlns:a16="http://schemas.microsoft.com/office/drawing/2014/main" id="{7E867530-CB8D-4148-9161-14062AC2ECD0}"/>
              </a:ext>
            </a:extLst>
          </p:cNvPr>
          <p:cNvSpPr>
            <a:spLocks noGrp="1"/>
          </p:cNvSpPr>
          <p:nvPr>
            <p:ph sz="half" idx="28"/>
          </p:nvPr>
        </p:nvSpPr>
        <p:spPr>
          <a:xfrm>
            <a:off x="7155210" y="1717884"/>
            <a:ext cx="5813657" cy="5307507"/>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3488345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Sub título com 4 textos e 4 título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FE950BD-F581-4BD7-ABD5-D289F3D609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0"/>
            <a:ext cx="13315950" cy="7553325"/>
          </a:xfrm>
          <a:prstGeom prst="rect">
            <a:avLst/>
          </a:prstGeom>
        </p:spPr>
      </p:pic>
      <p:sp>
        <p:nvSpPr>
          <p:cNvPr id="12" name="Content Placeholder 2"/>
          <p:cNvSpPr>
            <a:spLocks noGrp="1"/>
          </p:cNvSpPr>
          <p:nvPr>
            <p:ph sz="half" idx="22"/>
          </p:nvPr>
        </p:nvSpPr>
        <p:spPr>
          <a:xfrm>
            <a:off x="1365661" y="4674920"/>
            <a:ext cx="5597114"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7122214" y="4682125"/>
            <a:ext cx="5760001"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8" name="Conector reto 17"/>
          <p:cNvCxnSpPr>
            <a:cxnSpLocks/>
          </p:cNvCxnSpPr>
          <p:nvPr userDrawn="1"/>
        </p:nvCxnSpPr>
        <p:spPr>
          <a:xfrm>
            <a:off x="1365662" y="1629649"/>
            <a:ext cx="11534873" cy="26225"/>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28" name="Text Placeholder 4"/>
          <p:cNvSpPr>
            <a:spLocks noGrp="1"/>
          </p:cNvSpPr>
          <p:nvPr>
            <p:ph type="body" sz="quarter" idx="15"/>
          </p:nvPr>
        </p:nvSpPr>
        <p:spPr>
          <a:xfrm>
            <a:off x="1348302" y="1093657"/>
            <a:ext cx="11533913" cy="474358"/>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0" name="Text Placeholder 4"/>
          <p:cNvSpPr>
            <a:spLocks noGrp="1"/>
          </p:cNvSpPr>
          <p:nvPr>
            <p:ph type="body" sz="quarter" idx="25"/>
          </p:nvPr>
        </p:nvSpPr>
        <p:spPr>
          <a:xfrm>
            <a:off x="1365661" y="4123524"/>
            <a:ext cx="5597114"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7122215" y="4120280"/>
            <a:ext cx="576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4" name="Line 64">
            <a:extLst>
              <a:ext uri="{FF2B5EF4-FFF2-40B4-BE49-F238E27FC236}">
                <a16:creationId xmlns:a16="http://schemas.microsoft.com/office/drawing/2014/main" id="{95690691-072C-4E39-8C14-EBA286A39EE5}"/>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3" name="Espaço Reservado para Texto 3">
            <a:extLst>
              <a:ext uri="{FF2B5EF4-FFF2-40B4-BE49-F238E27FC236}">
                <a16:creationId xmlns:a16="http://schemas.microsoft.com/office/drawing/2014/main" id="{36A88377-96AC-4557-B502-3F59CFFA14B3}"/>
              </a:ext>
            </a:extLst>
          </p:cNvPr>
          <p:cNvSpPr>
            <a:spLocks noGrp="1"/>
          </p:cNvSpPr>
          <p:nvPr>
            <p:ph type="body" sz="quarter" idx="12" hasCustomPrompt="1"/>
          </p:nvPr>
        </p:nvSpPr>
        <p:spPr>
          <a:xfrm>
            <a:off x="345623" y="6905863"/>
            <a:ext cx="3262731" cy="217647"/>
          </a:xfrm>
        </p:spPr>
        <p:txBody>
          <a:bodyPr>
            <a:no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sp>
        <p:nvSpPr>
          <p:cNvPr id="38" name="Title 1">
            <a:extLst>
              <a:ext uri="{FF2B5EF4-FFF2-40B4-BE49-F238E27FC236}">
                <a16:creationId xmlns:a16="http://schemas.microsoft.com/office/drawing/2014/main" id="{61490F4B-1D74-4842-8498-DEF0E9B5887E}"/>
              </a:ext>
            </a:extLst>
          </p:cNvPr>
          <p:cNvSpPr>
            <a:spLocks noGrp="1"/>
          </p:cNvSpPr>
          <p:nvPr>
            <p:ph type="title"/>
          </p:nvPr>
        </p:nvSpPr>
        <p:spPr>
          <a:xfrm>
            <a:off x="5188017" y="603908"/>
            <a:ext cx="7734276" cy="468000"/>
          </a:xfrm>
        </p:spPr>
        <p:txBody>
          <a:bodyPr>
            <a:normAutofit/>
          </a:bodyPr>
          <a:lstStyle>
            <a:lvl1pPr algn="r">
              <a:defRPr sz="1800" b="1">
                <a:solidFill>
                  <a:srgbClr val="B58B23"/>
                </a:solidFill>
                <a:latin typeface="Hurme Geometric Sans 1"/>
              </a:defRPr>
            </a:lvl1pPr>
          </a:lstStyle>
          <a:p>
            <a:r>
              <a:rPr lang="en-US" dirty="0"/>
              <a:t>Click to edit Master title style</a:t>
            </a:r>
          </a:p>
        </p:txBody>
      </p:sp>
      <p:sp>
        <p:nvSpPr>
          <p:cNvPr id="19" name="Content Placeholder 2">
            <a:extLst>
              <a:ext uri="{FF2B5EF4-FFF2-40B4-BE49-F238E27FC236}">
                <a16:creationId xmlns:a16="http://schemas.microsoft.com/office/drawing/2014/main" id="{0BC3A3F4-2DE5-4084-A00C-615599287966}"/>
              </a:ext>
            </a:extLst>
          </p:cNvPr>
          <p:cNvSpPr>
            <a:spLocks noGrp="1"/>
          </p:cNvSpPr>
          <p:nvPr>
            <p:ph sz="half" idx="27"/>
          </p:nvPr>
        </p:nvSpPr>
        <p:spPr>
          <a:xfrm>
            <a:off x="1365662" y="1714396"/>
            <a:ext cx="11519579"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5" name="Conector reto 14"/>
          <p:cNvCxnSpPr>
            <a:cxnSpLocks/>
          </p:cNvCxnSpPr>
          <p:nvPr userDrawn="1"/>
        </p:nvCxnSpPr>
        <p:spPr>
          <a:xfrm flipV="1">
            <a:off x="1348302" y="4595481"/>
            <a:ext cx="5614473" cy="27535"/>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16" name="Conector reto 15"/>
          <p:cNvCxnSpPr>
            <a:cxnSpLocks/>
          </p:cNvCxnSpPr>
          <p:nvPr userDrawn="1"/>
        </p:nvCxnSpPr>
        <p:spPr>
          <a:xfrm flipV="1">
            <a:off x="7115258" y="4595480"/>
            <a:ext cx="5766957" cy="1"/>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4806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Sub título com 2 títulos e 2 textos na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Content Placeholder 2"/>
          <p:cNvSpPr>
            <a:spLocks noGrp="1"/>
          </p:cNvSpPr>
          <p:nvPr>
            <p:ph sz="half" idx="25"/>
          </p:nvPr>
        </p:nvSpPr>
        <p:spPr>
          <a:xfrm>
            <a:off x="1022496" y="2872492"/>
            <a:ext cx="11268000"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18569" y="2406366"/>
            <a:ext cx="11276354"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18569" y="1835036"/>
            <a:ext cx="11268220" cy="556593"/>
          </a:xfrm>
        </p:spPr>
        <p:txBody>
          <a:bodyPr anchor="ctr">
            <a:normAutofit/>
          </a:bodyPr>
          <a:lstStyle>
            <a:lvl1pPr marL="0" indent="0">
              <a:buNone/>
              <a:defRPr sz="1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32636" y="5072116"/>
            <a:ext cx="11268000"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68000"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1340290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82" y="0"/>
            <a:ext cx="13322300" cy="7560481"/>
          </a:xfrm>
          <a:prstGeom prst="rect">
            <a:avLst/>
          </a:prstGeom>
        </p:spPr>
      </p:pic>
      <p:sp>
        <p:nvSpPr>
          <p:cNvPr id="22" name="Content Placeholder 2"/>
          <p:cNvSpPr>
            <a:spLocks noGrp="1"/>
          </p:cNvSpPr>
          <p:nvPr>
            <p:ph sz="half" idx="25"/>
          </p:nvPr>
        </p:nvSpPr>
        <p:spPr>
          <a:xfrm>
            <a:off x="1022496" y="2872492"/>
            <a:ext cx="11268000"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18569" y="2406366"/>
            <a:ext cx="11276354"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18569" y="1835036"/>
            <a:ext cx="11268220" cy="556593"/>
          </a:xfrm>
        </p:spPr>
        <p:txBody>
          <a:bodyPr anchor="ctr">
            <a:normAutofit/>
          </a:bodyPr>
          <a:lstStyle>
            <a:lvl1pPr marL="0" indent="0">
              <a:buNone/>
              <a:defRPr sz="1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32636" y="5072116"/>
            <a:ext cx="11268000"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68000"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17146802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ub título com 2 títulos e 2 textos na horizontal">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E934263-EE15-4724-8D70-25FEFD93C4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22" name="Content Placeholder 2"/>
          <p:cNvSpPr>
            <a:spLocks noGrp="1"/>
          </p:cNvSpPr>
          <p:nvPr>
            <p:ph sz="half" idx="25"/>
          </p:nvPr>
        </p:nvSpPr>
        <p:spPr>
          <a:xfrm>
            <a:off x="1032636" y="2955753"/>
            <a:ext cx="11240086"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26923" y="2406366"/>
            <a:ext cx="11251512"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27040" y="1595567"/>
            <a:ext cx="11268220" cy="556593"/>
          </a:xfrm>
        </p:spPr>
        <p:txBody>
          <a:bodyPr anchor="ctr">
            <a:normAutofit/>
          </a:bodyPr>
          <a:lstStyle>
            <a:lvl1pPr marL="0" indent="0">
              <a:buNone/>
              <a:defRPr sz="2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26923" y="5154331"/>
            <a:ext cx="11240086"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51512"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32610479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ub título com 3 títulos e textos na horizontal">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FF1FE2C-7222-49CD-85C3-BEE3519528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8" name="Content Placeholder 2"/>
          <p:cNvSpPr>
            <a:spLocks noGrp="1"/>
          </p:cNvSpPr>
          <p:nvPr>
            <p:ph sz="half" idx="13"/>
          </p:nvPr>
        </p:nvSpPr>
        <p:spPr>
          <a:xfrm>
            <a:off x="3121796" y="1274214"/>
            <a:ext cx="9833293" cy="1798685"/>
          </a:xfrm>
          <a:prstGeom prst="rect">
            <a:avLst/>
          </a:prstGeom>
          <a:solidFill>
            <a:srgbClr val="DDDDDD"/>
          </a:solidFill>
          <a:ln>
            <a:noFill/>
          </a:ln>
          <a:extLst/>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8" name="Text Placeholder 4"/>
          <p:cNvSpPr>
            <a:spLocks noGrp="1"/>
          </p:cNvSpPr>
          <p:nvPr>
            <p:ph type="body" sz="quarter" idx="15"/>
          </p:nvPr>
        </p:nvSpPr>
        <p:spPr>
          <a:xfrm>
            <a:off x="334091" y="1281221"/>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121796" y="3172037"/>
            <a:ext cx="9833293" cy="1798685"/>
          </a:xfrm>
          <a:prstGeom prst="rect">
            <a:avLst/>
          </a:prstGeom>
          <a:solidFill>
            <a:srgbClr val="DDDDDD"/>
          </a:solidFill>
          <a:ln>
            <a:noFill/>
          </a:ln>
          <a:extLst/>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rgbClr val="DDDDDD"/>
          </a:solidFill>
          <a:ln>
            <a:noFill/>
          </a:ln>
          <a:extLst/>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17" name="Título 9">
            <a:extLst>
              <a:ext uri="{FF2B5EF4-FFF2-40B4-BE49-F238E27FC236}">
                <a16:creationId xmlns:a16="http://schemas.microsoft.com/office/drawing/2014/main" id="{BA6327CC-3434-4961-A58C-4ACCDC5DCC95}"/>
              </a:ext>
            </a:extLst>
          </p:cNvPr>
          <p:cNvSpPr>
            <a:spLocks noGrp="1"/>
          </p:cNvSpPr>
          <p:nvPr>
            <p:ph type="title" idx="4294967295"/>
          </p:nvPr>
        </p:nvSpPr>
        <p:spPr>
          <a:xfrm>
            <a:off x="3793926" y="537332"/>
            <a:ext cx="9128368" cy="555625"/>
          </a:xfrm>
        </p:spPr>
        <p:txBody>
          <a:bodyPr>
            <a:normAutofit/>
          </a:bodyPr>
          <a:lstStyle/>
          <a:p>
            <a:pPr algn="r"/>
            <a:endParaRPr lang="pt-BR" sz="1800" b="1" cap="all" dirty="0">
              <a:solidFill>
                <a:srgbClr val="B48A20"/>
              </a:solidFill>
              <a:latin typeface="Hurme Geometric Sans 2" pitchFamily="34" charset="0"/>
            </a:endParaRPr>
          </a:p>
        </p:txBody>
      </p:sp>
    </p:spTree>
    <p:extLst>
      <p:ext uri="{BB962C8B-B14F-4D97-AF65-F5344CB8AC3E}">
        <p14:creationId xmlns:p14="http://schemas.microsoft.com/office/powerpoint/2010/main" val="816907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Sub título com 2 títulos e 2 textos na horizontal">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9D33BFB-04EA-4DF9-ADEE-EB8F4A6F390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438" y="0"/>
            <a:ext cx="13326122" cy="7559095"/>
          </a:xfrm>
          <a:prstGeom prst="rect">
            <a:avLst/>
          </a:prstGeom>
        </p:spPr>
      </p:pic>
      <p:sp>
        <p:nvSpPr>
          <p:cNvPr id="22" name="Espaço Reservado para Texto 6">
            <a:extLst>
              <a:ext uri="{FF2B5EF4-FFF2-40B4-BE49-F238E27FC236}">
                <a16:creationId xmlns:a16="http://schemas.microsoft.com/office/drawing/2014/main" id="{C82304E8-5335-45C8-8AA0-5A4453FCA3D4}"/>
              </a:ext>
            </a:extLst>
          </p:cNvPr>
          <p:cNvSpPr>
            <a:spLocks noGrp="1"/>
          </p:cNvSpPr>
          <p:nvPr>
            <p:ph type="body" sz="quarter" idx="17"/>
          </p:nvPr>
        </p:nvSpPr>
        <p:spPr>
          <a:xfrm>
            <a:off x="1007103" y="1009398"/>
            <a:ext cx="11340791" cy="559127"/>
          </a:xfrm>
        </p:spPr>
        <p:txBody>
          <a:bodyPr anchor="ctr">
            <a:normAutofit/>
          </a:bodyPr>
          <a:lstStyle>
            <a:lvl1pPr marL="0" indent="0">
              <a:buNone/>
              <a:defRPr sz="2200">
                <a:solidFill>
                  <a:srgbClr val="1E1E1E"/>
                </a:solidFill>
                <a:latin typeface="Candara" panose="020E0502030303020204" pitchFamily="34" charset="0"/>
              </a:defRPr>
            </a:lvl1pPr>
          </a:lstStyle>
          <a:p>
            <a:pPr lvl="0"/>
            <a:r>
              <a:rPr lang="pt-BR" dirty="0"/>
              <a:t>Clique para editar o texto mestre</a:t>
            </a:r>
          </a:p>
        </p:txBody>
      </p:sp>
      <p:sp>
        <p:nvSpPr>
          <p:cNvPr id="11" name="AutoShape 3">
            <a:extLst>
              <a:ext uri="{FF2B5EF4-FFF2-40B4-BE49-F238E27FC236}">
                <a16:creationId xmlns:a16="http://schemas.microsoft.com/office/drawing/2014/main" id="{C11217EC-EE39-4350-B0DF-D969549597C2}"/>
              </a:ext>
            </a:extLst>
          </p:cNvPr>
          <p:cNvSpPr>
            <a:spLocks noChangeArrowheads="1"/>
          </p:cNvSpPr>
          <p:nvPr userDrawn="1">
            <p:custDataLst>
              <p:tags r:id="rId1"/>
            </p:custDataLst>
          </p:nvPr>
        </p:nvSpPr>
        <p:spPr bwMode="gray">
          <a:xfrm>
            <a:off x="981306" y="1748630"/>
            <a:ext cx="2843465" cy="644108"/>
          </a:xfrm>
          <a:prstGeom prst="chevron">
            <a:avLst>
              <a:gd name="adj" fmla="val 34952"/>
            </a:avLst>
          </a:prstGeom>
          <a:solidFill>
            <a:srgbClr val="1E1E1E"/>
          </a:solidFill>
          <a:ln w="12700" cap="rnd" algn="ctr">
            <a:noFill/>
            <a:miter lim="800000"/>
            <a:headEnd/>
            <a:tailEnd/>
          </a:ln>
        </p:spPr>
        <p:txBody>
          <a:bodyPr lIns="42120" tIns="42120" rIns="42120" bIns="42120" anchor="ctr" anchorCtr="1"/>
          <a:lstStyle/>
          <a:p>
            <a:pPr algn="ctr">
              <a:lnSpc>
                <a:spcPct val="106000"/>
              </a:lnSpc>
              <a:defRPr/>
            </a:pPr>
            <a:r>
              <a:rPr lang="en-US" sz="1900" b="1" dirty="0">
                <a:solidFill>
                  <a:srgbClr val="B58B23"/>
                </a:solidFill>
                <a:latin typeface="Hurme Geometric Sans 1"/>
              </a:rPr>
              <a:t>Text</a:t>
            </a:r>
          </a:p>
        </p:txBody>
      </p:sp>
      <p:sp>
        <p:nvSpPr>
          <p:cNvPr id="12" name="AutoShape 4">
            <a:extLst>
              <a:ext uri="{FF2B5EF4-FFF2-40B4-BE49-F238E27FC236}">
                <a16:creationId xmlns:a16="http://schemas.microsoft.com/office/drawing/2014/main" id="{AE610DDF-A00C-4028-9C18-C33CA719F29F}"/>
              </a:ext>
            </a:extLst>
          </p:cNvPr>
          <p:cNvSpPr>
            <a:spLocks noChangeArrowheads="1"/>
          </p:cNvSpPr>
          <p:nvPr userDrawn="1">
            <p:custDataLst>
              <p:tags r:id="rId2"/>
            </p:custDataLst>
          </p:nvPr>
        </p:nvSpPr>
        <p:spPr bwMode="gray">
          <a:xfrm>
            <a:off x="3827719" y="1748630"/>
            <a:ext cx="2843465" cy="644108"/>
          </a:xfrm>
          <a:prstGeom prst="chevron">
            <a:avLst>
              <a:gd name="adj" fmla="val 34975"/>
            </a:avLst>
          </a:prstGeom>
          <a:solidFill>
            <a:srgbClr val="565656"/>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B58B23"/>
                </a:solidFill>
                <a:latin typeface="Hurme Geometric Sans 1"/>
              </a:rPr>
              <a:t>Text</a:t>
            </a:r>
          </a:p>
        </p:txBody>
      </p:sp>
      <p:sp>
        <p:nvSpPr>
          <p:cNvPr id="13" name="AutoShape 5">
            <a:extLst>
              <a:ext uri="{FF2B5EF4-FFF2-40B4-BE49-F238E27FC236}">
                <a16:creationId xmlns:a16="http://schemas.microsoft.com/office/drawing/2014/main" id="{36B854BC-E043-4885-A40B-B5E94953097C}"/>
              </a:ext>
            </a:extLst>
          </p:cNvPr>
          <p:cNvSpPr>
            <a:spLocks noChangeArrowheads="1"/>
          </p:cNvSpPr>
          <p:nvPr userDrawn="1">
            <p:custDataLst>
              <p:tags r:id="rId3"/>
            </p:custDataLst>
          </p:nvPr>
        </p:nvSpPr>
        <p:spPr bwMode="gray">
          <a:xfrm>
            <a:off x="6651702" y="1748630"/>
            <a:ext cx="2843465" cy="644108"/>
          </a:xfrm>
          <a:prstGeom prst="chevron">
            <a:avLst>
              <a:gd name="adj" fmla="val 34975"/>
            </a:avLst>
          </a:prstGeom>
          <a:solidFill>
            <a:srgbClr val="B4B4B4"/>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565656"/>
                </a:solidFill>
                <a:latin typeface="Hurme Geometric Sans 1"/>
              </a:rPr>
              <a:t>Text</a:t>
            </a:r>
          </a:p>
        </p:txBody>
      </p:sp>
      <p:sp>
        <p:nvSpPr>
          <p:cNvPr id="16" name="AutoShape 6">
            <a:extLst>
              <a:ext uri="{FF2B5EF4-FFF2-40B4-BE49-F238E27FC236}">
                <a16:creationId xmlns:a16="http://schemas.microsoft.com/office/drawing/2014/main" id="{96D80A08-96D3-403E-BF12-747BA396ACB8}"/>
              </a:ext>
            </a:extLst>
          </p:cNvPr>
          <p:cNvSpPr>
            <a:spLocks noChangeArrowheads="1"/>
          </p:cNvSpPr>
          <p:nvPr userDrawn="1">
            <p:custDataLst>
              <p:tags r:id="rId4"/>
            </p:custDataLst>
          </p:nvPr>
        </p:nvSpPr>
        <p:spPr bwMode="gray">
          <a:xfrm>
            <a:off x="9478633" y="1753405"/>
            <a:ext cx="2843465" cy="644108"/>
          </a:xfrm>
          <a:prstGeom prst="chevron">
            <a:avLst>
              <a:gd name="adj" fmla="val 34975"/>
            </a:avLst>
          </a:prstGeom>
          <a:solidFill>
            <a:srgbClr val="E0E0E0"/>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1E1E1E"/>
                </a:solidFill>
                <a:latin typeface="Hurme Geometric Sans 1"/>
              </a:rPr>
              <a:t>Text</a:t>
            </a:r>
          </a:p>
        </p:txBody>
      </p:sp>
      <p:sp>
        <p:nvSpPr>
          <p:cNvPr id="17" name="Text Placeholder 5">
            <a:extLst>
              <a:ext uri="{FF2B5EF4-FFF2-40B4-BE49-F238E27FC236}">
                <a16:creationId xmlns:a16="http://schemas.microsoft.com/office/drawing/2014/main" id="{9FE40412-37B4-4C33-8312-0A348EB3A4CE}"/>
              </a:ext>
            </a:extLst>
          </p:cNvPr>
          <p:cNvSpPr txBox="1">
            <a:spLocks/>
          </p:cNvSpPr>
          <p:nvPr userDrawn="1"/>
        </p:nvSpPr>
        <p:spPr>
          <a:xfrm>
            <a:off x="1016739" y="2392738"/>
            <a:ext cx="2808032"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spcBef>
                <a:spcPts val="702"/>
              </a:spcBef>
            </a:pPr>
            <a:r>
              <a:rPr lang="en-US" sz="1500" dirty="0">
                <a:solidFill>
                  <a:srgbClr val="1E1E1E"/>
                </a:solidFill>
                <a:latin typeface="Hurme Geometric Sans 1"/>
              </a:rPr>
              <a:t>This is dummy text it is not here to be read</a:t>
            </a:r>
          </a:p>
          <a:p>
            <a:pPr marL="320954" lvl="1" indent="-320954">
              <a:spcBef>
                <a:spcPts val="702"/>
              </a:spcBef>
            </a:pPr>
            <a:r>
              <a:rPr lang="en-GB" sz="1500" dirty="0">
                <a:solidFill>
                  <a:srgbClr val="1E1E1E"/>
                </a:solidFill>
                <a:latin typeface="Hurme Geometric Sans 1"/>
              </a:rPr>
              <a:t>This is dummy text it is not here to be read</a:t>
            </a:r>
          </a:p>
          <a:p>
            <a:pPr marL="631210" lvl="2" indent="-310256">
              <a:spcBef>
                <a:spcPts val="702"/>
              </a:spcBef>
            </a:pPr>
            <a:r>
              <a:rPr lang="en-US" sz="1500" dirty="0">
                <a:solidFill>
                  <a:srgbClr val="1E1E1E"/>
                </a:solidFill>
                <a:latin typeface="Hurme Geometric Sans 1"/>
              </a:rPr>
              <a:t>This is dummy text it is not here to be read</a:t>
            </a:r>
          </a:p>
          <a:p>
            <a:pPr lvl="2">
              <a:spcAft>
                <a:spcPts val="702"/>
              </a:spcAft>
            </a:pPr>
            <a:endParaRPr lang="en-US" sz="1500" dirty="0">
              <a:solidFill>
                <a:srgbClr val="1E1E1E"/>
              </a:solidFill>
              <a:latin typeface="Hurme Geometric Sans 1"/>
            </a:endParaRPr>
          </a:p>
        </p:txBody>
      </p:sp>
      <p:sp>
        <p:nvSpPr>
          <p:cNvPr id="18" name="Text Placeholder 5">
            <a:extLst>
              <a:ext uri="{FF2B5EF4-FFF2-40B4-BE49-F238E27FC236}">
                <a16:creationId xmlns:a16="http://schemas.microsoft.com/office/drawing/2014/main" id="{0CBBCA4C-AA28-4351-ADCB-30715F5643B5}"/>
              </a:ext>
            </a:extLst>
          </p:cNvPr>
          <p:cNvSpPr txBox="1">
            <a:spLocks/>
          </p:cNvSpPr>
          <p:nvPr userDrawn="1"/>
        </p:nvSpPr>
        <p:spPr>
          <a:xfrm>
            <a:off x="3824770" y="2454091"/>
            <a:ext cx="2826931"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spcBef>
                <a:spcPts val="702"/>
              </a:spcBef>
            </a:pPr>
            <a:r>
              <a:rPr lang="en-US" sz="1500" dirty="0">
                <a:solidFill>
                  <a:srgbClr val="1E1E1E"/>
                </a:solidFill>
                <a:latin typeface="Hurme Geometric Sans 1"/>
              </a:rPr>
              <a:t>This is dummy text it is not here to be read</a:t>
            </a:r>
          </a:p>
          <a:p>
            <a:pPr marL="320954" lvl="1" indent="-320954">
              <a:spcBef>
                <a:spcPts val="702"/>
              </a:spcBef>
            </a:pPr>
            <a:r>
              <a:rPr lang="en-GB" sz="1500" dirty="0">
                <a:solidFill>
                  <a:srgbClr val="1E1E1E"/>
                </a:solidFill>
                <a:latin typeface="Hurme Geometric Sans 1"/>
              </a:rPr>
              <a:t>This is dummy text it is not here to be read</a:t>
            </a:r>
          </a:p>
          <a:p>
            <a:pPr marL="631210" lvl="2" indent="-310256">
              <a:spcBef>
                <a:spcPts val="702"/>
              </a:spcBef>
            </a:pPr>
            <a:r>
              <a:rPr lang="en-US" sz="1500" dirty="0">
                <a:solidFill>
                  <a:srgbClr val="1E1E1E"/>
                </a:solidFill>
                <a:latin typeface="Hurme Geometric Sans 1"/>
              </a:rPr>
              <a:t>This is dummy text it is not here to be read</a:t>
            </a:r>
          </a:p>
          <a:p>
            <a:pPr lvl="2">
              <a:spcBef>
                <a:spcPts val="0"/>
              </a:spcBef>
              <a:spcAft>
                <a:spcPts val="702"/>
              </a:spcAft>
            </a:pPr>
            <a:endParaRPr lang="en-US" sz="1500" dirty="0">
              <a:solidFill>
                <a:srgbClr val="1E1E1E"/>
              </a:solidFill>
              <a:latin typeface="Hurme Geometric Sans 1"/>
            </a:endParaRPr>
          </a:p>
        </p:txBody>
      </p:sp>
      <p:sp>
        <p:nvSpPr>
          <p:cNvPr id="19" name="Text Placeholder 5">
            <a:extLst>
              <a:ext uri="{FF2B5EF4-FFF2-40B4-BE49-F238E27FC236}">
                <a16:creationId xmlns:a16="http://schemas.microsoft.com/office/drawing/2014/main" id="{8D0E20B8-6BBE-437A-BC8F-467A9EA44F55}"/>
              </a:ext>
            </a:extLst>
          </p:cNvPr>
          <p:cNvSpPr txBox="1">
            <a:spLocks/>
          </p:cNvSpPr>
          <p:nvPr userDrawn="1"/>
        </p:nvSpPr>
        <p:spPr>
          <a:xfrm>
            <a:off x="6670601" y="2454091"/>
            <a:ext cx="2808032"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spcBef>
                <a:spcPts val="702"/>
              </a:spcBef>
            </a:pPr>
            <a:r>
              <a:rPr lang="en-US" sz="1500" dirty="0">
                <a:solidFill>
                  <a:srgbClr val="1E1E1E"/>
                </a:solidFill>
                <a:latin typeface="Hurme Geometric Sans 1"/>
              </a:rPr>
              <a:t>This is dummy text it is not here to be read</a:t>
            </a:r>
          </a:p>
          <a:p>
            <a:pPr marL="320954" lvl="1" indent="-320954">
              <a:spcBef>
                <a:spcPts val="702"/>
              </a:spcBef>
            </a:pPr>
            <a:r>
              <a:rPr lang="en-GB" sz="1500" dirty="0">
                <a:solidFill>
                  <a:srgbClr val="1E1E1E"/>
                </a:solidFill>
                <a:latin typeface="Hurme Geometric Sans 1"/>
              </a:rPr>
              <a:t>This is dummy text it is not here to be read</a:t>
            </a:r>
          </a:p>
          <a:p>
            <a:pPr marL="631210" lvl="2" indent="-310256">
              <a:spcBef>
                <a:spcPts val="702"/>
              </a:spcBef>
            </a:pPr>
            <a:r>
              <a:rPr lang="en-US" sz="1500" dirty="0">
                <a:solidFill>
                  <a:srgbClr val="1E1E1E"/>
                </a:solidFill>
                <a:latin typeface="Hurme Geometric Sans 1"/>
              </a:rPr>
              <a:t>This is dummy text it is not here to be read</a:t>
            </a:r>
          </a:p>
          <a:p>
            <a:pPr lvl="2">
              <a:spcBef>
                <a:spcPts val="0"/>
              </a:spcBef>
              <a:spcAft>
                <a:spcPts val="702"/>
              </a:spcAft>
            </a:pPr>
            <a:endParaRPr lang="en-US" sz="1500" dirty="0">
              <a:solidFill>
                <a:srgbClr val="1E1E1E"/>
              </a:solidFill>
              <a:latin typeface="Hurme Geometric Sans 1"/>
            </a:endParaRPr>
          </a:p>
        </p:txBody>
      </p:sp>
      <p:sp>
        <p:nvSpPr>
          <p:cNvPr id="20" name="Text Placeholder 5">
            <a:extLst>
              <a:ext uri="{FF2B5EF4-FFF2-40B4-BE49-F238E27FC236}">
                <a16:creationId xmlns:a16="http://schemas.microsoft.com/office/drawing/2014/main" id="{A727B1DE-DAAA-4E14-A719-47F7F4348655}"/>
              </a:ext>
            </a:extLst>
          </p:cNvPr>
          <p:cNvSpPr txBox="1">
            <a:spLocks/>
          </p:cNvSpPr>
          <p:nvPr userDrawn="1">
            <p:custDataLst>
              <p:tags r:id="rId5"/>
            </p:custDataLst>
          </p:nvPr>
        </p:nvSpPr>
        <p:spPr>
          <a:xfrm>
            <a:off x="9514067" y="2454091"/>
            <a:ext cx="2808032"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spcBef>
                <a:spcPts val="702"/>
              </a:spcBef>
            </a:pPr>
            <a:r>
              <a:rPr lang="en-US" sz="1500" dirty="0">
                <a:solidFill>
                  <a:srgbClr val="1E1E1E"/>
                </a:solidFill>
                <a:latin typeface="Hurme Geometric Sans 1"/>
              </a:rPr>
              <a:t>This is dummy text it is not here to be read</a:t>
            </a:r>
          </a:p>
          <a:p>
            <a:pPr marL="320954" lvl="1" indent="-320954">
              <a:spcBef>
                <a:spcPts val="702"/>
              </a:spcBef>
            </a:pPr>
            <a:r>
              <a:rPr lang="en-GB" sz="1500" dirty="0">
                <a:solidFill>
                  <a:srgbClr val="1E1E1E"/>
                </a:solidFill>
                <a:latin typeface="Hurme Geometric Sans 1"/>
              </a:rPr>
              <a:t>This is dummy text it is not here to be read</a:t>
            </a:r>
          </a:p>
          <a:p>
            <a:pPr marL="631210" lvl="2" indent="-310256">
              <a:spcBef>
                <a:spcPts val="702"/>
              </a:spcBef>
            </a:pPr>
            <a:r>
              <a:rPr lang="en-US" sz="1500" dirty="0">
                <a:solidFill>
                  <a:srgbClr val="1E1E1E"/>
                </a:solidFill>
                <a:latin typeface="Hurme Geometric Sans 1"/>
              </a:rPr>
              <a:t>This is dummy text it is not here to be read</a:t>
            </a:r>
          </a:p>
          <a:p>
            <a:pPr lvl="2">
              <a:spcBef>
                <a:spcPts val="0"/>
              </a:spcBef>
              <a:spcAft>
                <a:spcPts val="702"/>
              </a:spcAft>
            </a:pPr>
            <a:endParaRPr lang="en-US" sz="1500" dirty="0">
              <a:solidFill>
                <a:srgbClr val="1E1E1E"/>
              </a:solidFill>
              <a:latin typeface="Hurme Geometric Sans 1"/>
            </a:endParaRPr>
          </a:p>
        </p:txBody>
      </p:sp>
    </p:spTree>
    <p:extLst>
      <p:ext uri="{BB962C8B-B14F-4D97-AF65-F5344CB8AC3E}">
        <p14:creationId xmlns:p14="http://schemas.microsoft.com/office/powerpoint/2010/main" val="25093357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Sub título com 2 títulos e 2 textos na horizontal">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FC77D54B-20AB-459C-83CA-05B67B389B1A}"/>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10" name="Line 64">
            <a:extLst>
              <a:ext uri="{FF2B5EF4-FFF2-40B4-BE49-F238E27FC236}">
                <a16:creationId xmlns:a16="http://schemas.microsoft.com/office/drawing/2014/main" id="{B1EF051F-8B68-4D94-A2A8-5467C7BE8904}"/>
              </a:ext>
            </a:extLst>
          </p:cNvPr>
          <p:cNvSpPr>
            <a:spLocks noChangeShapeType="1"/>
          </p:cNvSpPr>
          <p:nvPr userDrawn="1"/>
        </p:nvSpPr>
        <p:spPr bwMode="auto">
          <a:xfrm>
            <a:off x="386336" y="7209542"/>
            <a:ext cx="11880119"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latin typeface="Tautz-Regular3"/>
            </a:endParaRPr>
          </a:p>
        </p:txBody>
      </p:sp>
      <p:sp>
        <p:nvSpPr>
          <p:cNvPr id="21" name="Title 1">
            <a:extLst>
              <a:ext uri="{FF2B5EF4-FFF2-40B4-BE49-F238E27FC236}">
                <a16:creationId xmlns:a16="http://schemas.microsoft.com/office/drawing/2014/main" id="{95634EB2-C143-4AB0-B3D1-9CB1985F3551}"/>
              </a:ext>
            </a:extLst>
          </p:cNvPr>
          <p:cNvSpPr>
            <a:spLocks noGrp="1"/>
          </p:cNvSpPr>
          <p:nvPr>
            <p:ph type="title"/>
          </p:nvPr>
        </p:nvSpPr>
        <p:spPr>
          <a:xfrm>
            <a:off x="339677" y="3"/>
            <a:ext cx="12615412" cy="555682"/>
          </a:xfrm>
        </p:spPr>
        <p:txBody>
          <a:bodyPr>
            <a:normAutofit/>
          </a:bodyPr>
          <a:lstStyle>
            <a:lvl1pPr>
              <a:defRPr sz="2400" b="1">
                <a:solidFill>
                  <a:srgbClr val="B58B23"/>
                </a:solidFill>
                <a:latin typeface="Candara" panose="020E0502030303020204" pitchFamily="34" charset="0"/>
              </a:defRPr>
            </a:lvl1pPr>
          </a:lstStyle>
          <a:p>
            <a:r>
              <a:rPr lang="en-US" dirty="0"/>
              <a:t>Click to edit Master title style</a:t>
            </a:r>
          </a:p>
        </p:txBody>
      </p:sp>
      <p:sp>
        <p:nvSpPr>
          <p:cNvPr id="22" name="Espaço Reservado para Texto 6">
            <a:extLst>
              <a:ext uri="{FF2B5EF4-FFF2-40B4-BE49-F238E27FC236}">
                <a16:creationId xmlns:a16="http://schemas.microsoft.com/office/drawing/2014/main" id="{C82304E8-5335-45C8-8AA0-5A4453FCA3D4}"/>
              </a:ext>
            </a:extLst>
          </p:cNvPr>
          <p:cNvSpPr>
            <a:spLocks noGrp="1"/>
          </p:cNvSpPr>
          <p:nvPr>
            <p:ph type="body" sz="quarter" idx="17"/>
          </p:nvPr>
        </p:nvSpPr>
        <p:spPr>
          <a:xfrm>
            <a:off x="339674" y="554852"/>
            <a:ext cx="12602600" cy="556593"/>
          </a:xfrm>
        </p:spPr>
        <p:txBody>
          <a:bodyPr anchor="ctr">
            <a:normAutofit/>
          </a:bodyPr>
          <a:lstStyle>
            <a:lvl1pPr marL="0" indent="0">
              <a:buNone/>
              <a:defRPr sz="2200">
                <a:solidFill>
                  <a:srgbClr val="1E1E1E"/>
                </a:solidFill>
                <a:latin typeface="Hurme Geometric Sans 1"/>
              </a:defRPr>
            </a:lvl1pPr>
          </a:lstStyle>
          <a:p>
            <a:pPr lvl="0"/>
            <a:r>
              <a:rPr lang="pt-BR" dirty="0"/>
              <a:t>Clique para editar o texto mestre</a:t>
            </a:r>
          </a:p>
        </p:txBody>
      </p:sp>
      <p:sp>
        <p:nvSpPr>
          <p:cNvPr id="23" name="Line 64">
            <a:extLst>
              <a:ext uri="{FF2B5EF4-FFF2-40B4-BE49-F238E27FC236}">
                <a16:creationId xmlns:a16="http://schemas.microsoft.com/office/drawing/2014/main" id="{2B59EA78-C7AC-435B-8620-5CB0E325E294}"/>
              </a:ext>
            </a:extLst>
          </p:cNvPr>
          <p:cNvSpPr>
            <a:spLocks noChangeShapeType="1"/>
          </p:cNvSpPr>
          <p:nvPr userDrawn="1"/>
        </p:nvSpPr>
        <p:spPr bwMode="auto">
          <a:xfrm>
            <a:off x="339672" y="554843"/>
            <a:ext cx="12556530"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schemeClr val="accent5">
                  <a:lumMod val="50000"/>
                </a:schemeClr>
              </a:solidFill>
            </a:endParaRPr>
          </a:p>
        </p:txBody>
      </p:sp>
      <p:sp>
        <p:nvSpPr>
          <p:cNvPr id="11" name="Rectangle 4">
            <a:extLst>
              <a:ext uri="{FF2B5EF4-FFF2-40B4-BE49-F238E27FC236}">
                <a16:creationId xmlns:a16="http://schemas.microsoft.com/office/drawing/2014/main" id="{80652771-FF33-4B02-8E0B-F2EEF09802BC}"/>
              </a:ext>
            </a:extLst>
          </p:cNvPr>
          <p:cNvSpPr>
            <a:spLocks noChangeArrowheads="1"/>
          </p:cNvSpPr>
          <p:nvPr userDrawn="1">
            <p:custDataLst>
              <p:tags r:id="rId1"/>
            </p:custDataLst>
          </p:nvPr>
        </p:nvSpPr>
        <p:spPr bwMode="auto">
          <a:xfrm>
            <a:off x="352881" y="3496601"/>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3</a:t>
            </a:r>
          </a:p>
        </p:txBody>
      </p:sp>
      <p:sp>
        <p:nvSpPr>
          <p:cNvPr id="12" name="Rectangle 4">
            <a:extLst>
              <a:ext uri="{FF2B5EF4-FFF2-40B4-BE49-F238E27FC236}">
                <a16:creationId xmlns:a16="http://schemas.microsoft.com/office/drawing/2014/main" id="{81FF0E11-0AC0-4F23-AD47-FDE93C10A757}"/>
              </a:ext>
            </a:extLst>
          </p:cNvPr>
          <p:cNvSpPr>
            <a:spLocks noChangeArrowheads="1"/>
          </p:cNvSpPr>
          <p:nvPr userDrawn="1">
            <p:custDataLst>
              <p:tags r:id="rId2"/>
            </p:custDataLst>
          </p:nvPr>
        </p:nvSpPr>
        <p:spPr bwMode="auto">
          <a:xfrm>
            <a:off x="352881" y="4640528"/>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4</a:t>
            </a:r>
          </a:p>
        </p:txBody>
      </p:sp>
      <p:sp>
        <p:nvSpPr>
          <p:cNvPr id="13" name="Rectangle 4">
            <a:extLst>
              <a:ext uri="{FF2B5EF4-FFF2-40B4-BE49-F238E27FC236}">
                <a16:creationId xmlns:a16="http://schemas.microsoft.com/office/drawing/2014/main" id="{E74642C7-3908-4B04-B5B3-A65C64DD83EE}"/>
              </a:ext>
            </a:extLst>
          </p:cNvPr>
          <p:cNvSpPr>
            <a:spLocks noChangeArrowheads="1"/>
          </p:cNvSpPr>
          <p:nvPr userDrawn="1">
            <p:custDataLst>
              <p:tags r:id="rId3"/>
            </p:custDataLst>
          </p:nvPr>
        </p:nvSpPr>
        <p:spPr bwMode="auto">
          <a:xfrm>
            <a:off x="352881" y="5815233"/>
            <a:ext cx="6052638" cy="269729"/>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200" b="1" dirty="0">
                <a:solidFill>
                  <a:srgbClr val="B58B23"/>
                </a:solidFill>
                <a:latin typeface="Hurme Geometric Sans 1"/>
              </a:rPr>
              <a:t>5</a:t>
            </a:r>
          </a:p>
        </p:txBody>
      </p:sp>
      <p:sp>
        <p:nvSpPr>
          <p:cNvPr id="16" name="Rectangle 4">
            <a:extLst>
              <a:ext uri="{FF2B5EF4-FFF2-40B4-BE49-F238E27FC236}">
                <a16:creationId xmlns:a16="http://schemas.microsoft.com/office/drawing/2014/main" id="{D25C94AA-66B0-41BF-9BFC-315E1BC02548}"/>
              </a:ext>
            </a:extLst>
          </p:cNvPr>
          <p:cNvSpPr>
            <a:spLocks noChangeArrowheads="1"/>
          </p:cNvSpPr>
          <p:nvPr userDrawn="1">
            <p:custDataLst>
              <p:tags r:id="rId4"/>
            </p:custDataLst>
          </p:nvPr>
        </p:nvSpPr>
        <p:spPr bwMode="auto">
          <a:xfrm>
            <a:off x="352881" y="2352674"/>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2</a:t>
            </a:r>
          </a:p>
        </p:txBody>
      </p:sp>
      <p:sp>
        <p:nvSpPr>
          <p:cNvPr id="17" name="Rectangle 4">
            <a:extLst>
              <a:ext uri="{FF2B5EF4-FFF2-40B4-BE49-F238E27FC236}">
                <a16:creationId xmlns:a16="http://schemas.microsoft.com/office/drawing/2014/main" id="{2ED67C46-D878-4D03-ACBB-C0E02CD2BF31}"/>
              </a:ext>
            </a:extLst>
          </p:cNvPr>
          <p:cNvSpPr>
            <a:spLocks noChangeArrowheads="1"/>
          </p:cNvSpPr>
          <p:nvPr userDrawn="1">
            <p:custDataLst>
              <p:tags r:id="rId5"/>
            </p:custDataLst>
          </p:nvPr>
        </p:nvSpPr>
        <p:spPr bwMode="auto">
          <a:xfrm>
            <a:off x="352881" y="1208745"/>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1</a:t>
            </a:r>
          </a:p>
        </p:txBody>
      </p:sp>
      <p:sp>
        <p:nvSpPr>
          <p:cNvPr id="18" name="Rectangle 4">
            <a:extLst>
              <a:ext uri="{FF2B5EF4-FFF2-40B4-BE49-F238E27FC236}">
                <a16:creationId xmlns:a16="http://schemas.microsoft.com/office/drawing/2014/main" id="{7F2EBE78-8357-447C-87AB-BE6C864CE4F2}"/>
              </a:ext>
            </a:extLst>
          </p:cNvPr>
          <p:cNvSpPr>
            <a:spLocks noChangeArrowheads="1"/>
          </p:cNvSpPr>
          <p:nvPr userDrawn="1">
            <p:custDataLst>
              <p:tags r:id="rId6"/>
            </p:custDataLst>
          </p:nvPr>
        </p:nvSpPr>
        <p:spPr bwMode="auto">
          <a:xfrm>
            <a:off x="6931954" y="3496601"/>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8</a:t>
            </a:r>
          </a:p>
        </p:txBody>
      </p:sp>
      <p:sp>
        <p:nvSpPr>
          <p:cNvPr id="19" name="Rectangle 4">
            <a:extLst>
              <a:ext uri="{FF2B5EF4-FFF2-40B4-BE49-F238E27FC236}">
                <a16:creationId xmlns:a16="http://schemas.microsoft.com/office/drawing/2014/main" id="{521F17CC-BAA1-412B-B580-85FEB2C28ACB}"/>
              </a:ext>
            </a:extLst>
          </p:cNvPr>
          <p:cNvSpPr>
            <a:spLocks noChangeArrowheads="1"/>
          </p:cNvSpPr>
          <p:nvPr userDrawn="1">
            <p:custDataLst>
              <p:tags r:id="rId7"/>
            </p:custDataLst>
          </p:nvPr>
        </p:nvSpPr>
        <p:spPr bwMode="auto">
          <a:xfrm>
            <a:off x="6931954" y="4640528"/>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9</a:t>
            </a:r>
          </a:p>
        </p:txBody>
      </p:sp>
      <p:sp>
        <p:nvSpPr>
          <p:cNvPr id="20" name="Rectangle 4">
            <a:extLst>
              <a:ext uri="{FF2B5EF4-FFF2-40B4-BE49-F238E27FC236}">
                <a16:creationId xmlns:a16="http://schemas.microsoft.com/office/drawing/2014/main" id="{89BD0CC2-FBAA-44B6-8B1C-3E9FBAE429C7}"/>
              </a:ext>
            </a:extLst>
          </p:cNvPr>
          <p:cNvSpPr>
            <a:spLocks noChangeArrowheads="1"/>
          </p:cNvSpPr>
          <p:nvPr userDrawn="1">
            <p:custDataLst>
              <p:tags r:id="rId8"/>
            </p:custDataLst>
          </p:nvPr>
        </p:nvSpPr>
        <p:spPr bwMode="auto">
          <a:xfrm>
            <a:off x="6931954" y="5784456"/>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10</a:t>
            </a:r>
          </a:p>
        </p:txBody>
      </p:sp>
      <p:sp>
        <p:nvSpPr>
          <p:cNvPr id="24" name="Rectangle 4">
            <a:extLst>
              <a:ext uri="{FF2B5EF4-FFF2-40B4-BE49-F238E27FC236}">
                <a16:creationId xmlns:a16="http://schemas.microsoft.com/office/drawing/2014/main" id="{30511B0B-5BBE-4E67-963F-0942B28C8B93}"/>
              </a:ext>
            </a:extLst>
          </p:cNvPr>
          <p:cNvSpPr>
            <a:spLocks noChangeArrowheads="1"/>
          </p:cNvSpPr>
          <p:nvPr userDrawn="1">
            <p:custDataLst>
              <p:tags r:id="rId9"/>
            </p:custDataLst>
          </p:nvPr>
        </p:nvSpPr>
        <p:spPr bwMode="auto">
          <a:xfrm>
            <a:off x="6931954" y="2352674"/>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7</a:t>
            </a:r>
          </a:p>
        </p:txBody>
      </p:sp>
      <p:sp>
        <p:nvSpPr>
          <p:cNvPr id="25" name="Rectangle 4">
            <a:extLst>
              <a:ext uri="{FF2B5EF4-FFF2-40B4-BE49-F238E27FC236}">
                <a16:creationId xmlns:a16="http://schemas.microsoft.com/office/drawing/2014/main" id="{E60C2DC8-B612-4429-BA18-6E142AA7F47A}"/>
              </a:ext>
            </a:extLst>
          </p:cNvPr>
          <p:cNvSpPr>
            <a:spLocks noChangeArrowheads="1"/>
          </p:cNvSpPr>
          <p:nvPr userDrawn="1">
            <p:custDataLst>
              <p:tags r:id="rId10"/>
            </p:custDataLst>
          </p:nvPr>
        </p:nvSpPr>
        <p:spPr bwMode="auto">
          <a:xfrm>
            <a:off x="6931954" y="1208745"/>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6</a:t>
            </a:r>
          </a:p>
        </p:txBody>
      </p:sp>
      <p:sp>
        <p:nvSpPr>
          <p:cNvPr id="26" name="Text Placeholder 5">
            <a:extLst>
              <a:ext uri="{FF2B5EF4-FFF2-40B4-BE49-F238E27FC236}">
                <a16:creationId xmlns:a16="http://schemas.microsoft.com/office/drawing/2014/main" id="{47D1C0F1-D79D-4043-8934-D3C7B95359A3}"/>
              </a:ext>
            </a:extLst>
          </p:cNvPr>
          <p:cNvSpPr txBox="1">
            <a:spLocks/>
          </p:cNvSpPr>
          <p:nvPr userDrawn="1"/>
        </p:nvSpPr>
        <p:spPr>
          <a:xfrm>
            <a:off x="1044441" y="1548283"/>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27" name="Text Placeholder 5">
            <a:extLst>
              <a:ext uri="{FF2B5EF4-FFF2-40B4-BE49-F238E27FC236}">
                <a16:creationId xmlns:a16="http://schemas.microsoft.com/office/drawing/2014/main" id="{A1D7F84C-D17A-4D83-8D6F-6A13DAEF773C}"/>
              </a:ext>
            </a:extLst>
          </p:cNvPr>
          <p:cNvSpPr txBox="1">
            <a:spLocks/>
          </p:cNvSpPr>
          <p:nvPr userDrawn="1"/>
        </p:nvSpPr>
        <p:spPr>
          <a:xfrm>
            <a:off x="1044441" y="2692210"/>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28" name="Text Placeholder 5">
            <a:extLst>
              <a:ext uri="{FF2B5EF4-FFF2-40B4-BE49-F238E27FC236}">
                <a16:creationId xmlns:a16="http://schemas.microsoft.com/office/drawing/2014/main" id="{F9E0237D-0374-4A45-8F40-F2E4EED447C4}"/>
              </a:ext>
            </a:extLst>
          </p:cNvPr>
          <p:cNvSpPr txBox="1">
            <a:spLocks/>
          </p:cNvSpPr>
          <p:nvPr userDrawn="1"/>
        </p:nvSpPr>
        <p:spPr>
          <a:xfrm>
            <a:off x="1044441" y="3836138"/>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29" name="Text Placeholder 5">
            <a:extLst>
              <a:ext uri="{FF2B5EF4-FFF2-40B4-BE49-F238E27FC236}">
                <a16:creationId xmlns:a16="http://schemas.microsoft.com/office/drawing/2014/main" id="{C789D079-71E0-4C8B-98D9-AAF241B16F36}"/>
              </a:ext>
            </a:extLst>
          </p:cNvPr>
          <p:cNvSpPr txBox="1">
            <a:spLocks/>
          </p:cNvSpPr>
          <p:nvPr userDrawn="1"/>
        </p:nvSpPr>
        <p:spPr>
          <a:xfrm>
            <a:off x="1044441" y="4980067"/>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0" name="Text Placeholder 5">
            <a:extLst>
              <a:ext uri="{FF2B5EF4-FFF2-40B4-BE49-F238E27FC236}">
                <a16:creationId xmlns:a16="http://schemas.microsoft.com/office/drawing/2014/main" id="{120E3F9F-6704-42F8-AA4B-BCC1C1EC20C3}"/>
              </a:ext>
            </a:extLst>
          </p:cNvPr>
          <p:cNvSpPr txBox="1">
            <a:spLocks/>
          </p:cNvSpPr>
          <p:nvPr userDrawn="1"/>
        </p:nvSpPr>
        <p:spPr>
          <a:xfrm>
            <a:off x="7623517" y="1548283"/>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1" name="Text Placeholder 5">
            <a:extLst>
              <a:ext uri="{FF2B5EF4-FFF2-40B4-BE49-F238E27FC236}">
                <a16:creationId xmlns:a16="http://schemas.microsoft.com/office/drawing/2014/main" id="{74D475B5-77A0-41E9-9752-821E39BEC8E2}"/>
              </a:ext>
            </a:extLst>
          </p:cNvPr>
          <p:cNvSpPr txBox="1">
            <a:spLocks/>
          </p:cNvSpPr>
          <p:nvPr userDrawn="1"/>
        </p:nvSpPr>
        <p:spPr>
          <a:xfrm>
            <a:off x="7623517" y="2692210"/>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2" name="Text Placeholder 5">
            <a:extLst>
              <a:ext uri="{FF2B5EF4-FFF2-40B4-BE49-F238E27FC236}">
                <a16:creationId xmlns:a16="http://schemas.microsoft.com/office/drawing/2014/main" id="{39FF35C3-01F5-4DC7-8199-59980B505D86}"/>
              </a:ext>
            </a:extLst>
          </p:cNvPr>
          <p:cNvSpPr txBox="1">
            <a:spLocks/>
          </p:cNvSpPr>
          <p:nvPr userDrawn="1"/>
        </p:nvSpPr>
        <p:spPr>
          <a:xfrm>
            <a:off x="7623517" y="3836138"/>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3" name="Text Placeholder 5">
            <a:extLst>
              <a:ext uri="{FF2B5EF4-FFF2-40B4-BE49-F238E27FC236}">
                <a16:creationId xmlns:a16="http://schemas.microsoft.com/office/drawing/2014/main" id="{A0C1281C-91DE-4FE9-9001-A99795BD6EC6}"/>
              </a:ext>
            </a:extLst>
          </p:cNvPr>
          <p:cNvSpPr txBox="1">
            <a:spLocks/>
          </p:cNvSpPr>
          <p:nvPr userDrawn="1"/>
        </p:nvSpPr>
        <p:spPr>
          <a:xfrm>
            <a:off x="7623517" y="4980067"/>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4" name="Text Placeholder 5">
            <a:extLst>
              <a:ext uri="{FF2B5EF4-FFF2-40B4-BE49-F238E27FC236}">
                <a16:creationId xmlns:a16="http://schemas.microsoft.com/office/drawing/2014/main" id="{038672FD-20C8-4082-B087-ADAF66479858}"/>
              </a:ext>
            </a:extLst>
          </p:cNvPr>
          <p:cNvSpPr txBox="1">
            <a:spLocks/>
          </p:cNvSpPr>
          <p:nvPr userDrawn="1"/>
        </p:nvSpPr>
        <p:spPr>
          <a:xfrm>
            <a:off x="1044441" y="6123994"/>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5" name="Text Placeholder 5">
            <a:extLst>
              <a:ext uri="{FF2B5EF4-FFF2-40B4-BE49-F238E27FC236}">
                <a16:creationId xmlns:a16="http://schemas.microsoft.com/office/drawing/2014/main" id="{E0B3674B-6ABB-426E-B15B-9CBE837D01A4}"/>
              </a:ext>
            </a:extLst>
          </p:cNvPr>
          <p:cNvSpPr txBox="1">
            <a:spLocks/>
          </p:cNvSpPr>
          <p:nvPr userDrawn="1"/>
        </p:nvSpPr>
        <p:spPr>
          <a:xfrm>
            <a:off x="7623517" y="6123994"/>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Tree>
    <p:extLst>
      <p:ext uri="{BB962C8B-B14F-4D97-AF65-F5344CB8AC3E}">
        <p14:creationId xmlns:p14="http://schemas.microsoft.com/office/powerpoint/2010/main" val="1280799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3791451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ub título com texto sem título na vertical e 2 títulos e textos na horizontal ">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37656374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ub título com 3 textos sem títulos na vertic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Tree>
    <p:extLst>
      <p:ext uri="{BB962C8B-B14F-4D97-AF65-F5344CB8AC3E}">
        <p14:creationId xmlns:p14="http://schemas.microsoft.com/office/powerpoint/2010/main" val="6337987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cisão">
    <p:spTree>
      <p:nvGrpSpPr>
        <p:cNvPr id="1" name=""/>
        <p:cNvGrpSpPr/>
        <p:nvPr/>
      </p:nvGrpSpPr>
      <p:grpSpPr>
        <a:xfrm>
          <a:off x="0" y="0"/>
          <a:ext cx="0" cy="0"/>
          <a:chOff x="0" y="0"/>
          <a:chExt cx="0" cy="0"/>
        </a:xfrm>
      </p:grpSpPr>
      <p:sp>
        <p:nvSpPr>
          <p:cNvPr id="10" name="Text Placeholder 2"/>
          <p:cNvSpPr>
            <a:spLocks noGrp="1"/>
          </p:cNvSpPr>
          <p:nvPr>
            <p:ph type="body" idx="1"/>
          </p:nvPr>
        </p:nvSpPr>
        <p:spPr>
          <a:xfrm>
            <a:off x="362333" y="834486"/>
            <a:ext cx="2564826" cy="2932145"/>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1" name="Content Placeholder 2"/>
          <p:cNvSpPr>
            <a:spLocks noGrp="1"/>
          </p:cNvSpPr>
          <p:nvPr>
            <p:ph sz="half" idx="20"/>
          </p:nvPr>
        </p:nvSpPr>
        <p:spPr>
          <a:xfrm>
            <a:off x="3118130" y="848486"/>
            <a:ext cx="9804164" cy="2932145"/>
          </a:xfrm>
          <a:prstGeom prst="rect">
            <a:avLst/>
          </a:prstGeom>
          <a:solidFill>
            <a:schemeClr val="bg1">
              <a:lumMod val="75000"/>
              <a:alpha val="78824"/>
            </a:schemeClr>
          </a:solidFill>
          <a:extLst/>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Text Placeholder 2"/>
          <p:cNvSpPr>
            <a:spLocks noGrp="1"/>
          </p:cNvSpPr>
          <p:nvPr>
            <p:ph type="body" idx="21"/>
          </p:nvPr>
        </p:nvSpPr>
        <p:spPr>
          <a:xfrm>
            <a:off x="362333" y="3901593"/>
            <a:ext cx="2564826" cy="2932145"/>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3" name="Content Placeholder 2"/>
          <p:cNvSpPr>
            <a:spLocks noGrp="1"/>
          </p:cNvSpPr>
          <p:nvPr>
            <p:ph sz="half" idx="22"/>
          </p:nvPr>
        </p:nvSpPr>
        <p:spPr>
          <a:xfrm>
            <a:off x="3118130" y="3901592"/>
            <a:ext cx="9804164" cy="2932145"/>
          </a:xfrm>
          <a:prstGeom prst="rect">
            <a:avLst/>
          </a:prstGeom>
          <a:solidFill>
            <a:schemeClr val="bg1">
              <a:lumMod val="75000"/>
              <a:alpha val="78824"/>
            </a:schemeClr>
          </a:solidFill>
          <a:extLst/>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5" name="Line 64">
            <a:extLst>
              <a:ext uri="{FF2B5EF4-FFF2-40B4-BE49-F238E27FC236}">
                <a16:creationId xmlns:a16="http://schemas.microsoft.com/office/drawing/2014/main" id="{1082D0FC-A5A7-4847-96B2-353B5B50C884}"/>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21" name="Title 1">
            <a:extLst>
              <a:ext uri="{FF2B5EF4-FFF2-40B4-BE49-F238E27FC236}">
                <a16:creationId xmlns:a16="http://schemas.microsoft.com/office/drawing/2014/main" id="{351E0860-7409-45FF-8D64-CED670D96BE6}"/>
              </a:ext>
            </a:extLst>
          </p:cNvPr>
          <p:cNvSpPr>
            <a:spLocks noGrp="1"/>
          </p:cNvSpPr>
          <p:nvPr>
            <p:ph type="title"/>
          </p:nvPr>
        </p:nvSpPr>
        <p:spPr>
          <a:xfrm>
            <a:off x="339677" y="3"/>
            <a:ext cx="12615412" cy="555682"/>
          </a:xfrm>
        </p:spPr>
        <p:txBody>
          <a:bodyPr>
            <a:normAutofit/>
          </a:bodyPr>
          <a:lstStyle>
            <a:lvl1pPr>
              <a:defRPr sz="2400" b="1">
                <a:solidFill>
                  <a:srgbClr val="B58B23"/>
                </a:solidFill>
                <a:latin typeface="Candara" panose="020E0502030303020204" pitchFamily="34" charset="0"/>
              </a:defRPr>
            </a:lvl1pPr>
          </a:lstStyle>
          <a:p>
            <a:r>
              <a:rPr lang="en-US" dirty="0"/>
              <a:t>Click to edit Master title style</a:t>
            </a:r>
          </a:p>
        </p:txBody>
      </p:sp>
    </p:spTree>
    <p:extLst>
      <p:ext uri="{BB962C8B-B14F-4D97-AF65-F5344CB8AC3E}">
        <p14:creationId xmlns:p14="http://schemas.microsoft.com/office/powerpoint/2010/main" val="6230112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ventos Relevant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754873" y="3249637"/>
            <a:ext cx="2743202" cy="3826412"/>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3" name="Content Placeholder 2"/>
          <p:cNvSpPr>
            <a:spLocks noGrp="1"/>
          </p:cNvSpPr>
          <p:nvPr>
            <p:ph sz="half" idx="10"/>
          </p:nvPr>
        </p:nvSpPr>
        <p:spPr>
          <a:xfrm>
            <a:off x="4754873" y="1899137"/>
            <a:ext cx="2743202" cy="1252026"/>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4" name="Content Placeholder 2"/>
          <p:cNvSpPr>
            <a:spLocks noGrp="1"/>
          </p:cNvSpPr>
          <p:nvPr>
            <p:ph sz="half" idx="11"/>
          </p:nvPr>
        </p:nvSpPr>
        <p:spPr>
          <a:xfrm>
            <a:off x="7596547" y="3249637"/>
            <a:ext cx="2743202" cy="3826412"/>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7" name="Content Placeholder 2"/>
          <p:cNvSpPr>
            <a:spLocks noGrp="1"/>
          </p:cNvSpPr>
          <p:nvPr>
            <p:ph sz="half" idx="12"/>
          </p:nvPr>
        </p:nvSpPr>
        <p:spPr>
          <a:xfrm>
            <a:off x="7596547" y="1899137"/>
            <a:ext cx="2743202" cy="1252026"/>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1" name="Content Placeholder 2"/>
          <p:cNvSpPr>
            <a:spLocks noGrp="1"/>
          </p:cNvSpPr>
          <p:nvPr>
            <p:ph sz="half" idx="13"/>
          </p:nvPr>
        </p:nvSpPr>
        <p:spPr>
          <a:xfrm>
            <a:off x="10459423" y="3249637"/>
            <a:ext cx="2743202" cy="3826412"/>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2" name="Content Placeholder 2"/>
          <p:cNvSpPr>
            <a:spLocks noGrp="1"/>
          </p:cNvSpPr>
          <p:nvPr>
            <p:ph sz="half" idx="14"/>
          </p:nvPr>
        </p:nvSpPr>
        <p:spPr>
          <a:xfrm>
            <a:off x="10452486" y="1899137"/>
            <a:ext cx="2743202" cy="1252026"/>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0" name="Content Placeholder 2">
            <a:extLst>
              <a:ext uri="{FF2B5EF4-FFF2-40B4-BE49-F238E27FC236}">
                <a16:creationId xmlns:a16="http://schemas.microsoft.com/office/drawing/2014/main" id="{62866EB1-14F0-4AEC-92A2-D226039D76BC}"/>
              </a:ext>
            </a:extLst>
          </p:cNvPr>
          <p:cNvSpPr>
            <a:spLocks noGrp="1"/>
          </p:cNvSpPr>
          <p:nvPr>
            <p:ph sz="half" idx="15" hasCustomPrompt="1"/>
          </p:nvPr>
        </p:nvSpPr>
        <p:spPr>
          <a:xfrm>
            <a:off x="1416941" y="1899137"/>
            <a:ext cx="2743202" cy="1252026"/>
          </a:xfrm>
          <a:prstGeom prst="rect">
            <a:avLst/>
          </a:prstGeom>
          <a:extLst/>
        </p:spPr>
        <p:txBody>
          <a:bodyPr vert="horz" lIns="106985" tIns="53492" rIns="106985" bIns="53492" rtlCol="0">
            <a:noAutofit/>
          </a:bodyPr>
          <a:lstStyle>
            <a:lvl1pPr marL="0" indent="0">
              <a:buNone/>
              <a:defRPr lang="en-US" sz="1600" dirty="0" smtClean="0">
                <a:solidFill>
                  <a:srgbClr val="1E1E1E"/>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5. DESMONTRA</a:t>
            </a:r>
          </a:p>
        </p:txBody>
      </p:sp>
      <p:sp>
        <p:nvSpPr>
          <p:cNvPr id="11" name="Triângulo Retângulo 10">
            <a:extLst>
              <a:ext uri="{FF2B5EF4-FFF2-40B4-BE49-F238E27FC236}">
                <a16:creationId xmlns:a16="http://schemas.microsoft.com/office/drawing/2014/main" id="{CE95FA64-45F8-44AD-81C2-048A332EFF1E}"/>
              </a:ext>
            </a:extLst>
          </p:cNvPr>
          <p:cNvSpPr/>
          <p:nvPr userDrawn="1"/>
        </p:nvSpPr>
        <p:spPr>
          <a:xfrm>
            <a:off x="1416941" y="1598054"/>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034005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Balão de Fala: Retângulo 7">
            <a:extLst>
              <a:ext uri="{FF2B5EF4-FFF2-40B4-BE49-F238E27FC236}">
                <a16:creationId xmlns:a16="http://schemas.microsoft.com/office/drawing/2014/main" id="{8E35D16A-4266-4820-9C3A-018C54E5CFBF}"/>
              </a:ext>
            </a:extLst>
          </p:cNvPr>
          <p:cNvSpPr/>
          <p:nvPr userDrawn="1"/>
        </p:nvSpPr>
        <p:spPr>
          <a:xfrm>
            <a:off x="254618" y="2878020"/>
            <a:ext cx="1706137" cy="100649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dirty="0"/>
          </a:p>
        </p:txBody>
      </p:sp>
      <p:sp>
        <p:nvSpPr>
          <p:cNvPr id="12" name="Retângulo 11">
            <a:extLst>
              <a:ext uri="{FF2B5EF4-FFF2-40B4-BE49-F238E27FC236}">
                <a16:creationId xmlns:a16="http://schemas.microsoft.com/office/drawing/2014/main" id="{B37074B3-3C55-487E-B80F-B414E49351D4}"/>
              </a:ext>
            </a:extLst>
          </p:cNvPr>
          <p:cNvSpPr/>
          <p:nvPr userDrawn="1"/>
        </p:nvSpPr>
        <p:spPr>
          <a:xfrm>
            <a:off x="1581641" y="2550268"/>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13" name="Seta: para a Direita 12">
            <a:extLst>
              <a:ext uri="{FF2B5EF4-FFF2-40B4-BE49-F238E27FC236}">
                <a16:creationId xmlns:a16="http://schemas.microsoft.com/office/drawing/2014/main" id="{4287F6AD-2FB3-415B-841D-8763994BC096}"/>
              </a:ext>
            </a:extLst>
          </p:cNvPr>
          <p:cNvSpPr/>
          <p:nvPr userDrawn="1"/>
        </p:nvSpPr>
        <p:spPr>
          <a:xfrm>
            <a:off x="267629" y="4408227"/>
            <a:ext cx="12056299" cy="232012"/>
          </a:xfrm>
          <a:prstGeom prst="rightArrow">
            <a:avLst/>
          </a:prstGeom>
          <a:gradFill flip="none" rotWithShape="1">
            <a:gsLst>
              <a:gs pos="0">
                <a:srgbClr val="B48A20"/>
              </a:gs>
              <a:gs pos="46000">
                <a:schemeClr val="accent5">
                  <a:lumMod val="95000"/>
                  <a:lumOff val="5000"/>
                </a:schemeClr>
              </a:gs>
              <a:gs pos="100000">
                <a:schemeClr val="accent5">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descr="16.12.2016">
            <a:extLst>
              <a:ext uri="{FF2B5EF4-FFF2-40B4-BE49-F238E27FC236}">
                <a16:creationId xmlns:a16="http://schemas.microsoft.com/office/drawing/2014/main" id="{19663A40-B196-4491-8312-005F9B15AEB2}"/>
              </a:ext>
            </a:extLst>
          </p:cNvPr>
          <p:cNvSpPr/>
          <p:nvPr userDrawn="1"/>
        </p:nvSpPr>
        <p:spPr>
          <a:xfrm>
            <a:off x="477671" y="4367283"/>
            <a:ext cx="1116981" cy="38213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t-BR" sz="1600" dirty="0"/>
              <a:t>16.12.2016</a:t>
            </a:r>
          </a:p>
        </p:txBody>
      </p:sp>
      <p:sp>
        <p:nvSpPr>
          <p:cNvPr id="19" name="Balão de Fala: Retângulo 18">
            <a:extLst>
              <a:ext uri="{FF2B5EF4-FFF2-40B4-BE49-F238E27FC236}">
                <a16:creationId xmlns:a16="http://schemas.microsoft.com/office/drawing/2014/main" id="{82728858-BE9A-461B-A0F5-94CDB7531FCF}"/>
              </a:ext>
            </a:extLst>
          </p:cNvPr>
          <p:cNvSpPr/>
          <p:nvPr userDrawn="1"/>
        </p:nvSpPr>
        <p:spPr>
          <a:xfrm rot="10800000">
            <a:off x="1960754" y="5273136"/>
            <a:ext cx="1706137" cy="1008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dirty="0"/>
          </a:p>
        </p:txBody>
      </p:sp>
      <p:sp>
        <p:nvSpPr>
          <p:cNvPr id="20" name="Retângulo 19" descr="16.12.2016">
            <a:extLst>
              <a:ext uri="{FF2B5EF4-FFF2-40B4-BE49-F238E27FC236}">
                <a16:creationId xmlns:a16="http://schemas.microsoft.com/office/drawing/2014/main" id="{839ECD98-8830-40C1-B7D8-DD22D13B1743}"/>
              </a:ext>
            </a:extLst>
          </p:cNvPr>
          <p:cNvSpPr/>
          <p:nvPr userDrawn="1"/>
        </p:nvSpPr>
        <p:spPr>
          <a:xfrm>
            <a:off x="2268342" y="4367282"/>
            <a:ext cx="1116981" cy="38213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t-BR" sz="1600" dirty="0"/>
              <a:t>19.12.2016</a:t>
            </a:r>
          </a:p>
        </p:txBody>
      </p:sp>
      <p:sp>
        <p:nvSpPr>
          <p:cNvPr id="21" name="Retângulo 20">
            <a:extLst>
              <a:ext uri="{FF2B5EF4-FFF2-40B4-BE49-F238E27FC236}">
                <a16:creationId xmlns:a16="http://schemas.microsoft.com/office/drawing/2014/main" id="{06454683-AAC0-4A03-96E2-7B64A5BE3C25}"/>
              </a:ext>
            </a:extLst>
          </p:cNvPr>
          <p:cNvSpPr/>
          <p:nvPr userDrawn="1"/>
        </p:nvSpPr>
        <p:spPr>
          <a:xfrm>
            <a:off x="3287777" y="5865637"/>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3" name="Balão de Fala: Retângulo 22">
            <a:extLst>
              <a:ext uri="{FF2B5EF4-FFF2-40B4-BE49-F238E27FC236}">
                <a16:creationId xmlns:a16="http://schemas.microsoft.com/office/drawing/2014/main" id="{5473C4F7-87A3-43EA-A2B2-7FD01AEA4ACB}"/>
              </a:ext>
            </a:extLst>
          </p:cNvPr>
          <p:cNvSpPr/>
          <p:nvPr userDrawn="1"/>
        </p:nvSpPr>
        <p:spPr>
          <a:xfrm rot="10800000">
            <a:off x="5373027" y="5273136"/>
            <a:ext cx="1706137" cy="1008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dirty="0"/>
          </a:p>
        </p:txBody>
      </p:sp>
      <p:sp>
        <p:nvSpPr>
          <p:cNvPr id="24" name="Balão de Fala: Retângulo 23">
            <a:extLst>
              <a:ext uri="{FF2B5EF4-FFF2-40B4-BE49-F238E27FC236}">
                <a16:creationId xmlns:a16="http://schemas.microsoft.com/office/drawing/2014/main" id="{E9B71CBE-1C77-4A57-BC5A-D0B791BC19C5}"/>
              </a:ext>
            </a:extLst>
          </p:cNvPr>
          <p:cNvSpPr/>
          <p:nvPr userDrawn="1"/>
        </p:nvSpPr>
        <p:spPr>
          <a:xfrm>
            <a:off x="3666890" y="2888256"/>
            <a:ext cx="1706137" cy="100649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dirty="0"/>
          </a:p>
        </p:txBody>
      </p:sp>
      <p:sp>
        <p:nvSpPr>
          <p:cNvPr id="26" name="Retângulo 25" descr="16.12.2016">
            <a:extLst>
              <a:ext uri="{FF2B5EF4-FFF2-40B4-BE49-F238E27FC236}">
                <a16:creationId xmlns:a16="http://schemas.microsoft.com/office/drawing/2014/main" id="{DE597B78-ACA2-456F-8715-3B3E81E8F470}"/>
              </a:ext>
            </a:extLst>
          </p:cNvPr>
          <p:cNvSpPr/>
          <p:nvPr userDrawn="1"/>
        </p:nvSpPr>
        <p:spPr>
          <a:xfrm>
            <a:off x="3961467" y="4367281"/>
            <a:ext cx="1116981" cy="38213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t-BR" sz="1600" dirty="0"/>
              <a:t>19.12.2016</a:t>
            </a:r>
          </a:p>
        </p:txBody>
      </p:sp>
      <p:sp>
        <p:nvSpPr>
          <p:cNvPr id="27" name="Título 9">
            <a:extLst>
              <a:ext uri="{FF2B5EF4-FFF2-40B4-BE49-F238E27FC236}">
                <a16:creationId xmlns:a16="http://schemas.microsoft.com/office/drawing/2014/main" id="{28DDA3FF-CB39-48BF-92CF-9893BFCACF2D}"/>
              </a:ext>
            </a:extLst>
          </p:cNvPr>
          <p:cNvSpPr>
            <a:spLocks noGrp="1"/>
          </p:cNvSpPr>
          <p:nvPr>
            <p:ph type="title" idx="4294967295" hasCustomPrompt="1"/>
          </p:nvPr>
        </p:nvSpPr>
        <p:spPr>
          <a:xfrm>
            <a:off x="3165231" y="785737"/>
            <a:ext cx="9128368" cy="555625"/>
          </a:xfrm>
        </p:spPr>
        <p:txBody>
          <a:bodyPr>
            <a:normAutofit/>
          </a:bodyPr>
          <a:lstStyle>
            <a:lvl1pPr>
              <a:defRPr/>
            </a:lvl1pPr>
          </a:lstStyle>
          <a:p>
            <a:pPr algn="r"/>
            <a:r>
              <a:rPr lang="pt-BR" sz="1800" b="1" cap="all" dirty="0">
                <a:solidFill>
                  <a:srgbClr val="B48A20"/>
                </a:solidFill>
                <a:latin typeface="Hurme Geometric Sans 2" pitchFamily="34" charset="0"/>
              </a:rPr>
              <a:t>9. Aspectos jurídicos – linha do tempo processual</a:t>
            </a:r>
          </a:p>
        </p:txBody>
      </p:sp>
    </p:spTree>
    <p:extLst>
      <p:ext uri="{BB962C8B-B14F-4D97-AF65-F5344CB8AC3E}">
        <p14:creationId xmlns:p14="http://schemas.microsoft.com/office/powerpoint/2010/main" val="1700020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16" name="Content Placeholder 2"/>
          <p:cNvSpPr>
            <a:spLocks noGrp="1"/>
          </p:cNvSpPr>
          <p:nvPr>
            <p:ph sz="half" idx="1"/>
          </p:nvPr>
        </p:nvSpPr>
        <p:spPr>
          <a:xfrm>
            <a:off x="5514543" y="3291840"/>
            <a:ext cx="2363367" cy="3784209"/>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4" name="Content Placeholder 2"/>
          <p:cNvSpPr>
            <a:spLocks noGrp="1"/>
          </p:cNvSpPr>
          <p:nvPr>
            <p:ph sz="half" idx="10"/>
          </p:nvPr>
        </p:nvSpPr>
        <p:spPr>
          <a:xfrm>
            <a:off x="5514543" y="2025748"/>
            <a:ext cx="2363367" cy="1125414"/>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8" name="Content Placeholder 2"/>
          <p:cNvSpPr>
            <a:spLocks noGrp="1"/>
          </p:cNvSpPr>
          <p:nvPr>
            <p:ph sz="half" idx="11"/>
          </p:nvPr>
        </p:nvSpPr>
        <p:spPr>
          <a:xfrm>
            <a:off x="8117061" y="3291840"/>
            <a:ext cx="2363367" cy="3784209"/>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9" name="Content Placeholder 2"/>
          <p:cNvSpPr>
            <a:spLocks noGrp="1"/>
          </p:cNvSpPr>
          <p:nvPr>
            <p:ph sz="half" idx="12"/>
          </p:nvPr>
        </p:nvSpPr>
        <p:spPr>
          <a:xfrm>
            <a:off x="8117061" y="2025748"/>
            <a:ext cx="2363367" cy="1125414"/>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0" name="Content Placeholder 2"/>
          <p:cNvSpPr>
            <a:spLocks noGrp="1"/>
          </p:cNvSpPr>
          <p:nvPr>
            <p:ph sz="half" idx="13"/>
          </p:nvPr>
        </p:nvSpPr>
        <p:spPr>
          <a:xfrm>
            <a:off x="10705708" y="3275429"/>
            <a:ext cx="2363367" cy="3784209"/>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1" name="Content Placeholder 2"/>
          <p:cNvSpPr>
            <a:spLocks noGrp="1"/>
          </p:cNvSpPr>
          <p:nvPr>
            <p:ph sz="half" idx="14"/>
          </p:nvPr>
        </p:nvSpPr>
        <p:spPr>
          <a:xfrm>
            <a:off x="10705708" y="2009337"/>
            <a:ext cx="2363367" cy="1125414"/>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Tree>
    <p:extLst>
      <p:ext uri="{BB962C8B-B14F-4D97-AF65-F5344CB8AC3E}">
        <p14:creationId xmlns:p14="http://schemas.microsoft.com/office/powerpoint/2010/main" val="1660230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Sub título com 2 títulos e 2 textos na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Content Placeholder 2"/>
          <p:cNvSpPr>
            <a:spLocks noGrp="1"/>
          </p:cNvSpPr>
          <p:nvPr>
            <p:ph sz="half" idx="1"/>
          </p:nvPr>
        </p:nvSpPr>
        <p:spPr>
          <a:xfrm>
            <a:off x="5514543" y="3291840"/>
            <a:ext cx="2363367" cy="3784209"/>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4" name="Content Placeholder 2"/>
          <p:cNvSpPr>
            <a:spLocks noGrp="1"/>
          </p:cNvSpPr>
          <p:nvPr>
            <p:ph sz="half" idx="10"/>
          </p:nvPr>
        </p:nvSpPr>
        <p:spPr>
          <a:xfrm>
            <a:off x="5514543" y="2025748"/>
            <a:ext cx="2363367" cy="1125414"/>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8" name="Content Placeholder 2"/>
          <p:cNvSpPr>
            <a:spLocks noGrp="1"/>
          </p:cNvSpPr>
          <p:nvPr>
            <p:ph sz="half" idx="11"/>
          </p:nvPr>
        </p:nvSpPr>
        <p:spPr>
          <a:xfrm>
            <a:off x="8117061" y="3291840"/>
            <a:ext cx="2363367" cy="3784209"/>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9" name="Content Placeholder 2"/>
          <p:cNvSpPr>
            <a:spLocks noGrp="1"/>
          </p:cNvSpPr>
          <p:nvPr>
            <p:ph sz="half" idx="12"/>
          </p:nvPr>
        </p:nvSpPr>
        <p:spPr>
          <a:xfrm>
            <a:off x="8117061" y="2025748"/>
            <a:ext cx="2363367" cy="1125414"/>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0" name="Content Placeholder 2"/>
          <p:cNvSpPr>
            <a:spLocks noGrp="1"/>
          </p:cNvSpPr>
          <p:nvPr>
            <p:ph sz="half" idx="13"/>
          </p:nvPr>
        </p:nvSpPr>
        <p:spPr>
          <a:xfrm>
            <a:off x="10705708" y="3275429"/>
            <a:ext cx="2363367" cy="3784209"/>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1" name="Content Placeholder 2"/>
          <p:cNvSpPr>
            <a:spLocks noGrp="1"/>
          </p:cNvSpPr>
          <p:nvPr>
            <p:ph sz="half" idx="14"/>
          </p:nvPr>
        </p:nvSpPr>
        <p:spPr>
          <a:xfrm>
            <a:off x="10705708" y="2009337"/>
            <a:ext cx="2363367" cy="1125414"/>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Tree>
    <p:extLst>
      <p:ext uri="{BB962C8B-B14F-4D97-AF65-F5344CB8AC3E}">
        <p14:creationId xmlns:p14="http://schemas.microsoft.com/office/powerpoint/2010/main" val="41620467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ub título com 3 títulos e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9418222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Layout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BE5E07-DE2D-4B7D-976D-33640D3EF1BC}"/>
              </a:ext>
            </a:extLst>
          </p:cNvPr>
          <p:cNvSpPr>
            <a:spLocks noGrp="1"/>
          </p:cNvSpPr>
          <p:nvPr>
            <p:ph type="title"/>
          </p:nvPr>
        </p:nvSpPr>
        <p:spPr/>
        <p:txBody>
          <a:bodyPr/>
          <a:lstStyle/>
          <a:p>
            <a:r>
              <a:rPr lang="pt-BR"/>
              <a:t>Clique para editar o título Mestre</a:t>
            </a:r>
          </a:p>
        </p:txBody>
      </p:sp>
      <p:pic>
        <p:nvPicPr>
          <p:cNvPr id="7" name="Imagem 6">
            <a:extLst>
              <a:ext uri="{FF2B5EF4-FFF2-40B4-BE49-F238E27FC236}">
                <a16:creationId xmlns:a16="http://schemas.microsoft.com/office/drawing/2014/main" id="{EE76B76C-5445-4287-8254-8C2E710AB6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966" y="84398"/>
            <a:ext cx="12546048" cy="7116607"/>
          </a:xfrm>
          <a:prstGeom prst="rect">
            <a:avLst/>
          </a:prstGeom>
        </p:spPr>
      </p:pic>
      <p:sp>
        <p:nvSpPr>
          <p:cNvPr id="8" name="Triângulo Retângulo 7">
            <a:extLst>
              <a:ext uri="{FF2B5EF4-FFF2-40B4-BE49-F238E27FC236}">
                <a16:creationId xmlns:a16="http://schemas.microsoft.com/office/drawing/2014/main" id="{6753E6C9-8283-47B8-B7EC-F558043A373C}"/>
              </a:ext>
            </a:extLst>
          </p:cNvPr>
          <p:cNvSpPr/>
          <p:nvPr userDrawn="1"/>
        </p:nvSpPr>
        <p:spPr>
          <a:xfrm>
            <a:off x="1538868" y="3780631"/>
            <a:ext cx="323386" cy="301083"/>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775045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ub título com 3 títulos e textos na horizontal">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51103E9-5859-4F2D-BA42-6C9289F92E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8" name="Content Placeholder 2"/>
          <p:cNvSpPr>
            <a:spLocks noGrp="1"/>
          </p:cNvSpPr>
          <p:nvPr>
            <p:ph sz="half" idx="13"/>
          </p:nvPr>
        </p:nvSpPr>
        <p:spPr>
          <a:xfrm>
            <a:off x="3699854" y="1274214"/>
            <a:ext cx="9255233" cy="1798685"/>
          </a:xfrm>
          <a:prstGeom prst="rect">
            <a:avLst/>
          </a:prstGeom>
          <a:ln>
            <a:solidFill>
              <a:srgbClr val="1E1E1E"/>
            </a:solidFill>
          </a:ln>
          <a:extLst/>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500" b="1" smtClean="0">
                <a:solidFill>
                  <a:srgbClr val="B58B23"/>
                </a:solidFill>
                <a:latin typeface="Tautz-Regular3"/>
              </a:rPr>
              <a:pPr/>
              <a:t>‹nº›</a:t>
            </a:fld>
            <a:endParaRPr lang="en-US" sz="1500" b="1" dirty="0">
              <a:solidFill>
                <a:srgbClr val="B58B23"/>
              </a:solidFill>
              <a:latin typeface="Tautz-Regular3"/>
            </a:endParaRPr>
          </a:p>
        </p:txBody>
      </p:sp>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24" name="Espaço Reservado para Texto 3"/>
          <p:cNvSpPr>
            <a:spLocks noGrp="1"/>
          </p:cNvSpPr>
          <p:nvPr>
            <p:ph type="body" sz="quarter" idx="12" hasCustomPrompt="1"/>
          </p:nvPr>
        </p:nvSpPr>
        <p:spPr>
          <a:xfrm>
            <a:off x="345623" y="6905863"/>
            <a:ext cx="3262731" cy="217647"/>
          </a:xfrm>
        </p:spPr>
        <p:txBody>
          <a:bodyPr>
            <a:norm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sp>
        <p:nvSpPr>
          <p:cNvPr id="28" name="Text Placeholder 4"/>
          <p:cNvSpPr>
            <a:spLocks noGrp="1"/>
          </p:cNvSpPr>
          <p:nvPr>
            <p:ph type="body" sz="quarter" idx="15"/>
          </p:nvPr>
        </p:nvSpPr>
        <p:spPr>
          <a:xfrm>
            <a:off x="334093" y="1273373"/>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699854" y="3172037"/>
            <a:ext cx="9255233" cy="1798685"/>
          </a:xfrm>
          <a:prstGeom prst="rect">
            <a:avLst/>
          </a:prstGeom>
          <a:ln>
            <a:solidFill>
              <a:srgbClr val="1E1E1E"/>
            </a:solidFill>
          </a:ln>
          <a:extLst/>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3" y="3169712"/>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699854" y="5091514"/>
            <a:ext cx="9255233" cy="1798685"/>
          </a:xfrm>
          <a:prstGeom prst="rect">
            <a:avLst/>
          </a:prstGeom>
          <a:ln>
            <a:solidFill>
              <a:srgbClr val="1E1E1E"/>
            </a:solidFill>
          </a:ln>
          <a:extLst/>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3" y="5092809"/>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pic>
        <p:nvPicPr>
          <p:cNvPr id="2" name="Imagem 1">
            <a:extLst>
              <a:ext uri="{FF2B5EF4-FFF2-40B4-BE49-F238E27FC236}">
                <a16:creationId xmlns:a16="http://schemas.microsoft.com/office/drawing/2014/main" id="{0A1F255A-5250-4A68-9976-D163A3809F74}"/>
              </a:ext>
            </a:extLst>
          </p:cNvPr>
          <p:cNvPicPr>
            <a:picLocks noChangeAspect="1"/>
          </p:cNvPicPr>
          <p:nvPr userDrawn="1"/>
        </p:nvPicPr>
        <p:blipFill rotWithShape="1">
          <a:blip r:embed="rId3"/>
          <a:srcRect l="27772" t="25457" r="54179" b="70838"/>
          <a:stretch/>
        </p:blipFill>
        <p:spPr>
          <a:xfrm>
            <a:off x="10684432" y="7286045"/>
            <a:ext cx="2404546" cy="210036"/>
          </a:xfrm>
          <a:prstGeom prst="rect">
            <a:avLst/>
          </a:prstGeom>
        </p:spPr>
      </p:pic>
    </p:spTree>
    <p:extLst>
      <p:ext uri="{BB962C8B-B14F-4D97-AF65-F5344CB8AC3E}">
        <p14:creationId xmlns:p14="http://schemas.microsoft.com/office/powerpoint/2010/main" val="24081023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ub título com 3 títulos e textos na horizontal">
    <p:spTree>
      <p:nvGrpSpPr>
        <p:cNvPr id="1" name=""/>
        <p:cNvGrpSpPr/>
        <p:nvPr/>
      </p:nvGrpSpPr>
      <p:grpSpPr>
        <a:xfrm>
          <a:off x="0" y="0"/>
          <a:ext cx="0" cy="0"/>
          <a:chOff x="0" y="0"/>
          <a:chExt cx="0" cy="0"/>
        </a:xfrm>
      </p:grpSpPr>
      <p:pic>
        <p:nvPicPr>
          <p:cNvPr id="22" name="Imagem 21">
            <a:extLst>
              <a:ext uri="{FF2B5EF4-FFF2-40B4-BE49-F238E27FC236}">
                <a16:creationId xmlns:a16="http://schemas.microsoft.com/office/drawing/2014/main" id="{89114536-AA96-4FE3-AADD-9B92BCEC59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4" name="Content Placeholder 2"/>
          <p:cNvSpPr>
            <a:spLocks noGrp="1"/>
          </p:cNvSpPr>
          <p:nvPr>
            <p:ph sz="half" idx="18"/>
          </p:nvPr>
        </p:nvSpPr>
        <p:spPr>
          <a:xfrm>
            <a:off x="3121796" y="3172037"/>
            <a:ext cx="9833293" cy="1798685"/>
          </a:xfrm>
          <a:prstGeom prst="rect">
            <a:avLst/>
          </a:prstGeom>
          <a:ln>
            <a:solidFill>
              <a:srgbClr val="1E1E1E"/>
            </a:solidFill>
          </a:ln>
          <a:extLst/>
        </p:spPr>
        <p:txBody>
          <a:bodyPr vert="horz" lIns="106985" tIns="53492" rIns="106985" bIns="53492" rtlCol="0">
            <a:noAutofit/>
          </a:bodyPr>
          <a:lstStyle>
            <a:lvl1pPr algn="just">
              <a:defRPr lang="en-US" sz="1700" dirty="0" smtClean="0">
                <a:solidFill>
                  <a:srgbClr val="EEEEEE"/>
                </a:solidFill>
                <a:latin typeface="Candara" panose="020E0502030303020204" pitchFamily="34" charset="0"/>
              </a:defRPr>
            </a:lvl1pPr>
            <a:lvl2pPr algn="just">
              <a:defRPr lang="en-US" sz="1500" dirty="0" smtClean="0">
                <a:solidFill>
                  <a:srgbClr val="EEEEEE"/>
                </a:solidFill>
                <a:latin typeface="Candara" panose="020E0502030303020204" pitchFamily="34" charset="0"/>
              </a:defRPr>
            </a:lvl2pPr>
            <a:lvl3pPr algn="just">
              <a:defRPr lang="en-US" sz="1300" dirty="0" smtClean="0">
                <a:solidFill>
                  <a:srgbClr val="EEEEEE"/>
                </a:solidFill>
                <a:latin typeface="Candara" panose="020E0502030303020204" pitchFamily="34" charset="0"/>
              </a:defRPr>
            </a:lvl3pPr>
            <a:lvl4pPr algn="just">
              <a:defRPr lang="en-US" sz="1200" dirty="0" smtClean="0">
                <a:solidFill>
                  <a:srgbClr val="EEEEEE"/>
                </a:solidFill>
                <a:latin typeface="Candara" panose="020E0502030303020204" pitchFamily="34" charset="0"/>
              </a:defRPr>
            </a:lvl4pPr>
            <a:lvl5pPr algn="just">
              <a:defRPr lang="pt-BR" sz="1200" dirty="0">
                <a:solidFill>
                  <a:srgbClr val="EEEEE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ln>
            <a:solidFill>
              <a:srgbClr val="1E1E1E"/>
            </a:solidFill>
          </a:ln>
          <a:extLst/>
        </p:spPr>
        <p:txBody>
          <a:bodyPr vert="horz" lIns="106985" tIns="53492" rIns="106985" bIns="53492" rtlCol="0">
            <a:noAutofit/>
          </a:bodyPr>
          <a:lstStyle>
            <a:lvl1pPr algn="just">
              <a:defRPr lang="en-US" sz="1700" dirty="0" smtClean="0">
                <a:solidFill>
                  <a:srgbClr val="EEEEEE"/>
                </a:solidFill>
                <a:latin typeface="Candara" panose="020E0502030303020204" pitchFamily="34" charset="0"/>
              </a:defRPr>
            </a:lvl1pPr>
            <a:lvl2pPr algn="just">
              <a:defRPr lang="en-US" sz="1500" dirty="0" smtClean="0">
                <a:solidFill>
                  <a:srgbClr val="EEEEEE"/>
                </a:solidFill>
                <a:latin typeface="Candara" panose="020E0502030303020204" pitchFamily="34" charset="0"/>
              </a:defRPr>
            </a:lvl2pPr>
            <a:lvl3pPr algn="just">
              <a:defRPr lang="en-US" sz="1300" dirty="0" smtClean="0">
                <a:solidFill>
                  <a:srgbClr val="EEEEEE"/>
                </a:solidFill>
                <a:latin typeface="Candara" panose="020E0502030303020204" pitchFamily="34" charset="0"/>
              </a:defRPr>
            </a:lvl3pPr>
            <a:lvl4pPr algn="just">
              <a:defRPr lang="en-US" sz="1200" dirty="0" smtClean="0">
                <a:solidFill>
                  <a:srgbClr val="EEEEEE"/>
                </a:solidFill>
                <a:latin typeface="Candara" panose="020E0502030303020204" pitchFamily="34" charset="0"/>
              </a:defRPr>
            </a:lvl4pPr>
            <a:lvl5pPr algn="just">
              <a:defRPr lang="pt-BR" sz="1200" dirty="0">
                <a:solidFill>
                  <a:srgbClr val="EEEEE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Hurme Geometric Sans 1"/>
              </a:defRPr>
            </a:lvl1pPr>
          </a:lstStyle>
          <a:p>
            <a:pPr marL="0" lvl="0" indent="0" algn="ctr"/>
            <a:r>
              <a:rPr lang="en-US" dirty="0"/>
              <a:t>Click to edit Master text styles</a:t>
            </a:r>
          </a:p>
        </p:txBody>
      </p:sp>
    </p:spTree>
    <p:extLst>
      <p:ext uri="{BB962C8B-B14F-4D97-AF65-F5344CB8AC3E}">
        <p14:creationId xmlns:p14="http://schemas.microsoft.com/office/powerpoint/2010/main" val="32505702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27871484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Índice 2">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1"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6056457" y="1314857"/>
            <a:ext cx="3579910" cy="493154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12"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3404386"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ÍNDICE</a:t>
            </a:r>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14"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15"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8" y="4523404"/>
            <a:ext cx="3432521"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pic>
        <p:nvPicPr>
          <p:cNvPr id="16" name="Imagem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7230" y="5248016"/>
            <a:ext cx="419100" cy="400050"/>
          </a:xfrm>
          <a:prstGeom prst="rect">
            <a:avLst/>
          </a:prstGeom>
        </p:spPr>
      </p:pic>
      <p:sp>
        <p:nvSpPr>
          <p:cNvPr id="10" name="Espaço Reservado para Texto 6">
            <a:extLst>
              <a:ext uri="{FF2B5EF4-FFF2-40B4-BE49-F238E27FC236}">
                <a16:creationId xmlns:a16="http://schemas.microsoft.com/office/drawing/2014/main" id="{317E97AE-A66A-4D68-9BD2-7DA9E3DC7BED}"/>
              </a:ext>
            </a:extLst>
          </p:cNvPr>
          <p:cNvSpPr>
            <a:spLocks noGrp="1"/>
          </p:cNvSpPr>
          <p:nvPr>
            <p:ph type="body" sz="quarter" idx="26" hasCustomPrompt="1"/>
          </p:nvPr>
        </p:nvSpPr>
        <p:spPr>
          <a:xfrm>
            <a:off x="1322359" y="637427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33038842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Sub título sem texto">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3" y="7245895"/>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412" b="1" smtClean="0">
                <a:solidFill>
                  <a:srgbClr val="B58B23"/>
                </a:solidFill>
                <a:latin typeface="Tautz-Regular3"/>
              </a:rPr>
              <a:pPr/>
              <a:t>‹nº›</a:t>
            </a:fld>
            <a:endParaRPr lang="en-US" sz="1412" b="1" dirty="0">
              <a:solidFill>
                <a:srgbClr val="B58B23"/>
              </a:solidFill>
              <a:latin typeface="Tautz-Regular3"/>
            </a:endParaRPr>
          </a:p>
        </p:txBody>
      </p:sp>
      <p:sp>
        <p:nvSpPr>
          <p:cNvPr id="16" name="Title 1">
            <a:extLst>
              <a:ext uri="{FF2B5EF4-FFF2-40B4-BE49-F238E27FC236}">
                <a16:creationId xmlns:a16="http://schemas.microsoft.com/office/drawing/2014/main" id="{350E62E6-68C4-4EFD-ACDE-0A5C53A1A0FE}"/>
              </a:ext>
            </a:extLst>
          </p:cNvPr>
          <p:cNvSpPr>
            <a:spLocks noGrp="1"/>
          </p:cNvSpPr>
          <p:nvPr>
            <p:ph type="title"/>
          </p:nvPr>
        </p:nvSpPr>
        <p:spPr>
          <a:xfrm>
            <a:off x="379123" y="991"/>
            <a:ext cx="10344756" cy="555682"/>
          </a:xfrm>
        </p:spPr>
        <p:txBody>
          <a:bodyPr>
            <a:normAutofit/>
          </a:bodyPr>
          <a:lstStyle>
            <a:lvl1pPr algn="l">
              <a:defRPr sz="2219" b="1">
                <a:solidFill>
                  <a:srgbClr val="B58B23"/>
                </a:solidFill>
                <a:latin typeface="Hurme Geometric Sans 1"/>
              </a:defRPr>
            </a:lvl1pPr>
          </a:lstStyle>
          <a:p>
            <a:r>
              <a:rPr lang="en-US" dirty="0"/>
              <a:t>Click to edit Master title style</a:t>
            </a:r>
          </a:p>
        </p:txBody>
      </p:sp>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p:nvPr>
        </p:nvSpPr>
        <p:spPr>
          <a:xfrm>
            <a:off x="379123" y="481164"/>
            <a:ext cx="10344756" cy="556593"/>
          </a:xfrm>
        </p:spPr>
        <p:txBody>
          <a:bodyPr anchor="ctr">
            <a:normAutofit/>
          </a:bodyPr>
          <a:lstStyle>
            <a:lvl1pPr marL="0" indent="0">
              <a:buNone/>
              <a:defRPr sz="2018">
                <a:solidFill>
                  <a:srgbClr val="1E1E1E"/>
                </a:solidFill>
                <a:latin typeface="Hurme Geometric Sans 1"/>
              </a:defRPr>
            </a:lvl1pPr>
          </a:lstStyle>
          <a:p>
            <a:pPr lvl="0"/>
            <a:r>
              <a:rPr lang="pt-BR" dirty="0"/>
              <a:t>Clique para editar o texto mestre</a:t>
            </a:r>
          </a:p>
        </p:txBody>
      </p:sp>
      <p:sp>
        <p:nvSpPr>
          <p:cNvPr id="18" name="Line 64">
            <a:extLst>
              <a:ext uri="{FF2B5EF4-FFF2-40B4-BE49-F238E27FC236}">
                <a16:creationId xmlns:a16="http://schemas.microsoft.com/office/drawing/2014/main" id="{986A3E11-F709-437A-816F-23D481EA0733}"/>
              </a:ext>
            </a:extLst>
          </p:cNvPr>
          <p:cNvSpPr>
            <a:spLocks noChangeShapeType="1"/>
          </p:cNvSpPr>
          <p:nvPr userDrawn="1"/>
        </p:nvSpPr>
        <p:spPr bwMode="auto">
          <a:xfrm>
            <a:off x="379118" y="476417"/>
            <a:ext cx="11407875" cy="8"/>
          </a:xfrm>
          <a:prstGeom prst="line">
            <a:avLst/>
          </a:prstGeom>
          <a:noFill/>
          <a:ln w="19050">
            <a:solidFill>
              <a:srgbClr val="1E1E1E"/>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l"/>
            <a:endParaRPr lang="pt-BR" sz="1817" dirty="0">
              <a:solidFill>
                <a:schemeClr val="accent5">
                  <a:lumMod val="50000"/>
                </a:schemeClr>
              </a:solidFill>
              <a:latin typeface="Hurme Geometric Sans 1"/>
            </a:endParaRPr>
          </a:p>
        </p:txBody>
      </p:sp>
      <p:pic>
        <p:nvPicPr>
          <p:cNvPr id="2" name="Imagem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58109" y="999"/>
            <a:ext cx="835629" cy="793188"/>
          </a:xfrm>
          <a:prstGeom prst="rect">
            <a:avLst/>
          </a:prstGeom>
        </p:spPr>
      </p:pic>
    </p:spTree>
    <p:extLst>
      <p:ext uri="{BB962C8B-B14F-4D97-AF65-F5344CB8AC3E}">
        <p14:creationId xmlns:p14="http://schemas.microsoft.com/office/powerpoint/2010/main" val="24623044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apa Apresentaçã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2" y="-710"/>
            <a:ext cx="13319797" cy="7562683"/>
          </a:xfrm>
          <a:prstGeom prst="rect">
            <a:avLst/>
          </a:prstGeom>
        </p:spPr>
      </p:pic>
    </p:spTree>
    <p:extLst>
      <p:ext uri="{BB962C8B-B14F-4D97-AF65-F5344CB8AC3E}">
        <p14:creationId xmlns:p14="http://schemas.microsoft.com/office/powerpoint/2010/main" val="3847066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apa preta">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71147" y="2425149"/>
            <a:ext cx="3314693" cy="1297272"/>
          </a:xfrm>
        </p:spPr>
        <p:txBody>
          <a:bodyPr wrap="square" tIns="576000" bIns="0" anchor="ctr">
            <a:normAutofit/>
          </a:bodyPr>
          <a:lstStyle>
            <a:lvl1pPr marL="0" indent="0">
              <a:lnSpc>
                <a:spcPct val="100000"/>
              </a:lnSpc>
              <a:spcBef>
                <a:spcPts val="0"/>
              </a:spcBef>
              <a:buNone/>
              <a:defRPr sz="4000" b="1">
                <a:solidFill>
                  <a:srgbClr val="B58B23"/>
                </a:solidFill>
                <a:latin typeface="Hurme Geometric Sans 4" pitchFamily="34" charset="0"/>
              </a:defRPr>
            </a:lvl1pPr>
          </a:lstStyle>
          <a:p>
            <a:pPr lvl="0"/>
            <a:r>
              <a:rPr lang="pt-BR" dirty="0"/>
              <a:t>NOME</a:t>
            </a:r>
          </a:p>
          <a:p>
            <a:pPr lvl="0"/>
            <a:r>
              <a:rPr lang="pt-BR" dirty="0"/>
              <a:t>EMPRESA</a:t>
            </a:r>
          </a:p>
          <a:p>
            <a:pPr lvl="0"/>
            <a:endParaRPr lang="pt-BR" dirty="0"/>
          </a:p>
        </p:txBody>
      </p:sp>
      <p:sp>
        <p:nvSpPr>
          <p:cNvPr id="22"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71147" y="5887924"/>
            <a:ext cx="2625583" cy="282290"/>
          </a:xfrm>
        </p:spPr>
        <p:txBody>
          <a:bodyPr anchor="ctr">
            <a:norm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23"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2171147" y="6172641"/>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32338693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apa amarela">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71147" y="2425149"/>
            <a:ext cx="3314693" cy="1297272"/>
          </a:xfrm>
        </p:spPr>
        <p:txBody>
          <a:bodyPr wrap="square" tIns="576000" bIns="0" anchor="ctr">
            <a:normAutofit/>
          </a:bodyPr>
          <a:lstStyle>
            <a:lvl1pPr marL="0" indent="0">
              <a:lnSpc>
                <a:spcPct val="100000"/>
              </a:lnSpc>
              <a:spcBef>
                <a:spcPts val="0"/>
              </a:spcBef>
              <a:buNone/>
              <a:defRPr sz="4000" b="1">
                <a:solidFill>
                  <a:srgbClr val="B58B23"/>
                </a:solidFill>
                <a:latin typeface="Hurme Geometric Sans 4" pitchFamily="34" charset="0"/>
              </a:defRPr>
            </a:lvl1pPr>
          </a:lstStyle>
          <a:p>
            <a:pPr lvl="0"/>
            <a:r>
              <a:rPr lang="pt-BR" dirty="0"/>
              <a:t>NOME</a:t>
            </a:r>
          </a:p>
          <a:p>
            <a:pPr lvl="0"/>
            <a:r>
              <a:rPr lang="pt-BR" dirty="0"/>
              <a:t>EMPRESA</a:t>
            </a:r>
          </a:p>
          <a:p>
            <a:pPr lvl="0"/>
            <a:endParaRPr lang="pt-BR" dirty="0"/>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71147" y="5887924"/>
            <a:ext cx="2625583" cy="282290"/>
          </a:xfrm>
        </p:spPr>
        <p:txBody>
          <a:bodyPr anchor="ctr">
            <a:norm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16"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2171147" y="6172641"/>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3033510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apa branca">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299" cy="7560480"/>
          </a:xfrm>
          <a:prstGeom prst="rect">
            <a:avLst/>
          </a:prstGeom>
        </p:spPr>
      </p:pic>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52357" y="2425149"/>
            <a:ext cx="3314693"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GRUPO</a:t>
            </a:r>
          </a:p>
          <a:p>
            <a:pPr lvl="0"/>
            <a:r>
              <a:rPr lang="pt-BR" dirty="0"/>
              <a:t>ECOVIX</a:t>
            </a:r>
          </a:p>
        </p:txBody>
      </p:sp>
      <p:sp>
        <p:nvSpPr>
          <p:cNvPr id="22"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52357" y="5753686"/>
            <a:ext cx="2625583" cy="416528"/>
          </a:xfrm>
        </p:spPr>
        <p:txBody>
          <a:bodyPr anchor="t">
            <a:normAutofit/>
          </a:bodyPr>
          <a:lstStyle>
            <a:lvl1pPr marL="0" indent="0">
              <a:spcBef>
                <a:spcPts val="0"/>
              </a:spcBef>
              <a:buNone/>
              <a:defRPr sz="1100" b="0">
                <a:solidFill>
                  <a:schemeClr val="tx1"/>
                </a:solidFill>
                <a:latin typeface="Hurme Geometric Sans 1" pitchFamily="34" charset="0"/>
              </a:defRPr>
            </a:lvl1pPr>
          </a:lstStyle>
          <a:p>
            <a:pPr lvl="0"/>
            <a:r>
              <a:rPr lang="pt-BR" dirty="0"/>
              <a:t>Relatório Mensal de atividades</a:t>
            </a:r>
          </a:p>
          <a:p>
            <a:pPr lvl="0"/>
            <a:r>
              <a:rPr lang="pt-BR" dirty="0"/>
              <a:t>Competência: Abril a Junho de 2018</a:t>
            </a:r>
          </a:p>
        </p:txBody>
      </p:sp>
      <p:sp>
        <p:nvSpPr>
          <p:cNvPr id="8"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2152357" y="4129463"/>
            <a:ext cx="3362178"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sp>
        <p:nvSpPr>
          <p:cNvPr id="10" name="Espaço Reservado para Texto 6">
            <a:extLst>
              <a:ext uri="{FF2B5EF4-FFF2-40B4-BE49-F238E27FC236}">
                <a16:creationId xmlns:a16="http://schemas.microsoft.com/office/drawing/2014/main" id="{17BDA513-1551-4020-845F-63D403147E9F}"/>
              </a:ext>
            </a:extLst>
          </p:cNvPr>
          <p:cNvSpPr>
            <a:spLocks noGrp="1"/>
          </p:cNvSpPr>
          <p:nvPr>
            <p:ph type="body" sz="quarter" idx="26" hasCustomPrompt="1"/>
          </p:nvPr>
        </p:nvSpPr>
        <p:spPr>
          <a:xfrm>
            <a:off x="2148888" y="639783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33293379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9">
            <a:extLst>
              <a:ext uri="{FF2B5EF4-FFF2-40B4-BE49-F238E27FC236}">
                <a16:creationId xmlns:a16="http://schemas.microsoft.com/office/drawing/2014/main" id="{754A4C79-C7DA-4ADB-A3E8-8F87EE0023B9}"/>
              </a:ext>
            </a:extLst>
          </p:cNvPr>
          <p:cNvSpPr txBox="1">
            <a:spLocks/>
          </p:cNvSpPr>
          <p:nvPr userDrawn="1"/>
        </p:nvSpPr>
        <p:spPr>
          <a:xfrm>
            <a:off x="3449930" y="536273"/>
            <a:ext cx="9128368"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r>
              <a:rPr lang="pt-BR" sz="1800" b="1" cap="all" dirty="0">
                <a:solidFill>
                  <a:srgbClr val="B48A20"/>
                </a:solidFill>
                <a:latin typeface="Hurme Geometric Sans 2" pitchFamily="34" charset="0"/>
              </a:rPr>
              <a:t>3. Descrição das empresas</a:t>
            </a:r>
          </a:p>
        </p:txBody>
      </p:sp>
      <p:sp>
        <p:nvSpPr>
          <p:cNvPr id="7" name="Espaço Reservado para Conteúdo 6"/>
          <p:cNvSpPr>
            <a:spLocks noGrp="1"/>
          </p:cNvSpPr>
          <p:nvPr>
            <p:ph sz="quarter" idx="13"/>
          </p:nvPr>
        </p:nvSpPr>
        <p:spPr>
          <a:xfrm>
            <a:off x="2677885" y="1427163"/>
            <a:ext cx="9899877" cy="447675"/>
          </a:xfrm>
        </p:spPr>
        <p:txBody>
          <a:bodyPr>
            <a:normAutofit/>
          </a:bodyPr>
          <a:lstStyle>
            <a:lvl1pPr marL="0" indent="0">
              <a:buNone/>
              <a:defRPr sz="1800">
                <a:solidFill>
                  <a:srgbClr val="B48A20"/>
                </a:solidFill>
                <a:latin typeface="Hurme Geometric Sans 1"/>
              </a:defRPr>
            </a:lvl1pPr>
          </a:lstStyle>
          <a:p>
            <a:pPr lvl="0"/>
            <a:endParaRPr lang="pt-BR" dirty="0"/>
          </a:p>
        </p:txBody>
      </p:sp>
      <p:sp>
        <p:nvSpPr>
          <p:cNvPr id="9" name="Espaço Reservado para Conteúdo 8"/>
          <p:cNvSpPr>
            <a:spLocks noGrp="1"/>
          </p:cNvSpPr>
          <p:nvPr>
            <p:ph sz="quarter" idx="14"/>
          </p:nvPr>
        </p:nvSpPr>
        <p:spPr>
          <a:xfrm>
            <a:off x="2677885" y="2016125"/>
            <a:ext cx="9899878" cy="5168900"/>
          </a:xfrm>
        </p:spPr>
        <p:txBody>
          <a:bodyPr>
            <a:normAutofit/>
          </a:bodyPr>
          <a:lstStyle>
            <a:lvl1pPr marL="0" indent="0" algn="just">
              <a:buNone/>
              <a:defRPr sz="1200">
                <a:solidFill>
                  <a:schemeClr val="tx1"/>
                </a:solidFill>
                <a:latin typeface="Hurme Geometric Sans 1"/>
              </a:defRPr>
            </a:lvl1pPr>
          </a:lstStyle>
          <a:p>
            <a:pPr lvl="0"/>
            <a:endParaRPr lang="pt-BR" dirty="0"/>
          </a:p>
        </p:txBody>
      </p:sp>
    </p:spTree>
    <p:extLst>
      <p:ext uri="{BB962C8B-B14F-4D97-AF65-F5344CB8AC3E}">
        <p14:creationId xmlns:p14="http://schemas.microsoft.com/office/powerpoint/2010/main" val="2771309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Índice 2">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1"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6056457" y="1314857"/>
            <a:ext cx="3579910" cy="493154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12"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3404386"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ÍNDICE</a:t>
            </a:r>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14"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15"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8" y="4523404"/>
            <a:ext cx="3432521"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pic>
        <p:nvPicPr>
          <p:cNvPr id="16" name="Imagem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7230" y="5248016"/>
            <a:ext cx="419100" cy="400050"/>
          </a:xfrm>
          <a:prstGeom prst="rect">
            <a:avLst/>
          </a:prstGeom>
        </p:spPr>
      </p:pic>
      <p:sp>
        <p:nvSpPr>
          <p:cNvPr id="10" name="Espaço Reservado para Texto 6">
            <a:extLst>
              <a:ext uri="{FF2B5EF4-FFF2-40B4-BE49-F238E27FC236}">
                <a16:creationId xmlns:a16="http://schemas.microsoft.com/office/drawing/2014/main" id="{317E97AE-A66A-4D68-9BD2-7DA9E3DC7BED}"/>
              </a:ext>
            </a:extLst>
          </p:cNvPr>
          <p:cNvSpPr>
            <a:spLocks noGrp="1"/>
          </p:cNvSpPr>
          <p:nvPr>
            <p:ph type="body" sz="quarter" idx="26" hasCustomPrompt="1"/>
          </p:nvPr>
        </p:nvSpPr>
        <p:spPr>
          <a:xfrm>
            <a:off x="1322359" y="637427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11301982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Índice 2">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4236" y="782"/>
            <a:ext cx="13322300" cy="7560481"/>
          </a:xfrm>
          <a:prstGeom prst="rect">
            <a:avLst/>
          </a:prstGeom>
        </p:spPr>
      </p:pic>
      <p:sp>
        <p:nvSpPr>
          <p:cNvPr id="11"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6056456" y="572877"/>
            <a:ext cx="6392603" cy="567352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12"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3051337"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ÍNDICE</a:t>
            </a:r>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14"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15"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9" y="4523404"/>
            <a:ext cx="3051338"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pic>
        <p:nvPicPr>
          <p:cNvPr id="16" name="Imagem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7230" y="5248016"/>
            <a:ext cx="419100" cy="400050"/>
          </a:xfrm>
          <a:prstGeom prst="rect">
            <a:avLst/>
          </a:prstGeom>
        </p:spPr>
      </p:pic>
      <p:sp>
        <p:nvSpPr>
          <p:cNvPr id="10" name="Espaço Reservado para Texto 6">
            <a:extLst>
              <a:ext uri="{FF2B5EF4-FFF2-40B4-BE49-F238E27FC236}">
                <a16:creationId xmlns:a16="http://schemas.microsoft.com/office/drawing/2014/main" id="{317E97AE-A66A-4D68-9BD2-7DA9E3DC7BED}"/>
              </a:ext>
            </a:extLst>
          </p:cNvPr>
          <p:cNvSpPr>
            <a:spLocks noGrp="1"/>
          </p:cNvSpPr>
          <p:nvPr>
            <p:ph type="body" sz="quarter" idx="26" hasCustomPrompt="1"/>
          </p:nvPr>
        </p:nvSpPr>
        <p:spPr>
          <a:xfrm>
            <a:off x="1322359" y="637427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
        <p:nvSpPr>
          <p:cNvPr id="3" name="Retângulo 2">
            <a:extLst>
              <a:ext uri="{FF2B5EF4-FFF2-40B4-BE49-F238E27FC236}">
                <a16:creationId xmlns:a16="http://schemas.microsoft.com/office/drawing/2014/main" id="{8BAF4669-FB59-4130-B54A-7B384D4299C9}"/>
              </a:ext>
            </a:extLst>
          </p:cNvPr>
          <p:cNvSpPr/>
          <p:nvPr userDrawn="1"/>
        </p:nvSpPr>
        <p:spPr>
          <a:xfrm>
            <a:off x="4516916" y="0"/>
            <a:ext cx="947450" cy="7561263"/>
          </a:xfrm>
          <a:prstGeom prst="rect">
            <a:avLst/>
          </a:prstGeom>
          <a:solidFill>
            <a:schemeClr val="bg1"/>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Tree>
    <p:extLst>
      <p:ext uri="{BB962C8B-B14F-4D97-AF65-F5344CB8AC3E}">
        <p14:creationId xmlns:p14="http://schemas.microsoft.com/office/powerpoint/2010/main" val="7098591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spaço Reservado para Conteúdo 6"/>
          <p:cNvSpPr>
            <a:spLocks noGrp="1"/>
          </p:cNvSpPr>
          <p:nvPr>
            <p:ph sz="quarter" idx="13"/>
          </p:nvPr>
        </p:nvSpPr>
        <p:spPr>
          <a:xfrm>
            <a:off x="2677885" y="1427163"/>
            <a:ext cx="9899877" cy="447675"/>
          </a:xfrm>
        </p:spPr>
        <p:txBody>
          <a:bodyPr>
            <a:normAutofit/>
          </a:bodyPr>
          <a:lstStyle>
            <a:lvl1pPr marL="0" indent="0">
              <a:buNone/>
              <a:defRPr sz="1800">
                <a:solidFill>
                  <a:srgbClr val="B48A20"/>
                </a:solidFill>
                <a:latin typeface="Hurme Geometric Sans 1"/>
              </a:defRPr>
            </a:lvl1pPr>
          </a:lstStyle>
          <a:p>
            <a:pPr lvl="0"/>
            <a:endParaRPr lang="pt-BR" dirty="0"/>
          </a:p>
        </p:txBody>
      </p:sp>
      <p:sp>
        <p:nvSpPr>
          <p:cNvPr id="10" name="Espaço Reservado para Conteúdo 8"/>
          <p:cNvSpPr>
            <a:spLocks noGrp="1"/>
          </p:cNvSpPr>
          <p:nvPr>
            <p:ph sz="quarter" idx="14"/>
          </p:nvPr>
        </p:nvSpPr>
        <p:spPr>
          <a:xfrm>
            <a:off x="2677885" y="2016125"/>
            <a:ext cx="9899878" cy="5168900"/>
          </a:xfrm>
        </p:spPr>
        <p:txBody>
          <a:bodyPr>
            <a:normAutofit/>
          </a:bodyPr>
          <a:lstStyle>
            <a:lvl1pPr marL="0" indent="0" algn="just">
              <a:buNone/>
              <a:defRPr sz="1200">
                <a:solidFill>
                  <a:schemeClr val="tx1"/>
                </a:solidFill>
                <a:latin typeface="Hurme Geometric Sans 1"/>
              </a:defRPr>
            </a:lvl1pPr>
          </a:lstStyle>
          <a:p>
            <a:pPr lvl="0"/>
            <a:endParaRPr lang="pt-BR" dirty="0"/>
          </a:p>
        </p:txBody>
      </p:sp>
    </p:spTree>
    <p:extLst>
      <p:ext uri="{BB962C8B-B14F-4D97-AF65-F5344CB8AC3E}">
        <p14:creationId xmlns:p14="http://schemas.microsoft.com/office/powerpoint/2010/main" val="33433865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Índice 01">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9362364" y="554852"/>
            <a:ext cx="3579910" cy="493154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5"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2982355" cy="1724820"/>
          </a:xfrm>
        </p:spPr>
        <p:txBody>
          <a:bodyPr wrap="square" tIns="576000" bIns="0" anchor="b">
            <a:noAutofit/>
          </a:bodyPr>
          <a:lstStyle>
            <a:lvl1pPr marL="0" indent="0">
              <a:lnSpc>
                <a:spcPct val="100000"/>
              </a:lnSpc>
              <a:spcBef>
                <a:spcPts val="0"/>
              </a:spcBef>
              <a:buNone/>
              <a:defRPr sz="5400" b="1">
                <a:solidFill>
                  <a:schemeClr val="tx1"/>
                </a:solidFill>
                <a:latin typeface="Hurme Geometric Sans 4" pitchFamily="34" charset="0"/>
              </a:defRPr>
            </a:lvl1pPr>
          </a:lstStyle>
          <a:p>
            <a:pPr lvl="0"/>
            <a:r>
              <a:rPr lang="pt-BR" dirty="0"/>
              <a:t>ÍNDICE</a:t>
            </a:r>
          </a:p>
        </p:txBody>
      </p:sp>
      <p:sp>
        <p:nvSpPr>
          <p:cNvPr id="6"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7"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8"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9" y="4523404"/>
            <a:ext cx="2968287" cy="597282"/>
          </a:xfrm>
        </p:spPr>
        <p:txBody>
          <a:bodyPr anchor="ctr">
            <a:noAutofit/>
          </a:bodyPr>
          <a:lstStyle>
            <a:lvl1pPr marL="0" indent="0">
              <a:lnSpc>
                <a:spcPct val="100000"/>
              </a:lnSpc>
              <a:spcBef>
                <a:spcPts val="0"/>
              </a:spcBef>
              <a:spcAft>
                <a:spcPts val="0"/>
              </a:spcAft>
              <a:buNone/>
              <a:defRPr sz="2000" b="0" cap="all" baseline="0">
                <a:solidFill>
                  <a:schemeClr val="tx1"/>
                </a:solidFill>
                <a:latin typeface="Hurme Geometric Sans 1" pitchFamily="34" charset="0"/>
              </a:defRPr>
            </a:lvl1pPr>
          </a:lstStyle>
          <a:p>
            <a:pPr lvl="0"/>
            <a:r>
              <a:rPr lang="pt-BR" dirty="0"/>
              <a:t>Recuperação</a:t>
            </a:r>
          </a:p>
          <a:p>
            <a:pPr lvl="0"/>
            <a:r>
              <a:rPr lang="pt-BR" dirty="0"/>
              <a:t>judicial</a:t>
            </a:r>
          </a:p>
        </p:txBody>
      </p:sp>
      <p:sp>
        <p:nvSpPr>
          <p:cNvPr id="9" name="Espaço Reservado para Texto 6">
            <a:extLst>
              <a:ext uri="{FF2B5EF4-FFF2-40B4-BE49-F238E27FC236}">
                <a16:creationId xmlns:a16="http://schemas.microsoft.com/office/drawing/2014/main" id="{EF840BBC-9C59-4802-9F5C-8F33ABC4F7C6}"/>
              </a:ext>
            </a:extLst>
          </p:cNvPr>
          <p:cNvSpPr>
            <a:spLocks noGrp="1"/>
          </p:cNvSpPr>
          <p:nvPr>
            <p:ph type="body" sz="quarter" idx="26" hasCustomPrompt="1"/>
          </p:nvPr>
        </p:nvSpPr>
        <p:spPr>
          <a:xfrm>
            <a:off x="1322359" y="6350117"/>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pic>
        <p:nvPicPr>
          <p:cNvPr id="10" name="Imagem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7230" y="5248016"/>
            <a:ext cx="419100" cy="400050"/>
          </a:xfrm>
          <a:prstGeom prst="rect">
            <a:avLst/>
          </a:prstGeom>
        </p:spPr>
      </p:pic>
    </p:spTree>
    <p:extLst>
      <p:ext uri="{BB962C8B-B14F-4D97-AF65-F5344CB8AC3E}">
        <p14:creationId xmlns:p14="http://schemas.microsoft.com/office/powerpoint/2010/main" val="6074878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Sub título com 4 textos e 4 títul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p:cNvSpPr>
            <a:spLocks noGrp="1"/>
          </p:cNvSpPr>
          <p:nvPr>
            <p:ph sz="half" idx="21"/>
          </p:nvPr>
        </p:nvSpPr>
        <p:spPr>
          <a:xfrm>
            <a:off x="1617784" y="3247975"/>
            <a:ext cx="9762978" cy="1492845"/>
          </a:xfrm>
          <a:prstGeom prst="rect">
            <a:avLst/>
          </a:prstGeom>
          <a:extLst/>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89759"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1617784" y="5259369"/>
            <a:ext cx="9762978" cy="1494000"/>
          </a:xfrm>
          <a:prstGeom prst="rect">
            <a:avLst/>
          </a:prstGeom>
          <a:extLst/>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89759"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9" name="Text Placeholder 4"/>
          <p:cNvSpPr>
            <a:spLocks noGrp="1"/>
          </p:cNvSpPr>
          <p:nvPr>
            <p:ph type="body" sz="quarter" idx="24"/>
          </p:nvPr>
        </p:nvSpPr>
        <p:spPr>
          <a:xfrm>
            <a:off x="1617784" y="2784153"/>
            <a:ext cx="9762978" cy="396917"/>
          </a:xfrm>
          <a:prstGeom prst="rect">
            <a:avLst/>
          </a:prstGeom>
          <a:noFill/>
          <a:ln>
            <a:noFill/>
          </a:ln>
        </p:spPr>
        <p:txBody>
          <a:bodyPr vert="horz" lIns="106985" tIns="53492" rIns="106985" bIns="53492" rtlCol="0" anchor="b" anchorCtr="0">
            <a:normAutofit/>
          </a:bodyPr>
          <a:lstStyle>
            <a:lvl1pPr marL="246895" indent="-246895">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1617784" y="4801636"/>
            <a:ext cx="9762978" cy="396917"/>
          </a:xfrm>
          <a:prstGeom prst="rect">
            <a:avLst/>
          </a:prstGeom>
          <a:noFill/>
          <a:ln>
            <a:noFill/>
          </a:ln>
        </p:spPr>
        <p:txBody>
          <a:bodyPr vert="horz" lIns="106985" tIns="53492" rIns="106985" bIns="53492" rtlCol="0" anchor="b" anchorCtr="0">
            <a:normAutofit/>
          </a:bodyPr>
          <a:lstStyle>
            <a:lvl1pPr marL="246895" indent="-246895">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Tree>
    <p:extLst>
      <p:ext uri="{BB962C8B-B14F-4D97-AF65-F5344CB8AC3E}">
        <p14:creationId xmlns:p14="http://schemas.microsoft.com/office/powerpoint/2010/main" val="12018098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RODUÇÃO">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p:nvPr>
        </p:nvSpPr>
        <p:spPr>
          <a:xfrm>
            <a:off x="9362364" y="554852"/>
            <a:ext cx="3579910" cy="4931548"/>
          </a:xfrm>
        </p:spPr>
        <p:txBody>
          <a:bodyPr anchor="ctr">
            <a:normAutofit/>
          </a:bodyPr>
          <a:lstStyle>
            <a:lvl1pPr marL="0" indent="0">
              <a:lnSpc>
                <a:spcPct val="150000"/>
              </a:lnSpc>
              <a:buNone/>
              <a:defRPr sz="1200">
                <a:solidFill>
                  <a:srgbClr val="B48A20"/>
                </a:solidFill>
                <a:latin typeface="Hurme Geometric Sans 2" pitchFamily="34" charset="0"/>
              </a:defRPr>
            </a:lvl1pPr>
          </a:lstStyle>
          <a:p>
            <a:pPr lvl="0"/>
            <a:r>
              <a:rPr lang="pt-BR" dirty="0"/>
              <a:t>Clique para editar o texto mestre</a:t>
            </a:r>
          </a:p>
        </p:txBody>
      </p:sp>
      <p:sp>
        <p:nvSpPr>
          <p:cNvPr id="5" name="Espaço Reservado para Texto 6">
            <a:extLst>
              <a:ext uri="{FF2B5EF4-FFF2-40B4-BE49-F238E27FC236}">
                <a16:creationId xmlns:a16="http://schemas.microsoft.com/office/drawing/2014/main" id="{60D39CDE-1B14-4D57-A9FD-E03ADBED2BE3}"/>
              </a:ext>
            </a:extLst>
          </p:cNvPr>
          <p:cNvSpPr>
            <a:spLocks noGrp="1"/>
          </p:cNvSpPr>
          <p:nvPr>
            <p:ph type="body" sz="quarter" idx="18" hasCustomPrompt="1"/>
          </p:nvPr>
        </p:nvSpPr>
        <p:spPr>
          <a:xfrm>
            <a:off x="9362364" y="554852"/>
            <a:ext cx="3579910" cy="493154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6" name="Espaço Reservado para Texto 6">
            <a:extLst>
              <a:ext uri="{FF2B5EF4-FFF2-40B4-BE49-F238E27FC236}">
                <a16:creationId xmlns:a16="http://schemas.microsoft.com/office/drawing/2014/main" id="{88FB581A-E088-4FC3-83D6-EC13313D1CC8}"/>
              </a:ext>
            </a:extLst>
          </p:cNvPr>
          <p:cNvSpPr>
            <a:spLocks noGrp="1"/>
          </p:cNvSpPr>
          <p:nvPr>
            <p:ph type="body" sz="quarter" idx="19" hasCustomPrompt="1"/>
          </p:nvPr>
        </p:nvSpPr>
        <p:spPr>
          <a:xfrm>
            <a:off x="1322360" y="2819090"/>
            <a:ext cx="3038626"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ÍNDICE</a:t>
            </a:r>
          </a:p>
        </p:txBody>
      </p:sp>
      <p:sp>
        <p:nvSpPr>
          <p:cNvPr id="7"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bg1"/>
                </a:solidFill>
                <a:latin typeface="Hurme Geometric Sans 1" pitchFamily="34" charset="0"/>
              </a:defRPr>
            </a:lvl1pPr>
          </a:lstStyle>
          <a:p>
            <a:pPr lvl="0"/>
            <a:r>
              <a:rPr lang="pt-BR" dirty="0"/>
              <a:t>Relatório</a:t>
            </a:r>
          </a:p>
          <a:p>
            <a:pPr lvl="0"/>
            <a:r>
              <a:rPr lang="pt-BR" dirty="0"/>
              <a:t>Mensal de atividades</a:t>
            </a:r>
          </a:p>
        </p:txBody>
      </p:sp>
      <p:sp>
        <p:nvSpPr>
          <p:cNvPr id="8"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9"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9" y="4523404"/>
            <a:ext cx="3052693"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sp>
        <p:nvSpPr>
          <p:cNvPr id="10" name="Espaço Reservado para Texto 6">
            <a:extLst>
              <a:ext uri="{FF2B5EF4-FFF2-40B4-BE49-F238E27FC236}">
                <a16:creationId xmlns:a16="http://schemas.microsoft.com/office/drawing/2014/main" id="{EF840BBC-9C59-4802-9F5C-8F33ABC4F7C6}"/>
              </a:ext>
            </a:extLst>
          </p:cNvPr>
          <p:cNvSpPr>
            <a:spLocks noGrp="1"/>
          </p:cNvSpPr>
          <p:nvPr>
            <p:ph type="body" sz="quarter" idx="26" hasCustomPrompt="1"/>
          </p:nvPr>
        </p:nvSpPr>
        <p:spPr>
          <a:xfrm>
            <a:off x="1322359" y="6350117"/>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pic>
        <p:nvPicPr>
          <p:cNvPr id="11" name="Imagem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54333" y="5282574"/>
            <a:ext cx="428625" cy="428625"/>
          </a:xfrm>
          <a:prstGeom prst="rect">
            <a:avLst/>
          </a:prstGeom>
        </p:spPr>
      </p:pic>
    </p:spTree>
    <p:extLst>
      <p:ext uri="{BB962C8B-B14F-4D97-AF65-F5344CB8AC3E}">
        <p14:creationId xmlns:p14="http://schemas.microsoft.com/office/powerpoint/2010/main" val="18300245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ub título com 3 textos sem títulos na horizontal">
    <p:spTree>
      <p:nvGrpSpPr>
        <p:cNvPr id="1" name=""/>
        <p:cNvGrpSpPr/>
        <p:nvPr/>
      </p:nvGrpSpPr>
      <p:grpSpPr>
        <a:xfrm>
          <a:off x="0" y="0"/>
          <a:ext cx="0" cy="0"/>
          <a:chOff x="0" y="0"/>
          <a:chExt cx="0" cy="0"/>
        </a:xfrm>
      </p:grpSpPr>
      <p:sp>
        <p:nvSpPr>
          <p:cNvPr id="13" name="Título 9">
            <a:extLst>
              <a:ext uri="{FF2B5EF4-FFF2-40B4-BE49-F238E27FC236}">
                <a16:creationId xmlns:a16="http://schemas.microsoft.com/office/drawing/2014/main" id="{754A4C79-C7DA-4ADB-A3E8-8F87EE0023B9}"/>
              </a:ext>
            </a:extLst>
          </p:cNvPr>
          <p:cNvSpPr txBox="1">
            <a:spLocks/>
          </p:cNvSpPr>
          <p:nvPr userDrawn="1"/>
        </p:nvSpPr>
        <p:spPr>
          <a:xfrm>
            <a:off x="3664082" y="550788"/>
            <a:ext cx="9358313"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endParaRPr lang="pt-BR" sz="1800" b="1" cap="all" dirty="0">
              <a:solidFill>
                <a:srgbClr val="B48A20"/>
              </a:solidFill>
              <a:latin typeface="Hurme Geometric Sans 2" pitchFamily="34" charset="0"/>
            </a:endParaRPr>
          </a:p>
        </p:txBody>
      </p:sp>
      <p:sp>
        <p:nvSpPr>
          <p:cNvPr id="6" name="Espaço Reservado para Texto 6">
            <a:extLst>
              <a:ext uri="{FF2B5EF4-FFF2-40B4-BE49-F238E27FC236}">
                <a16:creationId xmlns:a16="http://schemas.microsoft.com/office/drawing/2014/main" id="{B3B2C026-67D8-495F-A063-B6BAF2A6C4A4}"/>
              </a:ext>
            </a:extLst>
          </p:cNvPr>
          <p:cNvSpPr>
            <a:spLocks noGrp="1"/>
          </p:cNvSpPr>
          <p:nvPr>
            <p:ph type="body" sz="quarter" idx="17"/>
          </p:nvPr>
        </p:nvSpPr>
        <p:spPr>
          <a:xfrm>
            <a:off x="6006904" y="828600"/>
            <a:ext cx="7015491" cy="6181874"/>
          </a:xfrm>
        </p:spPr>
        <p:txBody>
          <a:bodyPr anchor="ctr">
            <a:normAutofit/>
          </a:bodyPr>
          <a:lstStyle>
            <a:lvl1pPr marL="0" indent="0">
              <a:lnSpc>
                <a:spcPct val="150000"/>
              </a:lnSpc>
              <a:buNone/>
              <a:defRPr sz="1200">
                <a:solidFill>
                  <a:srgbClr val="B48A20"/>
                </a:solidFill>
                <a:latin typeface="Hurme Geometric Sans 2" pitchFamily="34" charset="0"/>
              </a:defRPr>
            </a:lvl1pPr>
          </a:lstStyle>
          <a:p>
            <a:pPr lvl="0"/>
            <a:r>
              <a:rPr lang="pt-BR" dirty="0"/>
              <a:t>Clique para editar o texto mestre</a:t>
            </a:r>
          </a:p>
        </p:txBody>
      </p:sp>
    </p:spTree>
    <p:extLst>
      <p:ext uri="{BB962C8B-B14F-4D97-AF65-F5344CB8AC3E}">
        <p14:creationId xmlns:p14="http://schemas.microsoft.com/office/powerpoint/2010/main" val="23022094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Sub título com 3 textos sem títul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3" name="Título 9">
            <a:extLst>
              <a:ext uri="{FF2B5EF4-FFF2-40B4-BE49-F238E27FC236}">
                <a16:creationId xmlns:a16="http://schemas.microsoft.com/office/drawing/2014/main" id="{754A4C79-C7DA-4ADB-A3E8-8F87EE0023B9}"/>
              </a:ext>
            </a:extLst>
          </p:cNvPr>
          <p:cNvSpPr txBox="1">
            <a:spLocks/>
          </p:cNvSpPr>
          <p:nvPr userDrawn="1"/>
        </p:nvSpPr>
        <p:spPr>
          <a:xfrm>
            <a:off x="3664082" y="550788"/>
            <a:ext cx="9358313"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endParaRPr lang="pt-BR" sz="1800" b="1" cap="all" dirty="0">
              <a:solidFill>
                <a:srgbClr val="B48A20"/>
              </a:solidFill>
              <a:latin typeface="Hurme Geometric Sans 2" pitchFamily="34" charset="0"/>
            </a:endParaRPr>
          </a:p>
        </p:txBody>
      </p:sp>
      <p:sp>
        <p:nvSpPr>
          <p:cNvPr id="4"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449930" y="536273"/>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14315102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Sub título com texto">
    <p:spTree>
      <p:nvGrpSpPr>
        <p:cNvPr id="1" name=""/>
        <p:cNvGrpSpPr/>
        <p:nvPr/>
      </p:nvGrpSpPr>
      <p:grpSpPr>
        <a:xfrm>
          <a:off x="0" y="0"/>
          <a:ext cx="0" cy="0"/>
          <a:chOff x="0" y="0"/>
          <a:chExt cx="0" cy="0"/>
        </a:xfrm>
      </p:grpSpPr>
      <p:sp>
        <p:nvSpPr>
          <p:cNvPr id="6" name="Content Placeholder 2"/>
          <p:cNvSpPr>
            <a:spLocks noGrp="1"/>
          </p:cNvSpPr>
          <p:nvPr>
            <p:ph sz="half" idx="13"/>
          </p:nvPr>
        </p:nvSpPr>
        <p:spPr>
          <a:xfrm>
            <a:off x="5912425" y="2162895"/>
            <a:ext cx="6706295" cy="5233181"/>
          </a:xfrm>
          <a:prstGeom prst="rect">
            <a:avLst/>
          </a:prstGeom>
          <a:extLst/>
        </p:spPr>
        <p:txBody>
          <a:bodyPr vert="horz" lIns="106985" tIns="53492" rIns="106985" bIns="53492" rtlCol="0">
            <a:noAutofit/>
          </a:bodyPr>
          <a:lstStyle>
            <a:lvl1pPr>
              <a:defRPr lang="en-US" sz="1400" dirty="0" smtClean="0">
                <a:solidFill>
                  <a:srgbClr val="1E1E1E"/>
                </a:solidFill>
                <a:latin typeface="Hurme Geometric Sans 2" pitchFamily="34" charset="0"/>
              </a:defRPr>
            </a:lvl1pPr>
            <a:lvl2pPr>
              <a:defRPr lang="en-US" sz="1400" dirty="0" smtClean="0">
                <a:solidFill>
                  <a:srgbClr val="1E1E1E"/>
                </a:solidFill>
                <a:latin typeface="Hurme Geometric Sans 2" pitchFamily="34" charset="0"/>
              </a:defRPr>
            </a:lvl2pPr>
            <a:lvl3pPr>
              <a:defRPr lang="en-US" sz="1400" dirty="0" smtClean="0">
                <a:solidFill>
                  <a:srgbClr val="1E1E1E"/>
                </a:solidFill>
                <a:latin typeface="Hurme Geometric Sans 2" pitchFamily="34" charset="0"/>
              </a:defRPr>
            </a:lvl3pPr>
            <a:lvl4pPr>
              <a:defRPr lang="en-US" sz="1400" dirty="0" smtClean="0">
                <a:solidFill>
                  <a:srgbClr val="1E1E1E"/>
                </a:solidFill>
                <a:latin typeface="Hurme Geometric Sans 2" pitchFamily="34" charset="0"/>
              </a:defRPr>
            </a:lvl4pPr>
            <a:lvl5pPr>
              <a:defRPr lang="pt-BR" sz="1400" dirty="0">
                <a:solidFill>
                  <a:srgbClr val="1E1E1E"/>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5912425" y="1491174"/>
            <a:ext cx="6706295" cy="506534"/>
          </a:xfrm>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
        <p:nvSpPr>
          <p:cNvPr id="5" name="Content Placeholder 2">
            <a:extLst>
              <a:ext uri="{FF2B5EF4-FFF2-40B4-BE49-F238E27FC236}">
                <a16:creationId xmlns:a16="http://schemas.microsoft.com/office/drawing/2014/main" id="{62866EB1-14F0-4AEC-92A2-D226039D76BC}"/>
              </a:ext>
            </a:extLst>
          </p:cNvPr>
          <p:cNvSpPr>
            <a:spLocks noGrp="1"/>
          </p:cNvSpPr>
          <p:nvPr>
            <p:ph sz="half" idx="15"/>
          </p:nvPr>
        </p:nvSpPr>
        <p:spPr>
          <a:xfrm>
            <a:off x="1805520" y="2122805"/>
            <a:ext cx="2743202" cy="1252026"/>
          </a:xfrm>
          <a:prstGeom prst="rect">
            <a:avLst/>
          </a:prstGeom>
          <a:extLst/>
        </p:spPr>
        <p:txBody>
          <a:bodyPr vert="horz" lIns="106985" tIns="53492" rIns="106985" bIns="53492" rtlCol="0">
            <a:noAutofit/>
          </a:bodyPr>
          <a:lstStyle>
            <a:lvl1pPr marL="0" indent="0">
              <a:buNone/>
              <a:defRPr lang="en-US" sz="16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 name="Triângulo Retângulo 10">
            <a:extLst>
              <a:ext uri="{FF2B5EF4-FFF2-40B4-BE49-F238E27FC236}">
                <a16:creationId xmlns:a16="http://schemas.microsoft.com/office/drawing/2014/main" id="{CE95FA64-45F8-44AD-81C2-048A332EFF1E}"/>
              </a:ext>
            </a:extLst>
          </p:cNvPr>
          <p:cNvSpPr/>
          <p:nvPr userDrawn="1"/>
        </p:nvSpPr>
        <p:spPr>
          <a:xfrm>
            <a:off x="1847622" y="1899157"/>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7376554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990" cy="7560872"/>
          </a:xfrm>
          <a:prstGeom prst="rect">
            <a:avLst/>
          </a:prstGeom>
        </p:spPr>
      </p:pic>
      <p:sp>
        <p:nvSpPr>
          <p:cNvPr id="18" name="Espaço Reservado para Texto 6">
            <a:extLst>
              <a:ext uri="{FF2B5EF4-FFF2-40B4-BE49-F238E27FC236}">
                <a16:creationId xmlns:a16="http://schemas.microsoft.com/office/drawing/2014/main" id="{DE19D338-374C-4BBE-A10D-2B8DEBA34A0E}"/>
              </a:ext>
            </a:extLst>
          </p:cNvPr>
          <p:cNvSpPr>
            <a:spLocks noGrp="1"/>
          </p:cNvSpPr>
          <p:nvPr>
            <p:ph type="body" sz="quarter" idx="17"/>
          </p:nvPr>
        </p:nvSpPr>
        <p:spPr>
          <a:xfrm>
            <a:off x="142655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
        <p:nvSpPr>
          <p:cNvPr id="10" name="Espaço Reservado para Texto 6">
            <a:extLst>
              <a:ext uri="{FF2B5EF4-FFF2-40B4-BE49-F238E27FC236}">
                <a16:creationId xmlns:a16="http://schemas.microsoft.com/office/drawing/2014/main" id="{DE19D338-374C-4BBE-A10D-2B8DEBA34A0E}"/>
              </a:ext>
            </a:extLst>
          </p:cNvPr>
          <p:cNvSpPr>
            <a:spLocks noGrp="1"/>
          </p:cNvSpPr>
          <p:nvPr>
            <p:ph type="body" sz="quarter" idx="18"/>
          </p:nvPr>
        </p:nvSpPr>
        <p:spPr>
          <a:xfrm>
            <a:off x="677579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
        <p:nvSpPr>
          <p:cNvPr id="6"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4980061" y="879826"/>
            <a:ext cx="3362178" cy="414402"/>
          </a:xfrm>
        </p:spPr>
        <p:txBody>
          <a:bodyPr anchor="ctr">
            <a:noAutofit/>
          </a:bodyPr>
          <a:lstStyle>
            <a:lvl1pPr marL="0" indent="0" algn="ctr">
              <a:lnSpc>
                <a:spcPct val="100000"/>
              </a:lnSpc>
              <a:spcBef>
                <a:spcPts val="0"/>
              </a:spcBef>
              <a:spcAft>
                <a:spcPts val="0"/>
              </a:spcAft>
              <a:buNone/>
              <a:defRPr sz="2000" b="1" cap="all" baseline="0">
                <a:solidFill>
                  <a:srgbClr val="1E1E1E"/>
                </a:solidFill>
                <a:latin typeface="Hurme Geometric Sans 1" pitchFamily="34" charset="0"/>
              </a:defRPr>
            </a:lvl1pPr>
          </a:lstStyle>
          <a:p>
            <a:pPr lvl="0"/>
            <a:r>
              <a:rPr lang="pt-BR" dirty="0"/>
              <a:t>Título</a:t>
            </a:r>
          </a:p>
        </p:txBody>
      </p:sp>
      <p:pic>
        <p:nvPicPr>
          <p:cNvPr id="4" name="Imagem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8900000">
            <a:off x="6546568" y="1161640"/>
            <a:ext cx="229165" cy="229165"/>
          </a:xfrm>
          <a:prstGeom prst="rect">
            <a:avLst/>
          </a:prstGeom>
        </p:spPr>
      </p:pic>
    </p:spTree>
    <p:extLst>
      <p:ext uri="{BB962C8B-B14F-4D97-AF65-F5344CB8AC3E}">
        <p14:creationId xmlns:p14="http://schemas.microsoft.com/office/powerpoint/2010/main" val="10586785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ub título com 4 textos e 4 títulos">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4" y="195"/>
            <a:ext cx="13322989" cy="7560872"/>
          </a:xfrm>
          <a:prstGeom prst="rect">
            <a:avLst/>
          </a:prstGeom>
        </p:spPr>
      </p:pic>
      <p:sp>
        <p:nvSpPr>
          <p:cNvPr id="10" name="Content Placeholder 2"/>
          <p:cNvSpPr>
            <a:spLocks noGrp="1"/>
          </p:cNvSpPr>
          <p:nvPr>
            <p:ph sz="half" idx="20"/>
          </p:nvPr>
        </p:nvSpPr>
        <p:spPr>
          <a:xfrm>
            <a:off x="343737" y="1704716"/>
            <a:ext cx="6210000"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1" name="Content Placeholder 2"/>
          <p:cNvSpPr>
            <a:spLocks noGrp="1"/>
          </p:cNvSpPr>
          <p:nvPr>
            <p:ph sz="half" idx="21"/>
          </p:nvPr>
        </p:nvSpPr>
        <p:spPr>
          <a:xfrm>
            <a:off x="6750821" y="1704716"/>
            <a:ext cx="6210000"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Content Placeholder 2"/>
          <p:cNvSpPr>
            <a:spLocks noGrp="1"/>
          </p:cNvSpPr>
          <p:nvPr>
            <p:ph sz="half" idx="22"/>
          </p:nvPr>
        </p:nvSpPr>
        <p:spPr>
          <a:xfrm>
            <a:off x="343735" y="4674920"/>
            <a:ext cx="6210000"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6780710" y="4682125"/>
            <a:ext cx="6210000"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8" name="Conector reto 17"/>
          <p:cNvCxnSpPr>
            <a:cxnSpLocks/>
          </p:cNvCxnSpPr>
          <p:nvPr userDrawn="1"/>
        </p:nvCxnSpPr>
        <p:spPr>
          <a:xfrm>
            <a:off x="343735" y="1655874"/>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343735"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1" name="Conector reto 20"/>
          <p:cNvCxnSpPr/>
          <p:nvPr userDrawn="1"/>
        </p:nvCxnSpPr>
        <p:spPr>
          <a:xfrm>
            <a:off x="6780710"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28" name="Text Placeholder 4"/>
          <p:cNvSpPr>
            <a:spLocks noGrp="1"/>
          </p:cNvSpPr>
          <p:nvPr>
            <p:ph type="body" sz="quarter" idx="15"/>
          </p:nvPr>
        </p:nvSpPr>
        <p:spPr>
          <a:xfrm>
            <a:off x="343735" y="1155291"/>
            <a:ext cx="6210000" cy="474358"/>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29" name="Text Placeholder 4"/>
          <p:cNvSpPr>
            <a:spLocks noGrp="1"/>
          </p:cNvSpPr>
          <p:nvPr>
            <p:ph type="body" sz="quarter" idx="24"/>
          </p:nvPr>
        </p:nvSpPr>
        <p:spPr>
          <a:xfrm>
            <a:off x="6750821" y="1155291"/>
            <a:ext cx="6210000" cy="474358"/>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0" name="Text Placeholder 4"/>
          <p:cNvSpPr>
            <a:spLocks noGrp="1"/>
          </p:cNvSpPr>
          <p:nvPr>
            <p:ph type="body" sz="quarter" idx="25"/>
          </p:nvPr>
        </p:nvSpPr>
        <p:spPr>
          <a:xfrm>
            <a:off x="343735" y="4094949"/>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6768565" y="4090961"/>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4" name="Line 64">
            <a:extLst>
              <a:ext uri="{FF2B5EF4-FFF2-40B4-BE49-F238E27FC236}">
                <a16:creationId xmlns:a16="http://schemas.microsoft.com/office/drawing/2014/main" id="{95690691-072C-4E39-8C14-EBA286A39EE5}"/>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3" name="Espaço Reservado para Texto 3">
            <a:extLst>
              <a:ext uri="{FF2B5EF4-FFF2-40B4-BE49-F238E27FC236}">
                <a16:creationId xmlns:a16="http://schemas.microsoft.com/office/drawing/2014/main" id="{36A88377-96AC-4557-B502-3F59CFFA14B3}"/>
              </a:ext>
            </a:extLst>
          </p:cNvPr>
          <p:cNvSpPr>
            <a:spLocks noGrp="1"/>
          </p:cNvSpPr>
          <p:nvPr>
            <p:ph type="body" sz="quarter" idx="12" hasCustomPrompt="1"/>
          </p:nvPr>
        </p:nvSpPr>
        <p:spPr>
          <a:xfrm>
            <a:off x="345623" y="6905863"/>
            <a:ext cx="3262731" cy="217647"/>
          </a:xfrm>
        </p:spPr>
        <p:txBody>
          <a:bodyPr>
            <a:no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cxnSp>
        <p:nvCxnSpPr>
          <p:cNvPr id="37" name="Conector reto 36">
            <a:extLst>
              <a:ext uri="{FF2B5EF4-FFF2-40B4-BE49-F238E27FC236}">
                <a16:creationId xmlns:a16="http://schemas.microsoft.com/office/drawing/2014/main" id="{649CB122-CD14-4AF6-B8A3-AB74F89B27CD}"/>
              </a:ext>
            </a:extLst>
          </p:cNvPr>
          <p:cNvCxnSpPr>
            <a:cxnSpLocks/>
          </p:cNvCxnSpPr>
          <p:nvPr userDrawn="1"/>
        </p:nvCxnSpPr>
        <p:spPr>
          <a:xfrm>
            <a:off x="6750821" y="165620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38" name="Title 1">
            <a:extLst>
              <a:ext uri="{FF2B5EF4-FFF2-40B4-BE49-F238E27FC236}">
                <a16:creationId xmlns:a16="http://schemas.microsoft.com/office/drawing/2014/main" id="{61490F4B-1D74-4842-8498-DEF0E9B5887E}"/>
              </a:ext>
            </a:extLst>
          </p:cNvPr>
          <p:cNvSpPr>
            <a:spLocks noGrp="1"/>
          </p:cNvSpPr>
          <p:nvPr>
            <p:ph type="title"/>
          </p:nvPr>
        </p:nvSpPr>
        <p:spPr>
          <a:xfrm>
            <a:off x="5188017" y="603908"/>
            <a:ext cx="7734276" cy="468000"/>
          </a:xfrm>
        </p:spPr>
        <p:txBody>
          <a:bodyPr>
            <a:normAutofit/>
          </a:bodyPr>
          <a:lstStyle>
            <a:lvl1pPr algn="r">
              <a:defRPr sz="1800" b="1">
                <a:solidFill>
                  <a:srgbClr val="B58B23"/>
                </a:solidFill>
                <a:latin typeface="Hurme Geometric Sans 1"/>
              </a:defRPr>
            </a:lvl1pPr>
          </a:lstStyle>
          <a:p>
            <a:r>
              <a:rPr lang="en-US" dirty="0"/>
              <a:t>Click to edit Master title style</a:t>
            </a:r>
          </a:p>
        </p:txBody>
      </p:sp>
    </p:spTree>
    <p:extLst>
      <p:ext uri="{BB962C8B-B14F-4D97-AF65-F5344CB8AC3E}">
        <p14:creationId xmlns:p14="http://schemas.microsoft.com/office/powerpoint/2010/main" val="34230247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Sub título com 4 textos e 4 títulos">
    <p:spTree>
      <p:nvGrpSpPr>
        <p:cNvPr id="1" name=""/>
        <p:cNvGrpSpPr/>
        <p:nvPr/>
      </p:nvGrpSpPr>
      <p:grpSpPr>
        <a:xfrm>
          <a:off x="0" y="0"/>
          <a:ext cx="0" cy="0"/>
          <a:chOff x="0" y="0"/>
          <a:chExt cx="0" cy="0"/>
        </a:xfrm>
      </p:grpSpPr>
      <p:sp>
        <p:nvSpPr>
          <p:cNvPr id="11" name="Content Placeholder 2"/>
          <p:cNvSpPr>
            <a:spLocks noGrp="1"/>
          </p:cNvSpPr>
          <p:nvPr>
            <p:ph sz="half" idx="21"/>
          </p:nvPr>
        </p:nvSpPr>
        <p:spPr>
          <a:xfrm>
            <a:off x="414598" y="1841205"/>
            <a:ext cx="5760000" cy="1492845"/>
          </a:xfrm>
          <a:prstGeom prst="rect">
            <a:avLst/>
          </a:prstGeom>
          <a:extLst/>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414598" y="3852599"/>
            <a:ext cx="5760000" cy="1494000"/>
          </a:xfrm>
          <a:prstGeom prst="rect">
            <a:avLst/>
          </a:prstGeom>
          <a:extLst/>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9" name="Text Placeholder 4"/>
          <p:cNvSpPr>
            <a:spLocks noGrp="1"/>
          </p:cNvSpPr>
          <p:nvPr>
            <p:ph type="body" sz="quarter" idx="24"/>
          </p:nvPr>
        </p:nvSpPr>
        <p:spPr>
          <a:xfrm>
            <a:off x="414599" y="1377383"/>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414598" y="3394866"/>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23" name="Content Placeholder 2">
            <a:extLst>
              <a:ext uri="{FF2B5EF4-FFF2-40B4-BE49-F238E27FC236}">
                <a16:creationId xmlns:a16="http://schemas.microsoft.com/office/drawing/2014/main" id="{04723850-BC21-4779-8228-B7ED67D7E893}"/>
              </a:ext>
            </a:extLst>
          </p:cNvPr>
          <p:cNvSpPr>
            <a:spLocks noGrp="1"/>
          </p:cNvSpPr>
          <p:nvPr>
            <p:ph sz="half" idx="27"/>
          </p:nvPr>
        </p:nvSpPr>
        <p:spPr>
          <a:xfrm>
            <a:off x="414598" y="5851014"/>
            <a:ext cx="5760000" cy="1494000"/>
          </a:xfrm>
          <a:prstGeom prst="rect">
            <a:avLst/>
          </a:prstGeom>
          <a:extLst/>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5" name="Text Placeholder 4">
            <a:extLst>
              <a:ext uri="{FF2B5EF4-FFF2-40B4-BE49-F238E27FC236}">
                <a16:creationId xmlns:a16="http://schemas.microsoft.com/office/drawing/2014/main" id="{FE8A44D0-007B-498E-8111-9804AD9A4C23}"/>
              </a:ext>
            </a:extLst>
          </p:cNvPr>
          <p:cNvSpPr>
            <a:spLocks noGrp="1"/>
          </p:cNvSpPr>
          <p:nvPr>
            <p:ph type="body" sz="quarter" idx="28"/>
          </p:nvPr>
        </p:nvSpPr>
        <p:spPr>
          <a:xfrm>
            <a:off x="414598" y="5398997"/>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9" name="Content Placeholder 2">
            <a:extLst>
              <a:ext uri="{FF2B5EF4-FFF2-40B4-BE49-F238E27FC236}">
                <a16:creationId xmlns:a16="http://schemas.microsoft.com/office/drawing/2014/main" id="{48DC9002-5A7C-4B29-8BE0-9EF19E1D0CBE}"/>
              </a:ext>
            </a:extLst>
          </p:cNvPr>
          <p:cNvSpPr>
            <a:spLocks noGrp="1"/>
          </p:cNvSpPr>
          <p:nvPr>
            <p:ph sz="half" idx="29"/>
          </p:nvPr>
        </p:nvSpPr>
        <p:spPr>
          <a:xfrm>
            <a:off x="7729086" y="1377383"/>
            <a:ext cx="5486400" cy="5052293"/>
          </a:xfrm>
          <a:prstGeom prst="rect">
            <a:avLst/>
          </a:prstGeom>
          <a:ln>
            <a:solidFill>
              <a:schemeClr val="accent1"/>
            </a:solidFill>
          </a:ln>
          <a:extLst/>
        </p:spPr>
        <p:txBody>
          <a:bodyPr vert="horz" lIns="106985" tIns="53492" rIns="106985" bIns="53492" rtlCol="0">
            <a:noAutofit/>
          </a:bodyPr>
          <a:lstStyle>
            <a:lvl1pPr>
              <a:defRPr lang="en-US" sz="1700" dirty="0" smtClean="0">
                <a:solidFill>
                  <a:srgbClr val="1E1E1E"/>
                </a:solidFill>
                <a:latin typeface="Candara" panose="020E0502030303020204"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19890611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Sub título com 4 textos e 4 títulos">
    <p:spTree>
      <p:nvGrpSpPr>
        <p:cNvPr id="1" name=""/>
        <p:cNvGrpSpPr/>
        <p:nvPr/>
      </p:nvGrpSpPr>
      <p:grpSpPr>
        <a:xfrm>
          <a:off x="0" y="0"/>
          <a:ext cx="0" cy="0"/>
          <a:chOff x="0" y="0"/>
          <a:chExt cx="0" cy="0"/>
        </a:xfrm>
      </p:grpSpPr>
      <p:sp>
        <p:nvSpPr>
          <p:cNvPr id="11" name="Content Placeholder 2"/>
          <p:cNvSpPr>
            <a:spLocks noGrp="1"/>
          </p:cNvSpPr>
          <p:nvPr>
            <p:ph sz="half" idx="21"/>
          </p:nvPr>
        </p:nvSpPr>
        <p:spPr>
          <a:xfrm>
            <a:off x="1617784" y="3247975"/>
            <a:ext cx="9762978" cy="1492845"/>
          </a:xfrm>
          <a:prstGeom prst="rect">
            <a:avLst/>
          </a:prstGeom>
          <a:extLst/>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89759"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1617784" y="5259369"/>
            <a:ext cx="9762978" cy="1494000"/>
          </a:xfrm>
          <a:prstGeom prst="rect">
            <a:avLst/>
          </a:prstGeom>
          <a:extLst/>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89759"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9" name="Text Placeholder 4"/>
          <p:cNvSpPr>
            <a:spLocks noGrp="1"/>
          </p:cNvSpPr>
          <p:nvPr>
            <p:ph type="body" sz="quarter" idx="24"/>
          </p:nvPr>
        </p:nvSpPr>
        <p:spPr>
          <a:xfrm>
            <a:off x="1617784" y="2784153"/>
            <a:ext cx="9762978" cy="396917"/>
          </a:xfrm>
          <a:prstGeom prst="rect">
            <a:avLst/>
          </a:prstGeom>
          <a:noFill/>
          <a:ln>
            <a:noFill/>
          </a:ln>
        </p:spPr>
        <p:txBody>
          <a:bodyPr vert="horz" lIns="106985" tIns="53492" rIns="106985" bIns="53492" rtlCol="0" anchor="b" anchorCtr="0">
            <a:normAutofit/>
          </a:bodyPr>
          <a:lstStyle>
            <a:lvl1pPr marL="246895" indent="-246895">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1617784" y="4801636"/>
            <a:ext cx="9762978" cy="396917"/>
          </a:xfrm>
          <a:prstGeom prst="rect">
            <a:avLst/>
          </a:prstGeom>
          <a:noFill/>
          <a:ln>
            <a:noFill/>
          </a:ln>
        </p:spPr>
        <p:txBody>
          <a:bodyPr vert="horz" lIns="106985" tIns="53492" rIns="106985" bIns="53492" rtlCol="0" anchor="b" anchorCtr="0">
            <a:normAutofit/>
          </a:bodyPr>
          <a:lstStyle>
            <a:lvl1pPr marL="246895" indent="-246895">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Tree>
    <p:extLst>
      <p:ext uri="{BB962C8B-B14F-4D97-AF65-F5344CB8AC3E}">
        <p14:creationId xmlns:p14="http://schemas.microsoft.com/office/powerpoint/2010/main" val="12715304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ub título com texto">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988" cy="7560871"/>
          </a:xfrm>
          <a:prstGeom prst="rect">
            <a:avLst/>
          </a:prstGeom>
        </p:spPr>
      </p:pic>
      <p:sp>
        <p:nvSpPr>
          <p:cNvPr id="6" name="Content Placeholder 2"/>
          <p:cNvSpPr>
            <a:spLocks noGrp="1"/>
          </p:cNvSpPr>
          <p:nvPr>
            <p:ph sz="half" idx="13"/>
          </p:nvPr>
        </p:nvSpPr>
        <p:spPr>
          <a:xfrm>
            <a:off x="6991643" y="2658790"/>
            <a:ext cx="5627077" cy="4582538"/>
          </a:xfrm>
          <a:prstGeom prst="rect">
            <a:avLst/>
          </a:prstGeom>
          <a:solidFill>
            <a:schemeClr val="bg1"/>
          </a:solidFill>
          <a:extLst/>
        </p:spPr>
        <p:txBody>
          <a:bodyPr vert="horz" lIns="106985" tIns="53492" rIns="106985" bIns="53492" rtlCol="0">
            <a:noAutofit/>
          </a:bodyPr>
          <a:lstStyle>
            <a:lvl1pPr>
              <a:defRPr lang="en-US" sz="1400" dirty="0" smtClean="0">
                <a:solidFill>
                  <a:schemeClr val="tx1"/>
                </a:solidFill>
                <a:latin typeface="Hurme Geometric Sans 2" pitchFamily="34" charset="0"/>
              </a:defRPr>
            </a:lvl1pPr>
            <a:lvl2pPr>
              <a:defRPr lang="en-US" sz="1400" dirty="0" smtClean="0">
                <a:solidFill>
                  <a:schemeClr val="tx1"/>
                </a:solidFill>
                <a:latin typeface="Hurme Geometric Sans 2" pitchFamily="34" charset="0"/>
              </a:defRPr>
            </a:lvl2pPr>
            <a:lvl3pPr>
              <a:defRPr lang="en-US" sz="1400" dirty="0" smtClean="0">
                <a:solidFill>
                  <a:schemeClr val="tx1"/>
                </a:solidFill>
                <a:latin typeface="Hurme Geometric Sans 2" pitchFamily="34" charset="0"/>
              </a:defRPr>
            </a:lvl3pPr>
            <a:lvl4pPr>
              <a:defRPr lang="en-US" sz="1400" dirty="0" smtClean="0">
                <a:solidFill>
                  <a:schemeClr val="tx1"/>
                </a:solidFill>
                <a:latin typeface="Hurme Geometric Sans 2" pitchFamily="34" charset="0"/>
              </a:defRPr>
            </a:lvl4pPr>
            <a:lvl5pPr>
              <a:defRPr lang="pt-BR" sz="1400" dirty="0">
                <a:solidFill>
                  <a:schemeClr val="tx1"/>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6991643" y="2067962"/>
            <a:ext cx="5627077" cy="506534"/>
          </a:xfrm>
          <a:solidFill>
            <a:schemeClr val="bg1"/>
          </a:solidFill>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
        <p:nvSpPr>
          <p:cNvPr id="9" name="Content Placeholder 2"/>
          <p:cNvSpPr>
            <a:spLocks noGrp="1"/>
          </p:cNvSpPr>
          <p:nvPr>
            <p:ph sz="half" idx="18"/>
          </p:nvPr>
        </p:nvSpPr>
        <p:spPr>
          <a:xfrm>
            <a:off x="759656" y="2658790"/>
            <a:ext cx="5627077" cy="4582538"/>
          </a:xfrm>
          <a:prstGeom prst="rect">
            <a:avLst/>
          </a:prstGeom>
          <a:solidFill>
            <a:schemeClr val="bg1"/>
          </a:solidFill>
          <a:extLst/>
        </p:spPr>
        <p:txBody>
          <a:bodyPr vert="horz" lIns="106985" tIns="53492" rIns="106985" bIns="53492" rtlCol="0">
            <a:noAutofit/>
          </a:bodyPr>
          <a:lstStyle>
            <a:lvl1pPr>
              <a:defRPr lang="en-US" sz="1400" dirty="0" smtClean="0">
                <a:solidFill>
                  <a:schemeClr val="tx1"/>
                </a:solidFill>
                <a:latin typeface="Hurme Geometric Sans 2" pitchFamily="34" charset="0"/>
              </a:defRPr>
            </a:lvl1pPr>
            <a:lvl2pPr>
              <a:defRPr lang="en-US" sz="1400" dirty="0" smtClean="0">
                <a:solidFill>
                  <a:schemeClr val="tx1"/>
                </a:solidFill>
                <a:latin typeface="Hurme Geometric Sans 2" pitchFamily="34" charset="0"/>
              </a:defRPr>
            </a:lvl2pPr>
            <a:lvl3pPr>
              <a:defRPr lang="en-US" sz="1400" dirty="0" smtClean="0">
                <a:solidFill>
                  <a:schemeClr val="tx1"/>
                </a:solidFill>
                <a:latin typeface="Hurme Geometric Sans 2" pitchFamily="34" charset="0"/>
              </a:defRPr>
            </a:lvl3pPr>
            <a:lvl4pPr>
              <a:defRPr lang="en-US" sz="1400" dirty="0" smtClean="0">
                <a:solidFill>
                  <a:schemeClr val="tx1"/>
                </a:solidFill>
                <a:latin typeface="Hurme Geometric Sans 2" pitchFamily="34" charset="0"/>
              </a:defRPr>
            </a:lvl4pPr>
            <a:lvl5pPr>
              <a:defRPr lang="pt-BR" sz="1400" dirty="0">
                <a:solidFill>
                  <a:schemeClr val="tx1"/>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0" name="Espaço Reservado para Texto 6">
            <a:extLst>
              <a:ext uri="{FF2B5EF4-FFF2-40B4-BE49-F238E27FC236}">
                <a16:creationId xmlns:a16="http://schemas.microsoft.com/office/drawing/2014/main" id="{10705EDF-6BB6-451A-884E-A1CF35C1F0AB}"/>
              </a:ext>
            </a:extLst>
          </p:cNvPr>
          <p:cNvSpPr>
            <a:spLocks noGrp="1"/>
          </p:cNvSpPr>
          <p:nvPr>
            <p:ph type="body" sz="quarter" idx="19" hasCustomPrompt="1"/>
          </p:nvPr>
        </p:nvSpPr>
        <p:spPr>
          <a:xfrm>
            <a:off x="759656" y="2067962"/>
            <a:ext cx="5627077" cy="506534"/>
          </a:xfrm>
          <a:solidFill>
            <a:schemeClr val="bg1"/>
          </a:solidFill>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Tree>
    <p:extLst>
      <p:ext uri="{BB962C8B-B14F-4D97-AF65-F5344CB8AC3E}">
        <p14:creationId xmlns:p14="http://schemas.microsoft.com/office/powerpoint/2010/main" val="30145816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3" name="Content Placeholder 2">
            <a:extLst>
              <a:ext uri="{FF2B5EF4-FFF2-40B4-BE49-F238E27FC236}">
                <a16:creationId xmlns:a16="http://schemas.microsoft.com/office/drawing/2014/main" id="{CF6A4E87-0BFD-4B24-B4C6-967CD3715D1A}"/>
              </a:ext>
            </a:extLst>
          </p:cNvPr>
          <p:cNvSpPr>
            <a:spLocks noGrp="1"/>
          </p:cNvSpPr>
          <p:nvPr>
            <p:ph sz="half" idx="27"/>
          </p:nvPr>
        </p:nvSpPr>
        <p:spPr>
          <a:xfrm>
            <a:off x="594269" y="2771337"/>
            <a:ext cx="5813657" cy="4334973"/>
          </a:xfrm>
          <a:prstGeom prst="rect">
            <a:avLst/>
          </a:prstGeom>
          <a:solidFill>
            <a:schemeClr val="bg1"/>
          </a:solidFill>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4" name="Content Placeholder 2">
            <a:extLst>
              <a:ext uri="{FF2B5EF4-FFF2-40B4-BE49-F238E27FC236}">
                <a16:creationId xmlns:a16="http://schemas.microsoft.com/office/drawing/2014/main" id="{7E867530-CB8D-4148-9161-14062AC2ECD0}"/>
              </a:ext>
            </a:extLst>
          </p:cNvPr>
          <p:cNvSpPr>
            <a:spLocks noGrp="1"/>
          </p:cNvSpPr>
          <p:nvPr>
            <p:ph sz="half" idx="28"/>
          </p:nvPr>
        </p:nvSpPr>
        <p:spPr>
          <a:xfrm>
            <a:off x="6901986" y="2774826"/>
            <a:ext cx="5813657" cy="4334973"/>
          </a:xfrm>
          <a:prstGeom prst="rect">
            <a:avLst/>
          </a:prstGeom>
          <a:solidFill>
            <a:schemeClr val="bg1"/>
          </a:solidFill>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6"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583907" y="2075580"/>
            <a:ext cx="12154486" cy="414402"/>
          </a:xfrm>
        </p:spPr>
        <p:txBody>
          <a:bodyPr anchor="ctr">
            <a:noAutofit/>
          </a:bodyPr>
          <a:lstStyle>
            <a:lvl1pPr marL="0" indent="0" algn="ctr">
              <a:lnSpc>
                <a:spcPct val="100000"/>
              </a:lnSpc>
              <a:spcBef>
                <a:spcPts val="0"/>
              </a:spcBef>
              <a:spcAft>
                <a:spcPts val="0"/>
              </a:spcAft>
              <a:buNone/>
              <a:defRPr sz="2000" b="1" cap="all" baseline="0">
                <a:solidFill>
                  <a:srgbClr val="B48A20"/>
                </a:solidFill>
                <a:latin typeface="Hurme Geometric Sans 1" pitchFamily="34" charset="0"/>
              </a:defRPr>
            </a:lvl1pPr>
          </a:lstStyle>
          <a:p>
            <a:pPr lvl="0"/>
            <a:r>
              <a:rPr lang="pt-BR" dirty="0"/>
              <a:t>Título</a:t>
            </a:r>
          </a:p>
        </p:txBody>
      </p:sp>
    </p:spTree>
    <p:extLst>
      <p:ext uri="{BB962C8B-B14F-4D97-AF65-F5344CB8AC3E}">
        <p14:creationId xmlns:p14="http://schemas.microsoft.com/office/powerpoint/2010/main" val="14976256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Layout Personalizado">
    <p:spTree>
      <p:nvGrpSpPr>
        <p:cNvPr id="1" name=""/>
        <p:cNvGrpSpPr/>
        <p:nvPr/>
      </p:nvGrpSpPr>
      <p:grpSpPr>
        <a:xfrm>
          <a:off x="0" y="0"/>
          <a:ext cx="0" cy="0"/>
          <a:chOff x="0" y="0"/>
          <a:chExt cx="0" cy="0"/>
        </a:xfrm>
      </p:grpSpPr>
      <p:sp>
        <p:nvSpPr>
          <p:cNvPr id="2" name="Título 9">
            <a:extLst>
              <a:ext uri="{FF2B5EF4-FFF2-40B4-BE49-F238E27FC236}">
                <a16:creationId xmlns:a16="http://schemas.microsoft.com/office/drawing/2014/main" id="{9EB59B95-FFC1-4D0F-9B57-0A5C9A34E45F}"/>
              </a:ext>
            </a:extLst>
          </p:cNvPr>
          <p:cNvSpPr>
            <a:spLocks noGrp="1"/>
          </p:cNvSpPr>
          <p:nvPr>
            <p:ph type="title" idx="4294967295"/>
          </p:nvPr>
        </p:nvSpPr>
        <p:spPr>
          <a:xfrm>
            <a:off x="3165230" y="785737"/>
            <a:ext cx="9803637"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3" name="Content Placeholder 2">
            <a:extLst>
              <a:ext uri="{FF2B5EF4-FFF2-40B4-BE49-F238E27FC236}">
                <a16:creationId xmlns:a16="http://schemas.microsoft.com/office/drawing/2014/main" id="{CF6A4E87-0BFD-4B24-B4C6-967CD3715D1A}"/>
              </a:ext>
            </a:extLst>
          </p:cNvPr>
          <p:cNvSpPr>
            <a:spLocks noGrp="1"/>
          </p:cNvSpPr>
          <p:nvPr>
            <p:ph sz="half" idx="27"/>
          </p:nvPr>
        </p:nvSpPr>
        <p:spPr>
          <a:xfrm>
            <a:off x="847493" y="1714395"/>
            <a:ext cx="5813657" cy="5307507"/>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4" name="Content Placeholder 2">
            <a:extLst>
              <a:ext uri="{FF2B5EF4-FFF2-40B4-BE49-F238E27FC236}">
                <a16:creationId xmlns:a16="http://schemas.microsoft.com/office/drawing/2014/main" id="{7E867530-CB8D-4148-9161-14062AC2ECD0}"/>
              </a:ext>
            </a:extLst>
          </p:cNvPr>
          <p:cNvSpPr>
            <a:spLocks noGrp="1"/>
          </p:cNvSpPr>
          <p:nvPr>
            <p:ph sz="half" idx="28"/>
          </p:nvPr>
        </p:nvSpPr>
        <p:spPr>
          <a:xfrm>
            <a:off x="7155210" y="1717884"/>
            <a:ext cx="5813657" cy="5307507"/>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17129773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Sub título com 4 textos e 4 títulos">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02348" cy="7549158"/>
          </a:xfrm>
          <a:prstGeom prst="rect">
            <a:avLst/>
          </a:prstGeom>
        </p:spPr>
      </p:pic>
      <p:sp>
        <p:nvSpPr>
          <p:cNvPr id="12" name="Content Placeholder 2"/>
          <p:cNvSpPr>
            <a:spLocks noGrp="1"/>
          </p:cNvSpPr>
          <p:nvPr>
            <p:ph sz="half" idx="22"/>
          </p:nvPr>
        </p:nvSpPr>
        <p:spPr>
          <a:xfrm>
            <a:off x="343735" y="4674920"/>
            <a:ext cx="6210000"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6780710" y="4682125"/>
            <a:ext cx="6210000"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8" name="Conector reto 17"/>
          <p:cNvCxnSpPr>
            <a:cxnSpLocks/>
          </p:cNvCxnSpPr>
          <p:nvPr userDrawn="1"/>
        </p:nvCxnSpPr>
        <p:spPr>
          <a:xfrm>
            <a:off x="343735" y="1655874"/>
            <a:ext cx="125568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343735"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1" name="Conector reto 20"/>
          <p:cNvCxnSpPr/>
          <p:nvPr userDrawn="1"/>
        </p:nvCxnSpPr>
        <p:spPr>
          <a:xfrm>
            <a:off x="6780710"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28" name="Text Placeholder 4"/>
          <p:cNvSpPr>
            <a:spLocks noGrp="1"/>
          </p:cNvSpPr>
          <p:nvPr>
            <p:ph type="body" sz="quarter" idx="15"/>
          </p:nvPr>
        </p:nvSpPr>
        <p:spPr>
          <a:xfrm>
            <a:off x="343734" y="1155291"/>
            <a:ext cx="12555841" cy="474358"/>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0" name="Text Placeholder 4"/>
          <p:cNvSpPr>
            <a:spLocks noGrp="1"/>
          </p:cNvSpPr>
          <p:nvPr>
            <p:ph type="body" sz="quarter" idx="25"/>
          </p:nvPr>
        </p:nvSpPr>
        <p:spPr>
          <a:xfrm>
            <a:off x="343735" y="4094949"/>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6768565" y="4090961"/>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4" name="Line 64">
            <a:extLst>
              <a:ext uri="{FF2B5EF4-FFF2-40B4-BE49-F238E27FC236}">
                <a16:creationId xmlns:a16="http://schemas.microsoft.com/office/drawing/2014/main" id="{95690691-072C-4E39-8C14-EBA286A39EE5}"/>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3" name="Espaço Reservado para Texto 3">
            <a:extLst>
              <a:ext uri="{FF2B5EF4-FFF2-40B4-BE49-F238E27FC236}">
                <a16:creationId xmlns:a16="http://schemas.microsoft.com/office/drawing/2014/main" id="{36A88377-96AC-4557-B502-3F59CFFA14B3}"/>
              </a:ext>
            </a:extLst>
          </p:cNvPr>
          <p:cNvSpPr>
            <a:spLocks noGrp="1"/>
          </p:cNvSpPr>
          <p:nvPr>
            <p:ph type="body" sz="quarter" idx="12" hasCustomPrompt="1"/>
          </p:nvPr>
        </p:nvSpPr>
        <p:spPr>
          <a:xfrm>
            <a:off x="345623" y="6905863"/>
            <a:ext cx="3262731" cy="217647"/>
          </a:xfrm>
        </p:spPr>
        <p:txBody>
          <a:bodyPr>
            <a:no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sp>
        <p:nvSpPr>
          <p:cNvPr id="38" name="Title 1">
            <a:extLst>
              <a:ext uri="{FF2B5EF4-FFF2-40B4-BE49-F238E27FC236}">
                <a16:creationId xmlns:a16="http://schemas.microsoft.com/office/drawing/2014/main" id="{61490F4B-1D74-4842-8498-DEF0E9B5887E}"/>
              </a:ext>
            </a:extLst>
          </p:cNvPr>
          <p:cNvSpPr>
            <a:spLocks noGrp="1"/>
          </p:cNvSpPr>
          <p:nvPr>
            <p:ph type="title"/>
          </p:nvPr>
        </p:nvSpPr>
        <p:spPr>
          <a:xfrm>
            <a:off x="5188017" y="603908"/>
            <a:ext cx="7734276" cy="468000"/>
          </a:xfrm>
        </p:spPr>
        <p:txBody>
          <a:bodyPr>
            <a:normAutofit/>
          </a:bodyPr>
          <a:lstStyle>
            <a:lvl1pPr algn="r">
              <a:defRPr sz="1800" b="1">
                <a:solidFill>
                  <a:srgbClr val="B58B23"/>
                </a:solidFill>
                <a:latin typeface="Hurme Geometric Sans 1"/>
              </a:defRPr>
            </a:lvl1pPr>
          </a:lstStyle>
          <a:p>
            <a:r>
              <a:rPr lang="en-US" dirty="0"/>
              <a:t>Click to edit Master title style</a:t>
            </a:r>
          </a:p>
        </p:txBody>
      </p:sp>
      <p:sp>
        <p:nvSpPr>
          <p:cNvPr id="19" name="Content Placeholder 2">
            <a:extLst>
              <a:ext uri="{FF2B5EF4-FFF2-40B4-BE49-F238E27FC236}">
                <a16:creationId xmlns:a16="http://schemas.microsoft.com/office/drawing/2014/main" id="{0BC3A3F4-2DE5-4084-A00C-615599287966}"/>
              </a:ext>
            </a:extLst>
          </p:cNvPr>
          <p:cNvSpPr>
            <a:spLocks noGrp="1"/>
          </p:cNvSpPr>
          <p:nvPr>
            <p:ph sz="half" idx="27"/>
          </p:nvPr>
        </p:nvSpPr>
        <p:spPr>
          <a:xfrm>
            <a:off x="329400" y="1714396"/>
            <a:ext cx="12555841" cy="2160000"/>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17892722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Sub título com 2 títulos e 2 textos na horizontal">
    <p:spTree>
      <p:nvGrpSpPr>
        <p:cNvPr id="1" name=""/>
        <p:cNvGrpSpPr/>
        <p:nvPr/>
      </p:nvGrpSpPr>
      <p:grpSpPr>
        <a:xfrm>
          <a:off x="0" y="0"/>
          <a:ext cx="0" cy="0"/>
          <a:chOff x="0" y="0"/>
          <a:chExt cx="0" cy="0"/>
        </a:xfrm>
      </p:grpSpPr>
      <p:sp>
        <p:nvSpPr>
          <p:cNvPr id="22" name="Content Placeholder 2"/>
          <p:cNvSpPr>
            <a:spLocks noGrp="1"/>
          </p:cNvSpPr>
          <p:nvPr>
            <p:ph sz="half" idx="25"/>
          </p:nvPr>
        </p:nvSpPr>
        <p:spPr>
          <a:xfrm>
            <a:off x="1022496" y="2872492"/>
            <a:ext cx="11268000"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18569" y="2406366"/>
            <a:ext cx="11276354"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18569" y="1835036"/>
            <a:ext cx="11268220" cy="556593"/>
          </a:xfrm>
        </p:spPr>
        <p:txBody>
          <a:bodyPr anchor="ctr">
            <a:normAutofit/>
          </a:bodyPr>
          <a:lstStyle>
            <a:lvl1pPr marL="0" indent="0">
              <a:buNone/>
              <a:defRPr sz="1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32636" y="5072116"/>
            <a:ext cx="11268000"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68000"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560654"/>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34757913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Sub título com 2 títulos e 2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22" name="Content Placeholder 2"/>
          <p:cNvSpPr>
            <a:spLocks noGrp="1"/>
          </p:cNvSpPr>
          <p:nvPr>
            <p:ph sz="half" idx="25"/>
          </p:nvPr>
        </p:nvSpPr>
        <p:spPr>
          <a:xfrm>
            <a:off x="1022496" y="2872492"/>
            <a:ext cx="11268000"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18569" y="2406366"/>
            <a:ext cx="11276354"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18569" y="1835036"/>
            <a:ext cx="11268220" cy="556593"/>
          </a:xfrm>
        </p:spPr>
        <p:txBody>
          <a:bodyPr anchor="ctr">
            <a:normAutofit/>
          </a:bodyPr>
          <a:lstStyle>
            <a:lvl1pPr marL="0" indent="0">
              <a:buNone/>
              <a:defRPr sz="1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32636" y="5072116"/>
            <a:ext cx="11268000"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68000"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2768122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22" name="Content Placeholder 2"/>
          <p:cNvSpPr>
            <a:spLocks noGrp="1"/>
          </p:cNvSpPr>
          <p:nvPr>
            <p:ph sz="half" idx="25"/>
          </p:nvPr>
        </p:nvSpPr>
        <p:spPr>
          <a:xfrm>
            <a:off x="1032636" y="2955753"/>
            <a:ext cx="11240086"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26923" y="2406366"/>
            <a:ext cx="11251512"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27040" y="1595567"/>
            <a:ext cx="11268220" cy="556593"/>
          </a:xfrm>
        </p:spPr>
        <p:txBody>
          <a:bodyPr anchor="ctr">
            <a:normAutofit/>
          </a:bodyPr>
          <a:lstStyle>
            <a:lvl1pPr marL="0" indent="0">
              <a:buNone/>
              <a:defRPr sz="2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26923" y="5154331"/>
            <a:ext cx="11240086" cy="1567841"/>
          </a:xfrm>
          <a:prstGeom prst="rect">
            <a:avLst/>
          </a:prstGeom>
          <a:extLst/>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51512"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2652417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Sub título com 3 títulos e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4" y="195"/>
            <a:ext cx="13322989" cy="7560872"/>
          </a:xfrm>
          <a:prstGeom prst="rect">
            <a:avLst/>
          </a:prstGeom>
        </p:spPr>
      </p:pic>
      <p:sp>
        <p:nvSpPr>
          <p:cNvPr id="8" name="Content Placeholder 2"/>
          <p:cNvSpPr>
            <a:spLocks noGrp="1"/>
          </p:cNvSpPr>
          <p:nvPr>
            <p:ph sz="half" idx="13"/>
          </p:nvPr>
        </p:nvSpPr>
        <p:spPr>
          <a:xfrm>
            <a:off x="3121796" y="1274214"/>
            <a:ext cx="9833293" cy="1798685"/>
          </a:xfrm>
          <a:prstGeom prst="rect">
            <a:avLst/>
          </a:prstGeom>
          <a:solidFill>
            <a:schemeClr val="accent2">
              <a:lumMod val="20000"/>
              <a:lumOff val="80000"/>
            </a:schemeClr>
          </a:solidFill>
          <a:ln>
            <a:noFill/>
          </a:ln>
          <a:extLst/>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8" name="Text Placeholder 4"/>
          <p:cNvSpPr>
            <a:spLocks noGrp="1"/>
          </p:cNvSpPr>
          <p:nvPr>
            <p:ph type="body" sz="quarter" idx="15"/>
          </p:nvPr>
        </p:nvSpPr>
        <p:spPr>
          <a:xfrm>
            <a:off x="334091" y="1281221"/>
            <a:ext cx="2628628" cy="1796740"/>
          </a:xfrm>
          <a:prstGeom prst="rect">
            <a:avLst/>
          </a:prstGeom>
          <a:solidFill>
            <a:srgbClr val="EEEEE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121796" y="3172037"/>
            <a:ext cx="9833293" cy="1798685"/>
          </a:xfrm>
          <a:prstGeom prst="rect">
            <a:avLst/>
          </a:prstGeom>
          <a:solidFill>
            <a:schemeClr val="accent2">
              <a:lumMod val="20000"/>
              <a:lumOff val="80000"/>
            </a:schemeClr>
          </a:solidFill>
          <a:ln>
            <a:noFill/>
          </a:ln>
          <a:extLst/>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EEEEE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chemeClr val="accent2">
              <a:lumMod val="20000"/>
              <a:lumOff val="80000"/>
            </a:schemeClr>
          </a:solidFill>
          <a:ln>
            <a:noFill/>
          </a:ln>
          <a:extLst/>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EEEEE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17" name="Título 9">
            <a:extLst>
              <a:ext uri="{FF2B5EF4-FFF2-40B4-BE49-F238E27FC236}">
                <a16:creationId xmlns:a16="http://schemas.microsoft.com/office/drawing/2014/main" id="{BA6327CC-3434-4961-A58C-4ACCDC5DCC95}"/>
              </a:ext>
            </a:extLst>
          </p:cNvPr>
          <p:cNvSpPr>
            <a:spLocks noGrp="1"/>
          </p:cNvSpPr>
          <p:nvPr>
            <p:ph type="title" idx="4294967295"/>
          </p:nvPr>
        </p:nvSpPr>
        <p:spPr>
          <a:xfrm>
            <a:off x="3793926" y="537332"/>
            <a:ext cx="9128368" cy="555625"/>
          </a:xfrm>
        </p:spPr>
        <p:txBody>
          <a:bodyPr>
            <a:normAutofit/>
          </a:bodyPr>
          <a:lstStyle/>
          <a:p>
            <a:pPr algn="r"/>
            <a:endParaRPr lang="pt-BR" sz="1800" b="1" cap="all" dirty="0">
              <a:solidFill>
                <a:srgbClr val="B48A20"/>
              </a:solidFill>
              <a:latin typeface="Hurme Geometric Sans 2" pitchFamily="34" charset="0"/>
            </a:endParaRPr>
          </a:p>
        </p:txBody>
      </p:sp>
    </p:spTree>
    <p:extLst>
      <p:ext uri="{BB962C8B-B14F-4D97-AF65-F5344CB8AC3E}">
        <p14:creationId xmlns:p14="http://schemas.microsoft.com/office/powerpoint/2010/main" val="29545935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Sub título com 3 títulos e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4" y="195"/>
            <a:ext cx="13322989" cy="7560872"/>
          </a:xfrm>
          <a:prstGeom prst="rect">
            <a:avLst/>
          </a:prstGeom>
        </p:spPr>
      </p:pic>
      <p:sp>
        <p:nvSpPr>
          <p:cNvPr id="8" name="Content Placeholder 2"/>
          <p:cNvSpPr>
            <a:spLocks noGrp="1"/>
          </p:cNvSpPr>
          <p:nvPr>
            <p:ph sz="half" idx="13"/>
          </p:nvPr>
        </p:nvSpPr>
        <p:spPr>
          <a:xfrm>
            <a:off x="3121796" y="1274214"/>
            <a:ext cx="9833293" cy="1798685"/>
          </a:xfrm>
          <a:prstGeom prst="rect">
            <a:avLst/>
          </a:prstGeom>
          <a:solidFill>
            <a:srgbClr val="DDDDDD"/>
          </a:solidFill>
          <a:ln>
            <a:noFill/>
          </a:ln>
          <a:extLst/>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8" name="Text Placeholder 4"/>
          <p:cNvSpPr>
            <a:spLocks noGrp="1"/>
          </p:cNvSpPr>
          <p:nvPr>
            <p:ph type="body" sz="quarter" idx="15"/>
          </p:nvPr>
        </p:nvSpPr>
        <p:spPr>
          <a:xfrm>
            <a:off x="334091" y="1281221"/>
            <a:ext cx="2628628" cy="1796740"/>
          </a:xfrm>
          <a:prstGeom prst="rect">
            <a:avLst/>
          </a:prstGeom>
          <a:solidFill>
            <a:srgbClr val="1E1E1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121796" y="3172037"/>
            <a:ext cx="9833293" cy="1798685"/>
          </a:xfrm>
          <a:prstGeom prst="rect">
            <a:avLst/>
          </a:prstGeom>
          <a:solidFill>
            <a:srgbClr val="DDDDDD"/>
          </a:solidFill>
          <a:ln>
            <a:noFill/>
          </a:ln>
          <a:extLst/>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1E1E1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rgbClr val="DDDDDD"/>
          </a:solidFill>
          <a:ln>
            <a:noFill/>
          </a:ln>
          <a:extLst/>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1E1E1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17" name="Título 9">
            <a:extLst>
              <a:ext uri="{FF2B5EF4-FFF2-40B4-BE49-F238E27FC236}">
                <a16:creationId xmlns:a16="http://schemas.microsoft.com/office/drawing/2014/main" id="{BA6327CC-3434-4961-A58C-4ACCDC5DCC95}"/>
              </a:ext>
            </a:extLst>
          </p:cNvPr>
          <p:cNvSpPr>
            <a:spLocks noGrp="1"/>
          </p:cNvSpPr>
          <p:nvPr>
            <p:ph type="title" idx="4294967295"/>
          </p:nvPr>
        </p:nvSpPr>
        <p:spPr>
          <a:xfrm>
            <a:off x="3793926" y="537332"/>
            <a:ext cx="9128368" cy="555625"/>
          </a:xfrm>
        </p:spPr>
        <p:txBody>
          <a:bodyPr>
            <a:normAutofit/>
          </a:bodyPr>
          <a:lstStyle/>
          <a:p>
            <a:pPr algn="r"/>
            <a:endParaRPr lang="pt-BR" sz="1800" b="1" cap="all" dirty="0">
              <a:solidFill>
                <a:srgbClr val="B48A20"/>
              </a:solidFill>
              <a:latin typeface="Hurme Geometric Sans 2" pitchFamily="34" charset="0"/>
            </a:endParaRPr>
          </a:p>
        </p:txBody>
      </p:sp>
    </p:spTree>
    <p:extLst>
      <p:ext uri="{BB962C8B-B14F-4D97-AF65-F5344CB8AC3E}">
        <p14:creationId xmlns:p14="http://schemas.microsoft.com/office/powerpoint/2010/main" val="1818795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Sub título com 2 títulos e 2 textos na horizontal">
    <p:spTree>
      <p:nvGrpSpPr>
        <p:cNvPr id="1" name=""/>
        <p:cNvGrpSpPr/>
        <p:nvPr/>
      </p:nvGrpSpPr>
      <p:grpSpPr>
        <a:xfrm>
          <a:off x="0" y="0"/>
          <a:ext cx="0" cy="0"/>
          <a:chOff x="0" y="0"/>
          <a:chExt cx="0" cy="0"/>
        </a:xfrm>
      </p:grpSpPr>
      <p:pic>
        <p:nvPicPr>
          <p:cNvPr id="5" name="Imagem 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44" y="195"/>
            <a:ext cx="13322989" cy="7560872"/>
          </a:xfrm>
          <a:prstGeom prst="rect">
            <a:avLst/>
          </a:prstGeom>
        </p:spPr>
      </p:pic>
      <p:sp>
        <p:nvSpPr>
          <p:cNvPr id="22" name="Espaço Reservado para Texto 6">
            <a:extLst>
              <a:ext uri="{FF2B5EF4-FFF2-40B4-BE49-F238E27FC236}">
                <a16:creationId xmlns:a16="http://schemas.microsoft.com/office/drawing/2014/main" id="{C82304E8-5335-45C8-8AA0-5A4453FCA3D4}"/>
              </a:ext>
            </a:extLst>
          </p:cNvPr>
          <p:cNvSpPr>
            <a:spLocks noGrp="1"/>
          </p:cNvSpPr>
          <p:nvPr>
            <p:ph type="body" sz="quarter" idx="17"/>
          </p:nvPr>
        </p:nvSpPr>
        <p:spPr>
          <a:xfrm>
            <a:off x="1007103" y="1009398"/>
            <a:ext cx="11340791" cy="559127"/>
          </a:xfrm>
        </p:spPr>
        <p:txBody>
          <a:bodyPr anchor="ctr">
            <a:normAutofit/>
          </a:bodyPr>
          <a:lstStyle>
            <a:lvl1pPr marL="0" indent="0">
              <a:buNone/>
              <a:defRPr sz="2000">
                <a:solidFill>
                  <a:schemeClr val="tx1"/>
                </a:solidFill>
                <a:latin typeface="Hurme Geometric Sans 2" pitchFamily="34" charset="0"/>
              </a:defRPr>
            </a:lvl1pPr>
          </a:lstStyle>
          <a:p>
            <a:pPr lvl="0"/>
            <a:r>
              <a:rPr lang="pt-BR" dirty="0"/>
              <a:t>Clique para editar o texto mestre</a:t>
            </a:r>
          </a:p>
        </p:txBody>
      </p:sp>
      <p:sp>
        <p:nvSpPr>
          <p:cNvPr id="11" name="AutoShape 3">
            <a:extLst>
              <a:ext uri="{FF2B5EF4-FFF2-40B4-BE49-F238E27FC236}">
                <a16:creationId xmlns:a16="http://schemas.microsoft.com/office/drawing/2014/main" id="{C11217EC-EE39-4350-B0DF-D969549597C2}"/>
              </a:ext>
            </a:extLst>
          </p:cNvPr>
          <p:cNvSpPr>
            <a:spLocks noChangeArrowheads="1"/>
          </p:cNvSpPr>
          <p:nvPr userDrawn="1">
            <p:custDataLst>
              <p:tags r:id="rId1"/>
            </p:custDataLst>
          </p:nvPr>
        </p:nvSpPr>
        <p:spPr bwMode="gray">
          <a:xfrm>
            <a:off x="981306" y="1748630"/>
            <a:ext cx="2843465" cy="644108"/>
          </a:xfrm>
          <a:prstGeom prst="chevron">
            <a:avLst>
              <a:gd name="adj" fmla="val 34952"/>
            </a:avLst>
          </a:prstGeom>
          <a:solidFill>
            <a:srgbClr val="1E1E1E"/>
          </a:solidFill>
          <a:ln w="12700" cap="rnd" algn="ctr">
            <a:noFill/>
            <a:miter lim="800000"/>
            <a:headEnd/>
            <a:tailEnd/>
          </a:ln>
        </p:spPr>
        <p:txBody>
          <a:bodyPr lIns="42120" tIns="42120" rIns="42120" bIns="42120" anchor="ctr" anchorCtr="1"/>
          <a:lstStyle/>
          <a:p>
            <a:pPr algn="ctr">
              <a:lnSpc>
                <a:spcPct val="106000"/>
              </a:lnSpc>
              <a:defRPr/>
            </a:pPr>
            <a:r>
              <a:rPr lang="en-US" sz="1900" b="1" dirty="0">
                <a:solidFill>
                  <a:srgbClr val="B58B23"/>
                </a:solidFill>
                <a:latin typeface="Hurme Geometric Sans 1"/>
              </a:rPr>
              <a:t>Text</a:t>
            </a:r>
          </a:p>
        </p:txBody>
      </p:sp>
      <p:sp>
        <p:nvSpPr>
          <p:cNvPr id="12" name="AutoShape 4">
            <a:extLst>
              <a:ext uri="{FF2B5EF4-FFF2-40B4-BE49-F238E27FC236}">
                <a16:creationId xmlns:a16="http://schemas.microsoft.com/office/drawing/2014/main" id="{AE610DDF-A00C-4028-9C18-C33CA719F29F}"/>
              </a:ext>
            </a:extLst>
          </p:cNvPr>
          <p:cNvSpPr>
            <a:spLocks noChangeArrowheads="1"/>
          </p:cNvSpPr>
          <p:nvPr userDrawn="1">
            <p:custDataLst>
              <p:tags r:id="rId2"/>
            </p:custDataLst>
          </p:nvPr>
        </p:nvSpPr>
        <p:spPr bwMode="gray">
          <a:xfrm>
            <a:off x="3827719" y="1748630"/>
            <a:ext cx="2843465" cy="644108"/>
          </a:xfrm>
          <a:prstGeom prst="chevron">
            <a:avLst>
              <a:gd name="adj" fmla="val 34975"/>
            </a:avLst>
          </a:prstGeom>
          <a:solidFill>
            <a:srgbClr val="565656"/>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B58B23"/>
                </a:solidFill>
                <a:latin typeface="Hurme Geometric Sans 1"/>
              </a:rPr>
              <a:t>Text</a:t>
            </a:r>
          </a:p>
        </p:txBody>
      </p:sp>
      <p:sp>
        <p:nvSpPr>
          <p:cNvPr id="13" name="AutoShape 5">
            <a:extLst>
              <a:ext uri="{FF2B5EF4-FFF2-40B4-BE49-F238E27FC236}">
                <a16:creationId xmlns:a16="http://schemas.microsoft.com/office/drawing/2014/main" id="{36B854BC-E043-4885-A40B-B5E94953097C}"/>
              </a:ext>
            </a:extLst>
          </p:cNvPr>
          <p:cNvSpPr>
            <a:spLocks noChangeArrowheads="1"/>
          </p:cNvSpPr>
          <p:nvPr userDrawn="1">
            <p:custDataLst>
              <p:tags r:id="rId3"/>
            </p:custDataLst>
          </p:nvPr>
        </p:nvSpPr>
        <p:spPr bwMode="gray">
          <a:xfrm>
            <a:off x="6651702" y="1748630"/>
            <a:ext cx="2843465" cy="644108"/>
          </a:xfrm>
          <a:prstGeom prst="chevron">
            <a:avLst>
              <a:gd name="adj" fmla="val 34975"/>
            </a:avLst>
          </a:prstGeom>
          <a:solidFill>
            <a:srgbClr val="B4B4B4"/>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565656"/>
                </a:solidFill>
                <a:latin typeface="Hurme Geometric Sans 1"/>
              </a:rPr>
              <a:t>Text</a:t>
            </a:r>
          </a:p>
        </p:txBody>
      </p:sp>
      <p:sp>
        <p:nvSpPr>
          <p:cNvPr id="16" name="AutoShape 6">
            <a:extLst>
              <a:ext uri="{FF2B5EF4-FFF2-40B4-BE49-F238E27FC236}">
                <a16:creationId xmlns:a16="http://schemas.microsoft.com/office/drawing/2014/main" id="{96D80A08-96D3-403E-BF12-747BA396ACB8}"/>
              </a:ext>
            </a:extLst>
          </p:cNvPr>
          <p:cNvSpPr>
            <a:spLocks noChangeArrowheads="1"/>
          </p:cNvSpPr>
          <p:nvPr userDrawn="1">
            <p:custDataLst>
              <p:tags r:id="rId4"/>
            </p:custDataLst>
          </p:nvPr>
        </p:nvSpPr>
        <p:spPr bwMode="gray">
          <a:xfrm>
            <a:off x="9478633" y="1753405"/>
            <a:ext cx="2843465" cy="644108"/>
          </a:xfrm>
          <a:prstGeom prst="chevron">
            <a:avLst>
              <a:gd name="adj" fmla="val 34975"/>
            </a:avLst>
          </a:prstGeom>
          <a:solidFill>
            <a:srgbClr val="E0E0E0"/>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1E1E1E"/>
                </a:solidFill>
                <a:latin typeface="Hurme Geometric Sans 1"/>
              </a:rPr>
              <a:t>Text</a:t>
            </a:r>
          </a:p>
        </p:txBody>
      </p:sp>
      <p:sp>
        <p:nvSpPr>
          <p:cNvPr id="20" name="Text Placeholder 5">
            <a:extLst>
              <a:ext uri="{FF2B5EF4-FFF2-40B4-BE49-F238E27FC236}">
                <a16:creationId xmlns:a16="http://schemas.microsoft.com/office/drawing/2014/main" id="{A727B1DE-DAAA-4E14-A719-47F7F4348655}"/>
              </a:ext>
            </a:extLst>
          </p:cNvPr>
          <p:cNvSpPr txBox="1">
            <a:spLocks/>
          </p:cNvSpPr>
          <p:nvPr userDrawn="1">
            <p:custDataLst>
              <p:tags r:id="rId5"/>
            </p:custDataLst>
          </p:nvPr>
        </p:nvSpPr>
        <p:spPr>
          <a:xfrm>
            <a:off x="6769660"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180000" lvl="2" indent="0" algn="l">
              <a:spcBef>
                <a:spcPts val="0"/>
              </a:spcBef>
              <a:spcAft>
                <a:spcPts val="702"/>
              </a:spcAft>
              <a:buNone/>
            </a:pPr>
            <a:endParaRPr lang="en-US" sz="1400" dirty="0">
              <a:solidFill>
                <a:srgbClr val="1E1E1E"/>
              </a:solidFill>
              <a:latin typeface="Hurme Geometric Sans 2" pitchFamily="34" charset="0"/>
            </a:endParaRPr>
          </a:p>
        </p:txBody>
      </p:sp>
      <p:sp>
        <p:nvSpPr>
          <p:cNvPr id="14" name="Text Placeholder 5">
            <a:extLst>
              <a:ext uri="{FF2B5EF4-FFF2-40B4-BE49-F238E27FC236}">
                <a16:creationId xmlns:a16="http://schemas.microsoft.com/office/drawing/2014/main" id="{A727B1DE-DAAA-4E14-A719-47F7F4348655}"/>
              </a:ext>
            </a:extLst>
          </p:cNvPr>
          <p:cNvSpPr txBox="1">
            <a:spLocks/>
          </p:cNvSpPr>
          <p:nvPr userDrawn="1">
            <p:custDataLst>
              <p:tags r:id="rId6"/>
            </p:custDataLst>
          </p:nvPr>
        </p:nvSpPr>
        <p:spPr>
          <a:xfrm>
            <a:off x="9593643"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180000" lvl="2" indent="0" algn="l">
              <a:spcBef>
                <a:spcPts val="0"/>
              </a:spcBef>
              <a:spcAft>
                <a:spcPts val="702"/>
              </a:spcAft>
              <a:buNone/>
            </a:pPr>
            <a:endParaRPr lang="en-US" sz="1400" dirty="0">
              <a:solidFill>
                <a:srgbClr val="1E1E1E"/>
              </a:solidFill>
              <a:latin typeface="Hurme Geometric Sans 2" pitchFamily="34" charset="0"/>
            </a:endParaRPr>
          </a:p>
        </p:txBody>
      </p:sp>
      <p:sp>
        <p:nvSpPr>
          <p:cNvPr id="15" name="Text Placeholder 5">
            <a:extLst>
              <a:ext uri="{FF2B5EF4-FFF2-40B4-BE49-F238E27FC236}">
                <a16:creationId xmlns:a16="http://schemas.microsoft.com/office/drawing/2014/main" id="{A727B1DE-DAAA-4E14-A719-47F7F4348655}"/>
              </a:ext>
            </a:extLst>
          </p:cNvPr>
          <p:cNvSpPr txBox="1">
            <a:spLocks/>
          </p:cNvSpPr>
          <p:nvPr userDrawn="1">
            <p:custDataLst>
              <p:tags r:id="rId7"/>
            </p:custDataLst>
          </p:nvPr>
        </p:nvSpPr>
        <p:spPr>
          <a:xfrm>
            <a:off x="1079782"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180000" lvl="2" indent="0" algn="l">
              <a:spcBef>
                <a:spcPts val="0"/>
              </a:spcBef>
              <a:spcAft>
                <a:spcPts val="702"/>
              </a:spcAft>
              <a:buNone/>
            </a:pPr>
            <a:endParaRPr lang="en-US" sz="1400" dirty="0">
              <a:solidFill>
                <a:srgbClr val="1E1E1E"/>
              </a:solidFill>
              <a:latin typeface="Hurme Geometric Sans 2" pitchFamily="34" charset="0"/>
            </a:endParaRPr>
          </a:p>
        </p:txBody>
      </p:sp>
      <p:sp>
        <p:nvSpPr>
          <p:cNvPr id="21" name="Text Placeholder 5">
            <a:extLst>
              <a:ext uri="{FF2B5EF4-FFF2-40B4-BE49-F238E27FC236}">
                <a16:creationId xmlns:a16="http://schemas.microsoft.com/office/drawing/2014/main" id="{A727B1DE-DAAA-4E14-A719-47F7F4348655}"/>
              </a:ext>
            </a:extLst>
          </p:cNvPr>
          <p:cNvSpPr txBox="1">
            <a:spLocks/>
          </p:cNvSpPr>
          <p:nvPr userDrawn="1">
            <p:custDataLst>
              <p:tags r:id="rId8"/>
            </p:custDataLst>
          </p:nvPr>
        </p:nvSpPr>
        <p:spPr>
          <a:xfrm>
            <a:off x="3923247"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180000" lvl="2" indent="0" algn="l">
              <a:spcBef>
                <a:spcPts val="0"/>
              </a:spcBef>
              <a:spcAft>
                <a:spcPts val="702"/>
              </a:spcAft>
              <a:buNone/>
            </a:pPr>
            <a:endParaRPr lang="en-US" sz="1400" dirty="0">
              <a:solidFill>
                <a:srgbClr val="1E1E1E"/>
              </a:solidFill>
              <a:latin typeface="Hurme Geometric Sans 2" pitchFamily="34" charset="0"/>
            </a:endParaRPr>
          </a:p>
        </p:txBody>
      </p:sp>
    </p:spTree>
    <p:extLst>
      <p:ext uri="{BB962C8B-B14F-4D97-AF65-F5344CB8AC3E}">
        <p14:creationId xmlns:p14="http://schemas.microsoft.com/office/powerpoint/2010/main" val="24135963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9" name="Slide Number Placeholder 4">
            <a:extLst>
              <a:ext uri="{FF2B5EF4-FFF2-40B4-BE49-F238E27FC236}">
                <a16:creationId xmlns:a16="http://schemas.microsoft.com/office/drawing/2014/main" id="{FC77D54B-20AB-459C-83CA-05B67B389B1A}"/>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1" name="Title 1">
            <a:extLst>
              <a:ext uri="{FF2B5EF4-FFF2-40B4-BE49-F238E27FC236}">
                <a16:creationId xmlns:a16="http://schemas.microsoft.com/office/drawing/2014/main" id="{95634EB2-C143-4AB0-B3D1-9CB1985F3551}"/>
              </a:ext>
            </a:extLst>
          </p:cNvPr>
          <p:cNvSpPr>
            <a:spLocks noGrp="1"/>
          </p:cNvSpPr>
          <p:nvPr>
            <p:ph type="title"/>
          </p:nvPr>
        </p:nvSpPr>
        <p:spPr>
          <a:xfrm>
            <a:off x="4505895" y="661199"/>
            <a:ext cx="8449193" cy="555682"/>
          </a:xfrm>
        </p:spPr>
        <p:txBody>
          <a:bodyPr>
            <a:normAutofit/>
          </a:bodyPr>
          <a:lstStyle>
            <a:lvl1pPr>
              <a:defRPr sz="2000" b="1">
                <a:solidFill>
                  <a:srgbClr val="B58B23"/>
                </a:solidFill>
                <a:latin typeface="Hurme Geometric Sans 4" pitchFamily="34" charset="0"/>
              </a:defRPr>
            </a:lvl1pPr>
          </a:lstStyle>
          <a:p>
            <a:r>
              <a:rPr lang="en-US" dirty="0"/>
              <a:t>Click to edit Master title style</a:t>
            </a:r>
          </a:p>
        </p:txBody>
      </p:sp>
      <p:sp>
        <p:nvSpPr>
          <p:cNvPr id="22" name="Espaço Reservado para Texto 6">
            <a:extLst>
              <a:ext uri="{FF2B5EF4-FFF2-40B4-BE49-F238E27FC236}">
                <a16:creationId xmlns:a16="http://schemas.microsoft.com/office/drawing/2014/main" id="{C82304E8-5335-45C8-8AA0-5A4453FCA3D4}"/>
              </a:ext>
            </a:extLst>
          </p:cNvPr>
          <p:cNvSpPr>
            <a:spLocks noGrp="1"/>
          </p:cNvSpPr>
          <p:nvPr>
            <p:ph type="body" sz="quarter" idx="17"/>
          </p:nvPr>
        </p:nvSpPr>
        <p:spPr>
          <a:xfrm>
            <a:off x="4501662" y="1216048"/>
            <a:ext cx="8440612" cy="556593"/>
          </a:xfrm>
        </p:spPr>
        <p:txBody>
          <a:bodyPr anchor="ctr">
            <a:normAutofit/>
          </a:bodyPr>
          <a:lstStyle>
            <a:lvl1pPr marL="0" indent="0">
              <a:buNone/>
              <a:defRPr sz="2000">
                <a:solidFill>
                  <a:srgbClr val="1E1E1E"/>
                </a:solidFill>
                <a:latin typeface="Hurme Geometric Sans 4" pitchFamily="34" charset="0"/>
              </a:defRPr>
            </a:lvl1pPr>
          </a:lstStyle>
          <a:p>
            <a:pPr lvl="0"/>
            <a:r>
              <a:rPr lang="pt-BR" dirty="0"/>
              <a:t>Clique para editar o texto mestre</a:t>
            </a:r>
          </a:p>
        </p:txBody>
      </p:sp>
      <p:sp>
        <p:nvSpPr>
          <p:cNvPr id="11" name="Rectangle 4">
            <a:extLst>
              <a:ext uri="{FF2B5EF4-FFF2-40B4-BE49-F238E27FC236}">
                <a16:creationId xmlns:a16="http://schemas.microsoft.com/office/drawing/2014/main" id="{80652771-FF33-4B02-8E0B-F2EEF09802BC}"/>
              </a:ext>
            </a:extLst>
          </p:cNvPr>
          <p:cNvSpPr>
            <a:spLocks noChangeArrowheads="1"/>
          </p:cNvSpPr>
          <p:nvPr userDrawn="1">
            <p:custDataLst>
              <p:tags r:id="rId1"/>
            </p:custDataLst>
          </p:nvPr>
        </p:nvSpPr>
        <p:spPr bwMode="auto">
          <a:xfrm>
            <a:off x="352881" y="4157797"/>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3</a:t>
            </a:r>
          </a:p>
        </p:txBody>
      </p:sp>
      <p:sp>
        <p:nvSpPr>
          <p:cNvPr id="12" name="Rectangle 4">
            <a:extLst>
              <a:ext uri="{FF2B5EF4-FFF2-40B4-BE49-F238E27FC236}">
                <a16:creationId xmlns:a16="http://schemas.microsoft.com/office/drawing/2014/main" id="{81FF0E11-0AC0-4F23-AD47-FDE93C10A757}"/>
              </a:ext>
            </a:extLst>
          </p:cNvPr>
          <p:cNvSpPr>
            <a:spLocks noChangeArrowheads="1"/>
          </p:cNvSpPr>
          <p:nvPr userDrawn="1">
            <p:custDataLst>
              <p:tags r:id="rId2"/>
            </p:custDataLst>
          </p:nvPr>
        </p:nvSpPr>
        <p:spPr bwMode="auto">
          <a:xfrm>
            <a:off x="352881" y="5301724"/>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4</a:t>
            </a:r>
          </a:p>
        </p:txBody>
      </p:sp>
      <p:sp>
        <p:nvSpPr>
          <p:cNvPr id="13" name="Rectangle 4">
            <a:extLst>
              <a:ext uri="{FF2B5EF4-FFF2-40B4-BE49-F238E27FC236}">
                <a16:creationId xmlns:a16="http://schemas.microsoft.com/office/drawing/2014/main" id="{E74642C7-3908-4B04-B5B3-A65C64DD83EE}"/>
              </a:ext>
            </a:extLst>
          </p:cNvPr>
          <p:cNvSpPr>
            <a:spLocks noChangeArrowheads="1"/>
          </p:cNvSpPr>
          <p:nvPr userDrawn="1">
            <p:custDataLst>
              <p:tags r:id="rId3"/>
            </p:custDataLst>
          </p:nvPr>
        </p:nvSpPr>
        <p:spPr bwMode="auto">
          <a:xfrm>
            <a:off x="352881" y="6476429"/>
            <a:ext cx="6052638" cy="269729"/>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200" b="1" dirty="0">
                <a:solidFill>
                  <a:srgbClr val="B58B23"/>
                </a:solidFill>
                <a:latin typeface="Hurme Geometric Sans 1"/>
              </a:rPr>
              <a:t>5</a:t>
            </a:r>
          </a:p>
        </p:txBody>
      </p:sp>
      <p:sp>
        <p:nvSpPr>
          <p:cNvPr id="16" name="Rectangle 4">
            <a:extLst>
              <a:ext uri="{FF2B5EF4-FFF2-40B4-BE49-F238E27FC236}">
                <a16:creationId xmlns:a16="http://schemas.microsoft.com/office/drawing/2014/main" id="{D25C94AA-66B0-41BF-9BFC-315E1BC02548}"/>
              </a:ext>
            </a:extLst>
          </p:cNvPr>
          <p:cNvSpPr>
            <a:spLocks noChangeArrowheads="1"/>
          </p:cNvSpPr>
          <p:nvPr userDrawn="1">
            <p:custDataLst>
              <p:tags r:id="rId4"/>
            </p:custDataLst>
          </p:nvPr>
        </p:nvSpPr>
        <p:spPr bwMode="auto">
          <a:xfrm>
            <a:off x="352881" y="3013870"/>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2</a:t>
            </a:r>
          </a:p>
        </p:txBody>
      </p:sp>
      <p:sp>
        <p:nvSpPr>
          <p:cNvPr id="17" name="Rectangle 4">
            <a:extLst>
              <a:ext uri="{FF2B5EF4-FFF2-40B4-BE49-F238E27FC236}">
                <a16:creationId xmlns:a16="http://schemas.microsoft.com/office/drawing/2014/main" id="{2ED67C46-D878-4D03-ACBB-C0E02CD2BF31}"/>
              </a:ext>
            </a:extLst>
          </p:cNvPr>
          <p:cNvSpPr>
            <a:spLocks noChangeArrowheads="1"/>
          </p:cNvSpPr>
          <p:nvPr userDrawn="1">
            <p:custDataLst>
              <p:tags r:id="rId5"/>
            </p:custDataLst>
          </p:nvPr>
        </p:nvSpPr>
        <p:spPr bwMode="auto">
          <a:xfrm>
            <a:off x="352881" y="1869941"/>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1</a:t>
            </a:r>
          </a:p>
        </p:txBody>
      </p:sp>
      <p:sp>
        <p:nvSpPr>
          <p:cNvPr id="18" name="Rectangle 4">
            <a:extLst>
              <a:ext uri="{FF2B5EF4-FFF2-40B4-BE49-F238E27FC236}">
                <a16:creationId xmlns:a16="http://schemas.microsoft.com/office/drawing/2014/main" id="{7F2EBE78-8357-447C-87AB-BE6C864CE4F2}"/>
              </a:ext>
            </a:extLst>
          </p:cNvPr>
          <p:cNvSpPr>
            <a:spLocks noChangeArrowheads="1"/>
          </p:cNvSpPr>
          <p:nvPr userDrawn="1">
            <p:custDataLst>
              <p:tags r:id="rId6"/>
            </p:custDataLst>
          </p:nvPr>
        </p:nvSpPr>
        <p:spPr bwMode="auto">
          <a:xfrm>
            <a:off x="6931954" y="4157797"/>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8</a:t>
            </a:r>
          </a:p>
        </p:txBody>
      </p:sp>
      <p:sp>
        <p:nvSpPr>
          <p:cNvPr id="19" name="Rectangle 4">
            <a:extLst>
              <a:ext uri="{FF2B5EF4-FFF2-40B4-BE49-F238E27FC236}">
                <a16:creationId xmlns:a16="http://schemas.microsoft.com/office/drawing/2014/main" id="{521F17CC-BAA1-412B-B580-85FEB2C28ACB}"/>
              </a:ext>
            </a:extLst>
          </p:cNvPr>
          <p:cNvSpPr>
            <a:spLocks noChangeArrowheads="1"/>
          </p:cNvSpPr>
          <p:nvPr userDrawn="1">
            <p:custDataLst>
              <p:tags r:id="rId7"/>
            </p:custDataLst>
          </p:nvPr>
        </p:nvSpPr>
        <p:spPr bwMode="auto">
          <a:xfrm>
            <a:off x="6931954" y="5315792"/>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9</a:t>
            </a:r>
          </a:p>
        </p:txBody>
      </p:sp>
      <p:sp>
        <p:nvSpPr>
          <p:cNvPr id="20" name="Rectangle 4">
            <a:extLst>
              <a:ext uri="{FF2B5EF4-FFF2-40B4-BE49-F238E27FC236}">
                <a16:creationId xmlns:a16="http://schemas.microsoft.com/office/drawing/2014/main" id="{89BD0CC2-FBAA-44B6-8B1C-3E9FBAE429C7}"/>
              </a:ext>
            </a:extLst>
          </p:cNvPr>
          <p:cNvSpPr>
            <a:spLocks noChangeArrowheads="1"/>
          </p:cNvSpPr>
          <p:nvPr userDrawn="1">
            <p:custDataLst>
              <p:tags r:id="rId8"/>
            </p:custDataLst>
          </p:nvPr>
        </p:nvSpPr>
        <p:spPr bwMode="auto">
          <a:xfrm>
            <a:off x="6931954" y="6445652"/>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10</a:t>
            </a:r>
          </a:p>
        </p:txBody>
      </p:sp>
      <p:sp>
        <p:nvSpPr>
          <p:cNvPr id="24" name="Rectangle 4">
            <a:extLst>
              <a:ext uri="{FF2B5EF4-FFF2-40B4-BE49-F238E27FC236}">
                <a16:creationId xmlns:a16="http://schemas.microsoft.com/office/drawing/2014/main" id="{30511B0B-5BBE-4E67-963F-0942B28C8B93}"/>
              </a:ext>
            </a:extLst>
          </p:cNvPr>
          <p:cNvSpPr>
            <a:spLocks noChangeArrowheads="1"/>
          </p:cNvSpPr>
          <p:nvPr userDrawn="1">
            <p:custDataLst>
              <p:tags r:id="rId9"/>
            </p:custDataLst>
          </p:nvPr>
        </p:nvSpPr>
        <p:spPr bwMode="auto">
          <a:xfrm>
            <a:off x="6931954" y="3013870"/>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7</a:t>
            </a:r>
          </a:p>
        </p:txBody>
      </p:sp>
      <p:sp>
        <p:nvSpPr>
          <p:cNvPr id="25" name="Rectangle 4">
            <a:extLst>
              <a:ext uri="{FF2B5EF4-FFF2-40B4-BE49-F238E27FC236}">
                <a16:creationId xmlns:a16="http://schemas.microsoft.com/office/drawing/2014/main" id="{E60C2DC8-B612-4429-BA18-6E142AA7F47A}"/>
              </a:ext>
            </a:extLst>
          </p:cNvPr>
          <p:cNvSpPr>
            <a:spLocks noChangeArrowheads="1"/>
          </p:cNvSpPr>
          <p:nvPr userDrawn="1">
            <p:custDataLst>
              <p:tags r:id="rId10"/>
            </p:custDataLst>
          </p:nvPr>
        </p:nvSpPr>
        <p:spPr bwMode="auto">
          <a:xfrm>
            <a:off x="6931954" y="1869941"/>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6</a:t>
            </a:r>
          </a:p>
        </p:txBody>
      </p:sp>
      <p:sp>
        <p:nvSpPr>
          <p:cNvPr id="26" name="Text Placeholder 5">
            <a:extLst>
              <a:ext uri="{FF2B5EF4-FFF2-40B4-BE49-F238E27FC236}">
                <a16:creationId xmlns:a16="http://schemas.microsoft.com/office/drawing/2014/main" id="{47D1C0F1-D79D-4043-8934-D3C7B95359A3}"/>
              </a:ext>
            </a:extLst>
          </p:cNvPr>
          <p:cNvSpPr txBox="1">
            <a:spLocks/>
          </p:cNvSpPr>
          <p:nvPr userDrawn="1"/>
        </p:nvSpPr>
        <p:spPr>
          <a:xfrm>
            <a:off x="1044441" y="2209479"/>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lvl="1" indent="0" algn="l">
              <a:buNone/>
            </a:pPr>
            <a:r>
              <a:rPr lang="en-US" sz="1200" dirty="0">
                <a:solidFill>
                  <a:srgbClr val="313131"/>
                </a:solidFill>
                <a:latin typeface="Hurme Geometric Sans 2" pitchFamily="34" charset="0"/>
              </a:rPr>
              <a:t>This is dummy text it is not here to be read</a:t>
            </a:r>
          </a:p>
          <a:p>
            <a:pPr marL="180000" lvl="2" indent="0" algn="l">
              <a:spcBef>
                <a:spcPts val="702"/>
              </a:spcBef>
              <a:buNone/>
            </a:pPr>
            <a:r>
              <a:rPr lang="en-US" sz="1200" dirty="0">
                <a:solidFill>
                  <a:srgbClr val="313131"/>
                </a:solidFill>
                <a:latin typeface="Hurme Geometric Sans 2" pitchFamily="34" charset="0"/>
              </a:rPr>
              <a:t>This is dummy text it is not here to be read</a:t>
            </a:r>
          </a:p>
        </p:txBody>
      </p:sp>
      <p:sp>
        <p:nvSpPr>
          <p:cNvPr id="27" name="Text Placeholder 5">
            <a:extLst>
              <a:ext uri="{FF2B5EF4-FFF2-40B4-BE49-F238E27FC236}">
                <a16:creationId xmlns:a16="http://schemas.microsoft.com/office/drawing/2014/main" id="{A1D7F84C-D17A-4D83-8D6F-6A13DAEF773C}"/>
              </a:ext>
            </a:extLst>
          </p:cNvPr>
          <p:cNvSpPr txBox="1">
            <a:spLocks/>
          </p:cNvSpPr>
          <p:nvPr userDrawn="1"/>
        </p:nvSpPr>
        <p:spPr>
          <a:xfrm>
            <a:off x="1044441" y="3353406"/>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lvl="1" indent="0" algn="l">
              <a:buNone/>
            </a:pPr>
            <a:r>
              <a:rPr lang="en-US" sz="1200" dirty="0">
                <a:solidFill>
                  <a:srgbClr val="313131"/>
                </a:solidFill>
                <a:latin typeface="Hurme Geometric Sans 2" pitchFamily="34" charset="0"/>
              </a:rPr>
              <a:t>This is dummy text it is not here to be read</a:t>
            </a:r>
          </a:p>
          <a:p>
            <a:pPr marL="180000" lvl="2" indent="0" algn="l">
              <a:spcBef>
                <a:spcPts val="702"/>
              </a:spcBef>
              <a:buNone/>
            </a:pPr>
            <a:r>
              <a:rPr lang="en-US" sz="1200" dirty="0">
                <a:solidFill>
                  <a:srgbClr val="313131"/>
                </a:solidFill>
                <a:latin typeface="Hurme Geometric Sans 2" pitchFamily="34" charset="0"/>
              </a:rPr>
              <a:t>This is dummy text it is not here to be read</a:t>
            </a:r>
          </a:p>
        </p:txBody>
      </p:sp>
      <p:sp>
        <p:nvSpPr>
          <p:cNvPr id="28" name="Text Placeholder 5">
            <a:extLst>
              <a:ext uri="{FF2B5EF4-FFF2-40B4-BE49-F238E27FC236}">
                <a16:creationId xmlns:a16="http://schemas.microsoft.com/office/drawing/2014/main" id="{F9E0237D-0374-4A45-8F40-F2E4EED447C4}"/>
              </a:ext>
            </a:extLst>
          </p:cNvPr>
          <p:cNvSpPr txBox="1">
            <a:spLocks/>
          </p:cNvSpPr>
          <p:nvPr userDrawn="1"/>
        </p:nvSpPr>
        <p:spPr>
          <a:xfrm>
            <a:off x="1044441" y="4497334"/>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lvl="1" indent="0" algn="l">
              <a:buNone/>
            </a:pPr>
            <a:r>
              <a:rPr lang="en-US" sz="1200" dirty="0">
                <a:solidFill>
                  <a:srgbClr val="313131"/>
                </a:solidFill>
                <a:latin typeface="Hurme Geometric Sans 2" pitchFamily="34" charset="0"/>
              </a:rPr>
              <a:t>This is dummy text it is not here to be read</a:t>
            </a:r>
          </a:p>
          <a:p>
            <a:pPr marL="180000" lvl="2" indent="0" algn="l">
              <a:spcBef>
                <a:spcPts val="702"/>
              </a:spcBef>
              <a:buNone/>
            </a:pPr>
            <a:r>
              <a:rPr lang="en-US" sz="1200" dirty="0">
                <a:solidFill>
                  <a:srgbClr val="313131"/>
                </a:solidFill>
                <a:latin typeface="Hurme Geometric Sans 2" pitchFamily="34" charset="0"/>
              </a:rPr>
              <a:t>This is dummy text it is not here to be read</a:t>
            </a:r>
          </a:p>
        </p:txBody>
      </p:sp>
      <p:sp>
        <p:nvSpPr>
          <p:cNvPr id="29" name="Text Placeholder 5">
            <a:extLst>
              <a:ext uri="{FF2B5EF4-FFF2-40B4-BE49-F238E27FC236}">
                <a16:creationId xmlns:a16="http://schemas.microsoft.com/office/drawing/2014/main" id="{C789D079-71E0-4C8B-98D9-AAF241B16F36}"/>
              </a:ext>
            </a:extLst>
          </p:cNvPr>
          <p:cNvSpPr txBox="1">
            <a:spLocks/>
          </p:cNvSpPr>
          <p:nvPr userDrawn="1"/>
        </p:nvSpPr>
        <p:spPr>
          <a:xfrm>
            <a:off x="1044441" y="5641263"/>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lvl="1" indent="0" algn="l">
              <a:buNone/>
            </a:pPr>
            <a:r>
              <a:rPr lang="en-US" sz="1200" dirty="0">
                <a:solidFill>
                  <a:srgbClr val="313131"/>
                </a:solidFill>
                <a:latin typeface="Hurme Geometric Sans 2" pitchFamily="34" charset="0"/>
              </a:rPr>
              <a:t>This is dummy text it is not here to be read</a:t>
            </a:r>
          </a:p>
          <a:p>
            <a:pPr marL="180000" lvl="2" indent="0" algn="l">
              <a:spcBef>
                <a:spcPts val="702"/>
              </a:spcBef>
              <a:buNone/>
            </a:pPr>
            <a:r>
              <a:rPr lang="en-US" sz="1200" dirty="0">
                <a:solidFill>
                  <a:srgbClr val="313131"/>
                </a:solidFill>
                <a:latin typeface="Hurme Geometric Sans 2" pitchFamily="34" charset="0"/>
              </a:rPr>
              <a:t>This is dummy text it is not here to be read</a:t>
            </a:r>
          </a:p>
        </p:txBody>
      </p:sp>
      <p:sp>
        <p:nvSpPr>
          <p:cNvPr id="30" name="Text Placeholder 5">
            <a:extLst>
              <a:ext uri="{FF2B5EF4-FFF2-40B4-BE49-F238E27FC236}">
                <a16:creationId xmlns:a16="http://schemas.microsoft.com/office/drawing/2014/main" id="{120E3F9F-6704-42F8-AA4B-BCC1C1EC20C3}"/>
              </a:ext>
            </a:extLst>
          </p:cNvPr>
          <p:cNvSpPr txBox="1">
            <a:spLocks/>
          </p:cNvSpPr>
          <p:nvPr userDrawn="1"/>
        </p:nvSpPr>
        <p:spPr>
          <a:xfrm>
            <a:off x="7623517" y="2209479"/>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lvl="1" indent="0" algn="l">
              <a:buNone/>
            </a:pPr>
            <a:r>
              <a:rPr lang="en-US" sz="1200" dirty="0">
                <a:solidFill>
                  <a:srgbClr val="313131"/>
                </a:solidFill>
                <a:latin typeface="Hurme Geometric Sans 2" pitchFamily="34" charset="0"/>
              </a:rPr>
              <a:t>This is dummy text it is not here to be read</a:t>
            </a:r>
          </a:p>
          <a:p>
            <a:pPr marL="180000" lvl="2" indent="0" algn="l">
              <a:spcBef>
                <a:spcPts val="702"/>
              </a:spcBef>
              <a:buNone/>
            </a:pPr>
            <a:r>
              <a:rPr lang="en-US" sz="1200" dirty="0">
                <a:solidFill>
                  <a:srgbClr val="313131"/>
                </a:solidFill>
                <a:latin typeface="Hurme Geometric Sans 2" pitchFamily="34" charset="0"/>
              </a:rPr>
              <a:t>This is dummy text it is not here to be read</a:t>
            </a:r>
          </a:p>
        </p:txBody>
      </p:sp>
      <p:sp>
        <p:nvSpPr>
          <p:cNvPr id="31" name="Text Placeholder 5">
            <a:extLst>
              <a:ext uri="{FF2B5EF4-FFF2-40B4-BE49-F238E27FC236}">
                <a16:creationId xmlns:a16="http://schemas.microsoft.com/office/drawing/2014/main" id="{74D475B5-77A0-41E9-9752-821E39BEC8E2}"/>
              </a:ext>
            </a:extLst>
          </p:cNvPr>
          <p:cNvSpPr txBox="1">
            <a:spLocks/>
          </p:cNvSpPr>
          <p:nvPr userDrawn="1"/>
        </p:nvSpPr>
        <p:spPr>
          <a:xfrm>
            <a:off x="7623517" y="3353406"/>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2" name="Text Placeholder 5">
            <a:extLst>
              <a:ext uri="{FF2B5EF4-FFF2-40B4-BE49-F238E27FC236}">
                <a16:creationId xmlns:a16="http://schemas.microsoft.com/office/drawing/2014/main" id="{39FF35C3-01F5-4DC7-8199-59980B505D86}"/>
              </a:ext>
            </a:extLst>
          </p:cNvPr>
          <p:cNvSpPr txBox="1">
            <a:spLocks/>
          </p:cNvSpPr>
          <p:nvPr userDrawn="1"/>
        </p:nvSpPr>
        <p:spPr>
          <a:xfrm>
            <a:off x="7623517" y="4497334"/>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lvl="1" indent="0" algn="l">
              <a:buNone/>
            </a:pPr>
            <a:r>
              <a:rPr lang="en-US" sz="1200" dirty="0">
                <a:solidFill>
                  <a:srgbClr val="313131"/>
                </a:solidFill>
                <a:latin typeface="Hurme Geometric Sans 2" pitchFamily="34" charset="0"/>
              </a:rPr>
              <a:t>This is dummy text it is not here to be read</a:t>
            </a:r>
          </a:p>
          <a:p>
            <a:pPr marL="180000" lvl="2" indent="0" algn="l">
              <a:spcBef>
                <a:spcPts val="702"/>
              </a:spcBef>
              <a:buNone/>
            </a:pPr>
            <a:r>
              <a:rPr lang="en-US" sz="1200" dirty="0">
                <a:solidFill>
                  <a:srgbClr val="313131"/>
                </a:solidFill>
                <a:latin typeface="Hurme Geometric Sans 2" pitchFamily="34" charset="0"/>
              </a:rPr>
              <a:t>This is dummy text it is not here to be read</a:t>
            </a:r>
          </a:p>
        </p:txBody>
      </p:sp>
      <p:sp>
        <p:nvSpPr>
          <p:cNvPr id="33" name="Text Placeholder 5">
            <a:extLst>
              <a:ext uri="{FF2B5EF4-FFF2-40B4-BE49-F238E27FC236}">
                <a16:creationId xmlns:a16="http://schemas.microsoft.com/office/drawing/2014/main" id="{A0C1281C-91DE-4FE9-9001-A99795BD6EC6}"/>
              </a:ext>
            </a:extLst>
          </p:cNvPr>
          <p:cNvSpPr txBox="1">
            <a:spLocks/>
          </p:cNvSpPr>
          <p:nvPr userDrawn="1"/>
        </p:nvSpPr>
        <p:spPr>
          <a:xfrm>
            <a:off x="7623517" y="5641263"/>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lvl="1" indent="0" algn="l">
              <a:buNone/>
            </a:pPr>
            <a:r>
              <a:rPr lang="en-US" sz="1200" dirty="0">
                <a:solidFill>
                  <a:srgbClr val="313131"/>
                </a:solidFill>
                <a:latin typeface="Hurme Geometric Sans 2" pitchFamily="34" charset="0"/>
              </a:rPr>
              <a:t>This is dummy text it is not here to be read</a:t>
            </a:r>
          </a:p>
          <a:p>
            <a:pPr marL="180000" lvl="2" indent="0" algn="l">
              <a:spcBef>
                <a:spcPts val="702"/>
              </a:spcBef>
              <a:buNone/>
            </a:pPr>
            <a:r>
              <a:rPr lang="en-US" sz="1200" dirty="0">
                <a:solidFill>
                  <a:srgbClr val="313131"/>
                </a:solidFill>
                <a:latin typeface="Hurme Geometric Sans 2" pitchFamily="34" charset="0"/>
              </a:rPr>
              <a:t>This is dummy text it is not here to be read</a:t>
            </a:r>
          </a:p>
        </p:txBody>
      </p:sp>
      <p:sp>
        <p:nvSpPr>
          <p:cNvPr id="34" name="Text Placeholder 5">
            <a:extLst>
              <a:ext uri="{FF2B5EF4-FFF2-40B4-BE49-F238E27FC236}">
                <a16:creationId xmlns:a16="http://schemas.microsoft.com/office/drawing/2014/main" id="{038672FD-20C8-4082-B087-ADAF66479858}"/>
              </a:ext>
            </a:extLst>
          </p:cNvPr>
          <p:cNvSpPr txBox="1">
            <a:spLocks/>
          </p:cNvSpPr>
          <p:nvPr userDrawn="1"/>
        </p:nvSpPr>
        <p:spPr>
          <a:xfrm>
            <a:off x="1044441" y="6785190"/>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lvl="1" indent="0" algn="l">
              <a:buNone/>
            </a:pPr>
            <a:r>
              <a:rPr lang="en-US" sz="1200" dirty="0">
                <a:solidFill>
                  <a:srgbClr val="313131"/>
                </a:solidFill>
                <a:latin typeface="Hurme Geometric Sans 2" pitchFamily="34" charset="0"/>
              </a:rPr>
              <a:t>This is dummy text it is not here to be read</a:t>
            </a:r>
          </a:p>
          <a:p>
            <a:pPr marL="180000" lvl="2" indent="0" algn="l">
              <a:spcBef>
                <a:spcPts val="702"/>
              </a:spcBef>
              <a:buNone/>
            </a:pPr>
            <a:r>
              <a:rPr lang="en-US" sz="1200" dirty="0">
                <a:solidFill>
                  <a:srgbClr val="313131"/>
                </a:solidFill>
                <a:latin typeface="Hurme Geometric Sans 2" pitchFamily="34" charset="0"/>
              </a:rPr>
              <a:t>This is dummy text it is not here to be read</a:t>
            </a:r>
          </a:p>
        </p:txBody>
      </p:sp>
      <p:sp>
        <p:nvSpPr>
          <p:cNvPr id="35" name="Text Placeholder 5">
            <a:extLst>
              <a:ext uri="{FF2B5EF4-FFF2-40B4-BE49-F238E27FC236}">
                <a16:creationId xmlns:a16="http://schemas.microsoft.com/office/drawing/2014/main" id="{E0B3674B-6ABB-426E-B15B-9CBE837D01A4}"/>
              </a:ext>
            </a:extLst>
          </p:cNvPr>
          <p:cNvSpPr txBox="1">
            <a:spLocks/>
          </p:cNvSpPr>
          <p:nvPr userDrawn="1"/>
        </p:nvSpPr>
        <p:spPr>
          <a:xfrm>
            <a:off x="7623517" y="6785190"/>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lvl="1" indent="0" algn="l">
              <a:buNone/>
            </a:pPr>
            <a:r>
              <a:rPr lang="en-US" sz="1200" dirty="0">
                <a:solidFill>
                  <a:srgbClr val="313131"/>
                </a:solidFill>
                <a:latin typeface="Hurme Geometric Sans 2" pitchFamily="34" charset="0"/>
              </a:rPr>
              <a:t>This is dummy text it is not here to be read</a:t>
            </a:r>
          </a:p>
          <a:p>
            <a:pPr marL="180000" lvl="2" indent="0" algn="l">
              <a:spcBef>
                <a:spcPts val="702"/>
              </a:spcBef>
              <a:buNone/>
            </a:pPr>
            <a:r>
              <a:rPr lang="en-US" sz="1200" dirty="0">
                <a:solidFill>
                  <a:srgbClr val="313131"/>
                </a:solidFill>
                <a:latin typeface="Hurme Geometric Sans 2" pitchFamily="34" charset="0"/>
              </a:rPr>
              <a:t>This is dummy text it is not here to be read</a:t>
            </a:r>
          </a:p>
        </p:txBody>
      </p:sp>
    </p:spTree>
    <p:extLst>
      <p:ext uri="{BB962C8B-B14F-4D97-AF65-F5344CB8AC3E}">
        <p14:creationId xmlns:p14="http://schemas.microsoft.com/office/powerpoint/2010/main" val="20257475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Sub título com 2 títulos e 2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1" y="-710"/>
            <a:ext cx="13319798" cy="7562683"/>
          </a:xfrm>
          <a:prstGeom prst="rect">
            <a:avLst/>
          </a:prstGeom>
        </p:spPr>
      </p:pic>
      <p:sp>
        <p:nvSpPr>
          <p:cNvPr id="4" name="Espaço Reservado para Conteúdo 9">
            <a:extLst>
              <a:ext uri="{FF2B5EF4-FFF2-40B4-BE49-F238E27FC236}">
                <a16:creationId xmlns:a16="http://schemas.microsoft.com/office/drawing/2014/main" id="{729BCC1A-E3CE-4508-A1C6-B71F1BA12997}"/>
              </a:ext>
            </a:extLst>
          </p:cNvPr>
          <p:cNvSpPr>
            <a:spLocks noGrp="1"/>
          </p:cNvSpPr>
          <p:nvPr>
            <p:ph sz="half" idx="1"/>
          </p:nvPr>
        </p:nvSpPr>
        <p:spPr>
          <a:xfrm>
            <a:off x="4326233" y="4009291"/>
            <a:ext cx="2743202" cy="3461695"/>
          </a:xfrm>
        </p:spPr>
        <p:txBody>
          <a:bodyPr anchor="t"/>
          <a:lstStyle>
            <a:lvl1pPr marL="0" indent="0">
              <a:buNone/>
              <a:defRPr>
                <a:solidFill>
                  <a:schemeClr val="tx1"/>
                </a:solidFill>
                <a:latin typeface="Hurme Geometric Sans 2" pitchFamily="34" charset="0"/>
              </a:defRPr>
            </a:lvl1pPr>
          </a:lstStyle>
          <a:p>
            <a:pPr>
              <a:lnSpc>
                <a:spcPct val="150000"/>
              </a:lnSpc>
            </a:pPr>
            <a:r>
              <a:rPr lang="pt-BR" sz="1200" dirty="0">
                <a:solidFill>
                  <a:schemeClr val="bg2"/>
                </a:solidFill>
              </a:rPr>
              <a:t>As informações financeiras enviadas de maio de 2017 a maio de 2018 apresentam divergências em saldos anteriores relevantes, que surgem desde os demonstrativos apresentados no pedido de recuperação judicial. A empresa informa que está realizando conciliações nos períodos de 2013 a 2017, motivadas por incoerências no método utilizado para reconhecimento de receita (POC). </a:t>
            </a:r>
          </a:p>
        </p:txBody>
      </p:sp>
      <p:sp>
        <p:nvSpPr>
          <p:cNvPr id="5" name="Espaço Reservado para Conteúdo 12">
            <a:extLst>
              <a:ext uri="{FF2B5EF4-FFF2-40B4-BE49-F238E27FC236}">
                <a16:creationId xmlns:a16="http://schemas.microsoft.com/office/drawing/2014/main" id="{E54CCF79-95DC-4781-9076-E114964CC07C}"/>
              </a:ext>
            </a:extLst>
          </p:cNvPr>
          <p:cNvSpPr>
            <a:spLocks noGrp="1"/>
          </p:cNvSpPr>
          <p:nvPr>
            <p:ph sz="half" idx="10"/>
          </p:nvPr>
        </p:nvSpPr>
        <p:spPr>
          <a:xfrm>
            <a:off x="4326233" y="2954215"/>
            <a:ext cx="2743202" cy="1015879"/>
          </a:xfrm>
        </p:spPr>
        <p:txBody>
          <a:bodyPr anchor="t"/>
          <a:lstStyle>
            <a:lvl1pPr marL="0" indent="0">
              <a:buNone/>
              <a:defRPr>
                <a:solidFill>
                  <a:srgbClr val="B48A20"/>
                </a:solidFill>
              </a:defRPr>
            </a:lvl1pPr>
          </a:lstStyle>
          <a:p>
            <a:r>
              <a:rPr lang="pt-BR" sz="1800" b="1" cap="all" dirty="0">
                <a:latin typeface="Candara" panose="020E0502030303020204" pitchFamily="34" charset="0"/>
              </a:rPr>
              <a:t>Divergências nas demonstrações financeiras</a:t>
            </a:r>
          </a:p>
        </p:txBody>
      </p:sp>
      <p:sp>
        <p:nvSpPr>
          <p:cNvPr id="6" name="Espaço Reservado para Conteúdo 14">
            <a:extLst>
              <a:ext uri="{FF2B5EF4-FFF2-40B4-BE49-F238E27FC236}">
                <a16:creationId xmlns:a16="http://schemas.microsoft.com/office/drawing/2014/main" id="{AAFFA731-F30A-402D-BCED-19007620C5F9}"/>
              </a:ext>
            </a:extLst>
          </p:cNvPr>
          <p:cNvSpPr>
            <a:spLocks noGrp="1"/>
          </p:cNvSpPr>
          <p:nvPr>
            <p:ph sz="half" idx="11"/>
          </p:nvPr>
        </p:nvSpPr>
        <p:spPr>
          <a:xfrm>
            <a:off x="7167907" y="4009291"/>
            <a:ext cx="2743202" cy="3461695"/>
          </a:xfrm>
        </p:spPr>
        <p:txBody>
          <a:bodyPr anchor="t"/>
          <a:lstStyle>
            <a:lvl1pPr marL="0" indent="0">
              <a:buNone/>
              <a:defRPr>
                <a:solidFill>
                  <a:schemeClr val="tx1"/>
                </a:solidFill>
                <a:latin typeface="Hurme Geometric Sans 2" pitchFamily="34" charset="0"/>
              </a:defRPr>
            </a:lvl1pPr>
          </a:lstStyle>
          <a:p>
            <a:pPr>
              <a:lnSpc>
                <a:spcPct val="150000"/>
              </a:lnSpc>
            </a:pPr>
            <a:r>
              <a:rPr lang="pt-BR" sz="1200" dirty="0">
                <a:solidFill>
                  <a:schemeClr val="bg2"/>
                </a:solidFill>
              </a:rPr>
              <a:t>Os trabalhos de auditoria do ano de 2016 e agora de 2017, estão suspenso há meses em razão das sucessivas alterações realizadas pela companhia. No dia 02/04/2018 o auditor responsável informou que o Grupo </a:t>
            </a:r>
            <a:r>
              <a:rPr lang="pt-BR" sz="1200" dirty="0" err="1">
                <a:solidFill>
                  <a:schemeClr val="bg2"/>
                </a:solidFill>
              </a:rPr>
              <a:t>Ecovix</a:t>
            </a:r>
            <a:r>
              <a:rPr lang="pt-BR" sz="1200" dirty="0">
                <a:solidFill>
                  <a:schemeClr val="bg2"/>
                </a:solidFill>
              </a:rPr>
              <a:t> ainda não permitiu a retomada dos trabalhos de auditoria. Estamos buscando compreender os motivos para tal morosidades de ajustes.</a:t>
            </a:r>
          </a:p>
        </p:txBody>
      </p:sp>
      <p:sp>
        <p:nvSpPr>
          <p:cNvPr id="7" name="Espaço Reservado para Texto 10">
            <a:extLst>
              <a:ext uri="{FF2B5EF4-FFF2-40B4-BE49-F238E27FC236}">
                <a16:creationId xmlns:a16="http://schemas.microsoft.com/office/drawing/2014/main" id="{D118C09C-D8F6-4F65-96D6-B93334A7EFE5}"/>
              </a:ext>
            </a:extLst>
          </p:cNvPr>
          <p:cNvSpPr>
            <a:spLocks noGrp="1"/>
          </p:cNvSpPr>
          <p:nvPr>
            <p:ph sz="half" idx="12"/>
          </p:nvPr>
        </p:nvSpPr>
        <p:spPr>
          <a:xfrm>
            <a:off x="7167907" y="2954215"/>
            <a:ext cx="2743202" cy="1015879"/>
          </a:xfrm>
        </p:spPr>
        <p:txBody>
          <a:bodyPr anchor="t"/>
          <a:lstStyle>
            <a:lvl1pPr marL="0" indent="0">
              <a:buNone/>
              <a:defRPr>
                <a:solidFill>
                  <a:srgbClr val="B48A20"/>
                </a:solidFill>
              </a:defRPr>
            </a:lvl1pPr>
          </a:lstStyle>
          <a:p>
            <a:r>
              <a:rPr lang="pt-BR" sz="1800" b="1" cap="all" dirty="0">
                <a:latin typeface="Candara" panose="020E0502030303020204" pitchFamily="34" charset="0"/>
              </a:rPr>
              <a:t>Trabalhos da auditoria externa</a:t>
            </a:r>
          </a:p>
        </p:txBody>
      </p:sp>
      <p:sp>
        <p:nvSpPr>
          <p:cNvPr id="8" name="Espaço Reservado para Texto 13">
            <a:extLst>
              <a:ext uri="{FF2B5EF4-FFF2-40B4-BE49-F238E27FC236}">
                <a16:creationId xmlns:a16="http://schemas.microsoft.com/office/drawing/2014/main" id="{176E6554-856C-425D-82B6-71FFE1AC3E88}"/>
              </a:ext>
            </a:extLst>
          </p:cNvPr>
          <p:cNvSpPr>
            <a:spLocks noGrp="1"/>
          </p:cNvSpPr>
          <p:nvPr>
            <p:ph sz="half" idx="13"/>
          </p:nvPr>
        </p:nvSpPr>
        <p:spPr>
          <a:xfrm>
            <a:off x="10023846" y="3992880"/>
            <a:ext cx="2743202" cy="3461695"/>
          </a:xfrm>
        </p:spPr>
        <p:txBody>
          <a:bodyPr anchor="t"/>
          <a:lstStyle>
            <a:lvl1pPr marL="0" indent="0">
              <a:buNone/>
              <a:defRPr>
                <a:solidFill>
                  <a:schemeClr val="tx1"/>
                </a:solidFill>
                <a:latin typeface="Hurme Geometric Sans 2" pitchFamily="34" charset="0"/>
              </a:defRPr>
            </a:lvl1pPr>
          </a:lstStyle>
          <a:p>
            <a:pPr>
              <a:lnSpc>
                <a:spcPct val="150000"/>
              </a:lnSpc>
            </a:pPr>
            <a:r>
              <a:rPr lang="pt-BR" sz="1200" dirty="0">
                <a:solidFill>
                  <a:schemeClr val="bg2"/>
                </a:solidFill>
              </a:rPr>
              <a:t>As </a:t>
            </a:r>
            <a:r>
              <a:rPr lang="pt-BR" sz="1200" dirty="0" err="1">
                <a:solidFill>
                  <a:schemeClr val="bg2"/>
                </a:solidFill>
              </a:rPr>
              <a:t>Recuperandas</a:t>
            </a:r>
            <a:r>
              <a:rPr lang="pt-BR" sz="1200" dirty="0">
                <a:solidFill>
                  <a:schemeClr val="bg2"/>
                </a:solidFill>
              </a:rPr>
              <a:t> informaram que, devidos as dificuldades da equipe interna em resolver as pendências, contratou empresa especializada para realização das revisões. O escopo do trabalho está descrito no item 6 deste relatório.</a:t>
            </a:r>
          </a:p>
        </p:txBody>
      </p:sp>
      <p:sp>
        <p:nvSpPr>
          <p:cNvPr id="9" name="Espaço Reservado para Texto 15">
            <a:extLst>
              <a:ext uri="{FF2B5EF4-FFF2-40B4-BE49-F238E27FC236}">
                <a16:creationId xmlns:a16="http://schemas.microsoft.com/office/drawing/2014/main" id="{B7B49FDD-6E45-4806-8DC2-D2DD3A453971}"/>
              </a:ext>
            </a:extLst>
          </p:cNvPr>
          <p:cNvSpPr>
            <a:spLocks noGrp="1"/>
          </p:cNvSpPr>
          <p:nvPr>
            <p:ph sz="half" idx="14"/>
          </p:nvPr>
        </p:nvSpPr>
        <p:spPr>
          <a:xfrm>
            <a:off x="10023846" y="2937804"/>
            <a:ext cx="2743202" cy="1015879"/>
          </a:xfrm>
        </p:spPr>
        <p:txBody>
          <a:bodyPr anchor="t"/>
          <a:lstStyle>
            <a:lvl1pPr marL="0" indent="0">
              <a:buNone/>
              <a:defRPr>
                <a:solidFill>
                  <a:srgbClr val="B48A20"/>
                </a:solidFill>
              </a:defRPr>
            </a:lvl1pPr>
          </a:lstStyle>
          <a:p>
            <a:r>
              <a:rPr lang="pt-BR" sz="1800" b="1" cap="all" dirty="0">
                <a:latin typeface="Candara" panose="020E0502030303020204" pitchFamily="34" charset="0"/>
              </a:rPr>
              <a:t>Contratação de consultoria externa </a:t>
            </a:r>
          </a:p>
        </p:txBody>
      </p:sp>
      <p:pic>
        <p:nvPicPr>
          <p:cNvPr id="10" name="Imagem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626" y="4086541"/>
            <a:ext cx="428625" cy="428625"/>
          </a:xfrm>
          <a:prstGeom prst="rect">
            <a:avLst/>
          </a:prstGeom>
        </p:spPr>
      </p:pic>
      <p:sp>
        <p:nvSpPr>
          <p:cNvPr id="13" name="CaixaDeTexto 12"/>
          <p:cNvSpPr txBox="1"/>
          <p:nvPr userDrawn="1"/>
        </p:nvSpPr>
        <p:spPr>
          <a:xfrm>
            <a:off x="316563" y="2860310"/>
            <a:ext cx="3699803" cy="1323439"/>
          </a:xfrm>
          <a:prstGeom prst="rect">
            <a:avLst/>
          </a:prstGeom>
          <a:noFill/>
        </p:spPr>
        <p:txBody>
          <a:bodyPr wrap="square" rtlCol="0">
            <a:spAutoFit/>
          </a:bodyPr>
          <a:lstStyle/>
          <a:p>
            <a:r>
              <a:rPr lang="pt-BR" sz="4000" b="1" dirty="0">
                <a:latin typeface="Hurme Geometric Sans 4" pitchFamily="34" charset="0"/>
              </a:rPr>
              <a:t>EVENTOS</a:t>
            </a:r>
          </a:p>
          <a:p>
            <a:r>
              <a:rPr lang="pt-BR" sz="4000" b="1" dirty="0">
                <a:latin typeface="Hurme Geometric Sans 4" pitchFamily="34" charset="0"/>
              </a:rPr>
              <a:t>RELEVANTES</a:t>
            </a:r>
          </a:p>
        </p:txBody>
      </p:sp>
    </p:spTree>
    <p:extLst>
      <p:ext uri="{BB962C8B-B14F-4D97-AF65-F5344CB8AC3E}">
        <p14:creationId xmlns:p14="http://schemas.microsoft.com/office/powerpoint/2010/main" val="11718461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0_Sub título com 2 títulos e 2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1" y="-710"/>
            <a:ext cx="13319798" cy="7562683"/>
          </a:xfrm>
          <a:prstGeom prst="rect">
            <a:avLst/>
          </a:prstGeom>
        </p:spPr>
      </p:pic>
      <p:sp>
        <p:nvSpPr>
          <p:cNvPr id="9" name="Espaço Reservado para Texto 15">
            <a:extLst>
              <a:ext uri="{FF2B5EF4-FFF2-40B4-BE49-F238E27FC236}">
                <a16:creationId xmlns:a16="http://schemas.microsoft.com/office/drawing/2014/main" id="{B7B49FDD-6E45-4806-8DC2-D2DD3A453971}"/>
              </a:ext>
            </a:extLst>
          </p:cNvPr>
          <p:cNvSpPr>
            <a:spLocks noGrp="1"/>
          </p:cNvSpPr>
          <p:nvPr>
            <p:ph sz="half" idx="14" hasCustomPrompt="1"/>
          </p:nvPr>
        </p:nvSpPr>
        <p:spPr>
          <a:xfrm>
            <a:off x="5289549" y="3209317"/>
            <a:ext cx="2743202" cy="1015879"/>
          </a:xfrm>
        </p:spPr>
        <p:txBody>
          <a:bodyPr anchor="t"/>
          <a:lstStyle>
            <a:lvl1pPr marL="0" indent="0" algn="ctr">
              <a:buNone/>
              <a:defRPr>
                <a:solidFill>
                  <a:schemeClr val="tx1"/>
                </a:solidFill>
              </a:defRPr>
            </a:lvl1pPr>
          </a:lstStyle>
          <a:p>
            <a:r>
              <a:rPr lang="pt-BR" sz="1800" b="1" cap="all" dirty="0">
                <a:latin typeface="Candara" panose="020E0502030303020204" pitchFamily="34" charset="0"/>
              </a:rPr>
              <a:t>ANEXO i</a:t>
            </a:r>
          </a:p>
        </p:txBody>
      </p:sp>
    </p:spTree>
    <p:extLst>
      <p:ext uri="{BB962C8B-B14F-4D97-AF65-F5344CB8AC3E}">
        <p14:creationId xmlns:p14="http://schemas.microsoft.com/office/powerpoint/2010/main" val="1692837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ub título com texto sem título na vertical e 2 títulos e textos na horizontal ">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2" y="-710"/>
            <a:ext cx="13319797" cy="7562683"/>
          </a:xfrm>
          <a:prstGeom prst="rect">
            <a:avLst/>
          </a:prstGeom>
        </p:spPr>
      </p:pic>
    </p:spTree>
    <p:extLst>
      <p:ext uri="{BB962C8B-B14F-4D97-AF65-F5344CB8AC3E}">
        <p14:creationId xmlns:p14="http://schemas.microsoft.com/office/powerpoint/2010/main" val="27936577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Layout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24167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Sub título com texto sem título na vertical e 2 títulos e textos na horizontal ">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2423167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9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8948903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Sub título com 3 textos sem títulos na vertic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3720258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ecisão">
    <p:spTree>
      <p:nvGrpSpPr>
        <p:cNvPr id="1" name=""/>
        <p:cNvGrpSpPr/>
        <p:nvPr/>
      </p:nvGrpSpPr>
      <p:grpSpPr>
        <a:xfrm>
          <a:off x="0" y="0"/>
          <a:ext cx="0" cy="0"/>
          <a:chOff x="0" y="0"/>
          <a:chExt cx="0" cy="0"/>
        </a:xfrm>
      </p:grpSpPr>
      <p:sp>
        <p:nvSpPr>
          <p:cNvPr id="10" name="Text Placeholder 2"/>
          <p:cNvSpPr>
            <a:spLocks noGrp="1"/>
          </p:cNvSpPr>
          <p:nvPr>
            <p:ph type="body" idx="1"/>
          </p:nvPr>
        </p:nvSpPr>
        <p:spPr>
          <a:xfrm>
            <a:off x="362333" y="2111829"/>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1" name="Content Placeholder 2"/>
          <p:cNvSpPr>
            <a:spLocks noGrp="1"/>
          </p:cNvSpPr>
          <p:nvPr>
            <p:ph sz="half" idx="20"/>
          </p:nvPr>
        </p:nvSpPr>
        <p:spPr>
          <a:xfrm>
            <a:off x="2380047" y="2111829"/>
            <a:ext cx="3960000" cy="2340000"/>
          </a:xfrm>
          <a:prstGeom prst="rect">
            <a:avLst/>
          </a:prstGeom>
          <a:solidFill>
            <a:schemeClr val="bg1">
              <a:lumMod val="75000"/>
              <a:alpha val="78824"/>
            </a:schemeClr>
          </a:solidFill>
          <a:extLst/>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Text Placeholder 2"/>
          <p:cNvSpPr>
            <a:spLocks noGrp="1"/>
          </p:cNvSpPr>
          <p:nvPr>
            <p:ph type="body" idx="21"/>
          </p:nvPr>
        </p:nvSpPr>
        <p:spPr>
          <a:xfrm>
            <a:off x="362333" y="4493738"/>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3" name="Content Placeholder 2"/>
          <p:cNvSpPr>
            <a:spLocks noGrp="1"/>
          </p:cNvSpPr>
          <p:nvPr>
            <p:ph sz="half" idx="22"/>
          </p:nvPr>
        </p:nvSpPr>
        <p:spPr>
          <a:xfrm>
            <a:off x="2380047" y="4515000"/>
            <a:ext cx="3960000" cy="2340000"/>
          </a:xfrm>
          <a:prstGeom prst="rect">
            <a:avLst/>
          </a:prstGeom>
          <a:solidFill>
            <a:schemeClr val="bg1">
              <a:lumMod val="75000"/>
              <a:alpha val="78824"/>
            </a:schemeClr>
          </a:solidFill>
          <a:extLst/>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5" name="Line 64">
            <a:extLst>
              <a:ext uri="{FF2B5EF4-FFF2-40B4-BE49-F238E27FC236}">
                <a16:creationId xmlns:a16="http://schemas.microsoft.com/office/drawing/2014/main" id="{1082D0FC-A5A7-4847-96B2-353B5B50C884}"/>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14" name="Text Placeholder 2">
            <a:extLst>
              <a:ext uri="{FF2B5EF4-FFF2-40B4-BE49-F238E27FC236}">
                <a16:creationId xmlns:a16="http://schemas.microsoft.com/office/drawing/2014/main" id="{32884F55-9F6F-4530-9EB5-0D0D2B218FC6}"/>
              </a:ext>
            </a:extLst>
          </p:cNvPr>
          <p:cNvSpPr>
            <a:spLocks noGrp="1"/>
          </p:cNvSpPr>
          <p:nvPr>
            <p:ph type="body" idx="23"/>
          </p:nvPr>
        </p:nvSpPr>
        <p:spPr>
          <a:xfrm>
            <a:off x="6765479" y="2111829"/>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6" name="Content Placeholder 2">
            <a:extLst>
              <a:ext uri="{FF2B5EF4-FFF2-40B4-BE49-F238E27FC236}">
                <a16:creationId xmlns:a16="http://schemas.microsoft.com/office/drawing/2014/main" id="{9530E812-BE42-4594-99B6-CB521110D20D}"/>
              </a:ext>
            </a:extLst>
          </p:cNvPr>
          <p:cNvSpPr>
            <a:spLocks noGrp="1"/>
          </p:cNvSpPr>
          <p:nvPr>
            <p:ph sz="half" idx="24"/>
          </p:nvPr>
        </p:nvSpPr>
        <p:spPr>
          <a:xfrm>
            <a:off x="8783193" y="2111829"/>
            <a:ext cx="3960000" cy="2340000"/>
          </a:xfrm>
          <a:prstGeom prst="rect">
            <a:avLst/>
          </a:prstGeom>
          <a:solidFill>
            <a:schemeClr val="bg1">
              <a:lumMod val="75000"/>
              <a:alpha val="78824"/>
            </a:schemeClr>
          </a:solidFill>
          <a:extLst/>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7" name="Text Placeholder 2">
            <a:extLst>
              <a:ext uri="{FF2B5EF4-FFF2-40B4-BE49-F238E27FC236}">
                <a16:creationId xmlns:a16="http://schemas.microsoft.com/office/drawing/2014/main" id="{25FE5D7D-2849-4BEC-9019-9ACC732ED465}"/>
              </a:ext>
            </a:extLst>
          </p:cNvPr>
          <p:cNvSpPr>
            <a:spLocks noGrp="1"/>
          </p:cNvSpPr>
          <p:nvPr>
            <p:ph type="body" idx="25"/>
          </p:nvPr>
        </p:nvSpPr>
        <p:spPr>
          <a:xfrm>
            <a:off x="6765479" y="4515000"/>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8" name="Content Placeholder 2">
            <a:extLst>
              <a:ext uri="{FF2B5EF4-FFF2-40B4-BE49-F238E27FC236}">
                <a16:creationId xmlns:a16="http://schemas.microsoft.com/office/drawing/2014/main" id="{8DEDB819-4EDB-46DB-A975-A3A9C548E3C8}"/>
              </a:ext>
            </a:extLst>
          </p:cNvPr>
          <p:cNvSpPr>
            <a:spLocks noGrp="1"/>
          </p:cNvSpPr>
          <p:nvPr>
            <p:ph sz="half" idx="26"/>
          </p:nvPr>
        </p:nvSpPr>
        <p:spPr>
          <a:xfrm>
            <a:off x="8768329" y="4493738"/>
            <a:ext cx="3960000" cy="2340000"/>
          </a:xfrm>
          <a:prstGeom prst="rect">
            <a:avLst/>
          </a:prstGeom>
          <a:solidFill>
            <a:schemeClr val="bg1">
              <a:lumMod val="75000"/>
              <a:alpha val="78824"/>
            </a:schemeClr>
          </a:solidFill>
          <a:extLst/>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16478513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ecisã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4" y="195"/>
            <a:ext cx="13322989" cy="7560872"/>
          </a:xfrm>
          <a:prstGeom prst="rect">
            <a:avLst/>
          </a:prstGeom>
        </p:spPr>
      </p:pic>
      <p:sp>
        <p:nvSpPr>
          <p:cNvPr id="10" name="Text Placeholder 2"/>
          <p:cNvSpPr>
            <a:spLocks noGrp="1"/>
          </p:cNvSpPr>
          <p:nvPr>
            <p:ph type="body" idx="1"/>
          </p:nvPr>
        </p:nvSpPr>
        <p:spPr>
          <a:xfrm>
            <a:off x="362333" y="1617864"/>
            <a:ext cx="2564826" cy="2697419"/>
          </a:xfrm>
          <a:prstGeom prst="rect">
            <a:avLst/>
          </a:prstGeom>
          <a:solidFill>
            <a:srgbClr val="1E1E1E">
              <a:alpha val="79000"/>
            </a:srgbClr>
          </a:solidFill>
          <a:ln>
            <a:noFill/>
          </a:ln>
        </p:spPr>
        <p:txBody>
          <a:bodyPr vert="horz" lIns="106985" tIns="53492" rIns="106985" bIns="53492" rtlCol="0" anchor="ctr" anchorCtr="0">
            <a:normAutofit/>
          </a:bodyPr>
          <a:lstStyle>
            <a:lvl1pPr marL="267462" indent="-267462" algn="l">
              <a:buNone/>
              <a:defRPr lang="en-US" sz="1200" b="1" dirty="0" smtClean="0">
                <a:solidFill>
                  <a:srgbClr val="B58B23"/>
                </a:solidFill>
                <a:latin typeface="Hurme Geometric Sans 2" pitchFamily="34" charset="0"/>
              </a:defRPr>
            </a:lvl1pPr>
          </a:lstStyle>
          <a:p>
            <a:pPr marL="0" lvl="0" indent="0" algn="ctr"/>
            <a:endParaRPr lang="en-US" dirty="0"/>
          </a:p>
        </p:txBody>
      </p:sp>
      <p:sp>
        <p:nvSpPr>
          <p:cNvPr id="11" name="Content Placeholder 2"/>
          <p:cNvSpPr>
            <a:spLocks noGrp="1"/>
          </p:cNvSpPr>
          <p:nvPr>
            <p:ph sz="half" idx="20"/>
          </p:nvPr>
        </p:nvSpPr>
        <p:spPr>
          <a:xfrm>
            <a:off x="3118130" y="1631864"/>
            <a:ext cx="9804164" cy="2697419"/>
          </a:xfrm>
          <a:prstGeom prst="rect">
            <a:avLst/>
          </a:prstGeom>
          <a:solidFill>
            <a:schemeClr val="bg1">
              <a:lumMod val="75000"/>
              <a:alpha val="78824"/>
            </a:schemeClr>
          </a:solidFill>
          <a:extLst/>
        </p:spPr>
        <p:txBody>
          <a:bodyPr vert="horz" lIns="106985" tIns="53492" rIns="106985" bIns="53492" rtlCol="0">
            <a:noAutofit/>
          </a:bodyPr>
          <a:lstStyle>
            <a:lvl1pPr marL="0" indent="0" algn="l">
              <a:buNone/>
              <a:defRPr lang="en-US" sz="1200" dirty="0" smtClean="0">
                <a:solidFill>
                  <a:srgbClr val="1E1E1E"/>
                </a:solidFill>
                <a:latin typeface="Hurme Geometric Sans 2" pitchFamily="34" charset="0"/>
              </a:defRPr>
            </a:lvl1pPr>
            <a:lvl2pPr marL="289767" indent="0" algn="l">
              <a:buNone/>
              <a:defRPr lang="en-US" sz="1200" dirty="0" smtClean="0">
                <a:solidFill>
                  <a:srgbClr val="1E1E1E"/>
                </a:solidFill>
                <a:latin typeface="Hurme Geometric Sans 2" pitchFamily="34" charset="0"/>
              </a:defRPr>
            </a:lvl2pPr>
            <a:lvl3pPr marL="1069848" indent="0" algn="l">
              <a:buNone/>
              <a:defRPr lang="en-US" sz="1200" dirty="0" smtClean="0">
                <a:solidFill>
                  <a:srgbClr val="1E1E1E"/>
                </a:solidFill>
                <a:latin typeface="Hurme Geometric Sans 2" pitchFamily="34" charset="0"/>
              </a:defRPr>
            </a:lvl3pPr>
            <a:lvl4pPr marL="1604772" indent="0" algn="l">
              <a:buNone/>
              <a:defRPr lang="en-US" sz="1200" dirty="0" smtClean="0">
                <a:solidFill>
                  <a:srgbClr val="1E1E1E"/>
                </a:solidFill>
                <a:latin typeface="Hurme Geometric Sans 2" pitchFamily="34" charset="0"/>
              </a:defRPr>
            </a:lvl4pPr>
            <a:lvl5pPr marL="2139696" indent="0" algn="l">
              <a:buNone/>
              <a:defRPr lang="pt-BR" sz="1200" dirty="0">
                <a:solidFill>
                  <a:srgbClr val="1E1E1E"/>
                </a:solidFill>
                <a:latin typeface="Hurme Geometric Sans 2"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Text Placeholder 2"/>
          <p:cNvSpPr>
            <a:spLocks noGrp="1"/>
          </p:cNvSpPr>
          <p:nvPr>
            <p:ph type="body" idx="21"/>
          </p:nvPr>
        </p:nvSpPr>
        <p:spPr>
          <a:xfrm>
            <a:off x="362333" y="4488019"/>
            <a:ext cx="2564826" cy="2697419"/>
          </a:xfrm>
          <a:prstGeom prst="rect">
            <a:avLst/>
          </a:prstGeom>
          <a:solidFill>
            <a:srgbClr val="1E1E1E">
              <a:alpha val="79000"/>
            </a:srgbClr>
          </a:solidFill>
          <a:ln>
            <a:noFill/>
          </a:ln>
        </p:spPr>
        <p:txBody>
          <a:bodyPr vert="horz" lIns="106985" tIns="53492" rIns="106985" bIns="53492" rtlCol="0" anchor="ctr" anchorCtr="0">
            <a:normAutofit/>
          </a:bodyPr>
          <a:lstStyle>
            <a:lvl1pPr marL="267462" indent="-267462" algn="l">
              <a:buNone/>
              <a:defRPr lang="en-US" sz="1200" b="1" dirty="0" smtClean="0">
                <a:solidFill>
                  <a:srgbClr val="B58B23"/>
                </a:solidFill>
                <a:latin typeface="Hurme Geometric Sans 2" pitchFamily="34" charset="0"/>
              </a:defRPr>
            </a:lvl1pPr>
          </a:lstStyle>
          <a:p>
            <a:pPr marL="0" lvl="0" indent="0" algn="ctr"/>
            <a:endParaRPr lang="en-US" dirty="0"/>
          </a:p>
        </p:txBody>
      </p:sp>
      <p:sp>
        <p:nvSpPr>
          <p:cNvPr id="13" name="Content Placeholder 2"/>
          <p:cNvSpPr>
            <a:spLocks noGrp="1"/>
          </p:cNvSpPr>
          <p:nvPr>
            <p:ph sz="half" idx="22"/>
          </p:nvPr>
        </p:nvSpPr>
        <p:spPr>
          <a:xfrm>
            <a:off x="3118130" y="4488018"/>
            <a:ext cx="9804164" cy="2697419"/>
          </a:xfrm>
          <a:prstGeom prst="rect">
            <a:avLst/>
          </a:prstGeom>
          <a:solidFill>
            <a:schemeClr val="bg1">
              <a:lumMod val="75000"/>
              <a:alpha val="78824"/>
            </a:schemeClr>
          </a:solidFill>
          <a:extLst/>
        </p:spPr>
        <p:txBody>
          <a:bodyPr vert="horz" lIns="106985" tIns="53492" rIns="106985" bIns="53492" rtlCol="0">
            <a:noAutofit/>
          </a:bodyPr>
          <a:lstStyle>
            <a:lvl1pPr marL="0" indent="0" algn="l">
              <a:buNone/>
              <a:defRPr lang="en-US" sz="1200" dirty="0" smtClean="0">
                <a:solidFill>
                  <a:srgbClr val="1E1E1E"/>
                </a:solidFill>
                <a:latin typeface="Hurme Geometric Sans 2" pitchFamily="34" charset="0"/>
              </a:defRPr>
            </a:lvl1pPr>
            <a:lvl2pPr marL="289767" indent="0" algn="l">
              <a:buNone/>
              <a:defRPr lang="en-US" sz="1200" dirty="0" smtClean="0">
                <a:solidFill>
                  <a:srgbClr val="1E1E1E"/>
                </a:solidFill>
                <a:latin typeface="Hurme Geometric Sans 2" pitchFamily="34" charset="0"/>
              </a:defRPr>
            </a:lvl2pPr>
            <a:lvl3pPr marL="1069848" indent="0" algn="l">
              <a:buNone/>
              <a:defRPr lang="en-US" sz="1200" dirty="0" smtClean="0">
                <a:solidFill>
                  <a:srgbClr val="1E1E1E"/>
                </a:solidFill>
                <a:latin typeface="Hurme Geometric Sans 2" pitchFamily="34" charset="0"/>
              </a:defRPr>
            </a:lvl3pPr>
            <a:lvl4pPr marL="1604772" indent="0" algn="l">
              <a:buNone/>
              <a:defRPr lang="en-US" sz="1200" dirty="0" smtClean="0">
                <a:solidFill>
                  <a:srgbClr val="1E1E1E"/>
                </a:solidFill>
                <a:latin typeface="Hurme Geometric Sans 2" pitchFamily="34" charset="0"/>
              </a:defRPr>
            </a:lvl4pPr>
            <a:lvl5pPr marL="2139696" indent="0" algn="l">
              <a:buNone/>
              <a:defRPr lang="pt-BR" sz="1200" dirty="0">
                <a:solidFill>
                  <a:srgbClr val="1E1E1E"/>
                </a:solidFill>
                <a:latin typeface="Hurme Geometric Sans 2"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1" name="Title 1">
            <a:extLst>
              <a:ext uri="{FF2B5EF4-FFF2-40B4-BE49-F238E27FC236}">
                <a16:creationId xmlns:a16="http://schemas.microsoft.com/office/drawing/2014/main" id="{351E0860-7409-45FF-8D64-CED670D96BE6}"/>
              </a:ext>
            </a:extLst>
          </p:cNvPr>
          <p:cNvSpPr>
            <a:spLocks noGrp="1"/>
          </p:cNvSpPr>
          <p:nvPr>
            <p:ph type="title"/>
          </p:nvPr>
        </p:nvSpPr>
        <p:spPr>
          <a:xfrm>
            <a:off x="3038622" y="604914"/>
            <a:ext cx="9930234" cy="555682"/>
          </a:xfrm>
        </p:spPr>
        <p:txBody>
          <a:bodyPr>
            <a:normAutofit/>
          </a:bodyPr>
          <a:lstStyle>
            <a:lvl1pPr algn="r">
              <a:defRPr sz="2000" b="1">
                <a:solidFill>
                  <a:srgbClr val="B58B23"/>
                </a:solidFill>
                <a:latin typeface="Hurme Geometric Sans 4" pitchFamily="34" charset="0"/>
              </a:defRPr>
            </a:lvl1pPr>
          </a:lstStyle>
          <a:p>
            <a:r>
              <a:rPr lang="en-US" dirty="0"/>
              <a:t>Click to edit Master title style</a:t>
            </a:r>
          </a:p>
        </p:txBody>
      </p:sp>
    </p:spTree>
    <p:extLst>
      <p:ext uri="{BB962C8B-B14F-4D97-AF65-F5344CB8AC3E}">
        <p14:creationId xmlns:p14="http://schemas.microsoft.com/office/powerpoint/2010/main" val="33045028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ub título com 2 títulos e 2 textos na vertical">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754873" y="3249637"/>
            <a:ext cx="2743202" cy="3826412"/>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3" name="Content Placeholder 2"/>
          <p:cNvSpPr>
            <a:spLocks noGrp="1"/>
          </p:cNvSpPr>
          <p:nvPr>
            <p:ph sz="half" idx="10"/>
          </p:nvPr>
        </p:nvSpPr>
        <p:spPr>
          <a:xfrm>
            <a:off x="4754873" y="1899137"/>
            <a:ext cx="2743202" cy="1252026"/>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4" name="Content Placeholder 2"/>
          <p:cNvSpPr>
            <a:spLocks noGrp="1"/>
          </p:cNvSpPr>
          <p:nvPr>
            <p:ph sz="half" idx="11"/>
          </p:nvPr>
        </p:nvSpPr>
        <p:spPr>
          <a:xfrm>
            <a:off x="7596547" y="3249637"/>
            <a:ext cx="2743202" cy="3826412"/>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7" name="Content Placeholder 2"/>
          <p:cNvSpPr>
            <a:spLocks noGrp="1"/>
          </p:cNvSpPr>
          <p:nvPr>
            <p:ph sz="half" idx="12"/>
          </p:nvPr>
        </p:nvSpPr>
        <p:spPr>
          <a:xfrm>
            <a:off x="7596547" y="1899137"/>
            <a:ext cx="2743202" cy="1252026"/>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1" name="Content Placeholder 2"/>
          <p:cNvSpPr>
            <a:spLocks noGrp="1"/>
          </p:cNvSpPr>
          <p:nvPr>
            <p:ph sz="half" idx="13"/>
          </p:nvPr>
        </p:nvSpPr>
        <p:spPr>
          <a:xfrm>
            <a:off x="10459423" y="3249637"/>
            <a:ext cx="2743202" cy="3826412"/>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2" name="Content Placeholder 2"/>
          <p:cNvSpPr>
            <a:spLocks noGrp="1"/>
          </p:cNvSpPr>
          <p:nvPr>
            <p:ph sz="half" idx="14"/>
          </p:nvPr>
        </p:nvSpPr>
        <p:spPr>
          <a:xfrm>
            <a:off x="10452486" y="1899137"/>
            <a:ext cx="2743202" cy="1252026"/>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0" name="Content Placeholder 2">
            <a:extLst>
              <a:ext uri="{FF2B5EF4-FFF2-40B4-BE49-F238E27FC236}">
                <a16:creationId xmlns:a16="http://schemas.microsoft.com/office/drawing/2014/main" id="{62866EB1-14F0-4AEC-92A2-D226039D76BC}"/>
              </a:ext>
            </a:extLst>
          </p:cNvPr>
          <p:cNvSpPr>
            <a:spLocks noGrp="1"/>
          </p:cNvSpPr>
          <p:nvPr>
            <p:ph sz="half" idx="15" hasCustomPrompt="1"/>
          </p:nvPr>
        </p:nvSpPr>
        <p:spPr>
          <a:xfrm>
            <a:off x="1416941" y="1899137"/>
            <a:ext cx="2743202" cy="1252026"/>
          </a:xfrm>
          <a:prstGeom prst="rect">
            <a:avLst/>
          </a:prstGeom>
          <a:extLst/>
        </p:spPr>
        <p:txBody>
          <a:bodyPr vert="horz" lIns="106985" tIns="53492" rIns="106985" bIns="53492" rtlCol="0">
            <a:noAutofit/>
          </a:bodyPr>
          <a:lstStyle>
            <a:lvl1pPr marL="0" indent="0">
              <a:buNone/>
              <a:defRPr lang="en-US" sz="1600" dirty="0" smtClean="0">
                <a:solidFill>
                  <a:srgbClr val="1E1E1E"/>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5. DESMONTRA</a:t>
            </a:r>
          </a:p>
        </p:txBody>
      </p:sp>
      <p:sp>
        <p:nvSpPr>
          <p:cNvPr id="11" name="Triângulo Retângulo 10">
            <a:extLst>
              <a:ext uri="{FF2B5EF4-FFF2-40B4-BE49-F238E27FC236}">
                <a16:creationId xmlns:a16="http://schemas.microsoft.com/office/drawing/2014/main" id="{CE95FA64-45F8-44AD-81C2-048A332EFF1E}"/>
              </a:ext>
            </a:extLst>
          </p:cNvPr>
          <p:cNvSpPr/>
          <p:nvPr userDrawn="1"/>
        </p:nvSpPr>
        <p:spPr>
          <a:xfrm>
            <a:off x="1416941" y="1719137"/>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9820659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Layout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4493332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Sub título com texto">
    <p:spTree>
      <p:nvGrpSpPr>
        <p:cNvPr id="1" name=""/>
        <p:cNvGrpSpPr/>
        <p:nvPr/>
      </p:nvGrpSpPr>
      <p:grpSpPr>
        <a:xfrm>
          <a:off x="0" y="0"/>
          <a:ext cx="0" cy="0"/>
          <a:chOff x="0" y="0"/>
          <a:chExt cx="0" cy="0"/>
        </a:xfrm>
      </p:grpSpPr>
      <p:sp>
        <p:nvSpPr>
          <p:cNvPr id="6" name="Content Placeholder 2"/>
          <p:cNvSpPr>
            <a:spLocks noGrp="1"/>
          </p:cNvSpPr>
          <p:nvPr>
            <p:ph sz="half" idx="13"/>
          </p:nvPr>
        </p:nvSpPr>
        <p:spPr>
          <a:xfrm>
            <a:off x="633046" y="1392703"/>
            <a:ext cx="9636369" cy="5669280"/>
          </a:xfrm>
          <a:prstGeom prst="rect">
            <a:avLst/>
          </a:prstGeom>
          <a:extLst/>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67475"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633046" y="647115"/>
            <a:ext cx="9636369" cy="633143"/>
          </a:xfrm>
        </p:spPr>
        <p:txBody>
          <a:bodyPr anchor="ctr">
            <a:normAutofit/>
          </a:bodyPr>
          <a:lstStyle>
            <a:lvl1pPr marL="0" indent="0" algn="l">
              <a:buNone/>
              <a:defRPr sz="1800" b="1" cap="all" baseline="0">
                <a:solidFill>
                  <a:srgbClr val="B58B23"/>
                </a:solidFill>
                <a:latin typeface="Hurme Geometric Sans 2" pitchFamily="34" charset="0"/>
              </a:defRPr>
            </a:lvl1pPr>
          </a:lstStyle>
          <a:p>
            <a:pPr lvl="0"/>
            <a:r>
              <a:rPr lang="en-US" dirty="0"/>
              <a:t>Click to edit Master text styles</a:t>
            </a:r>
          </a:p>
        </p:txBody>
      </p:sp>
    </p:spTree>
    <p:extLst>
      <p:ext uri="{BB962C8B-B14F-4D97-AF65-F5344CB8AC3E}">
        <p14:creationId xmlns:p14="http://schemas.microsoft.com/office/powerpoint/2010/main" val="36447290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Layout Personalizado">
    <p:spTree>
      <p:nvGrpSpPr>
        <p:cNvPr id="1" name=""/>
        <p:cNvGrpSpPr/>
        <p:nvPr/>
      </p:nvGrpSpPr>
      <p:grpSpPr>
        <a:xfrm>
          <a:off x="0" y="0"/>
          <a:ext cx="0" cy="0"/>
          <a:chOff x="0" y="0"/>
          <a:chExt cx="0" cy="0"/>
        </a:xfrm>
      </p:grpSpPr>
      <p:sp>
        <p:nvSpPr>
          <p:cNvPr id="48" name="Balão de Fala: Retângulo 47">
            <a:extLst>
              <a:ext uri="{FF2B5EF4-FFF2-40B4-BE49-F238E27FC236}">
                <a16:creationId xmlns:a16="http://schemas.microsoft.com/office/drawing/2014/main" id="{67029441-A3A7-4D47-9D0A-DF1813799A08}"/>
              </a:ext>
            </a:extLst>
          </p:cNvPr>
          <p:cNvSpPr/>
          <p:nvPr userDrawn="1"/>
        </p:nvSpPr>
        <p:spPr>
          <a:xfrm>
            <a:off x="12242811" y="202024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SENTENÇA DE HOMOLOGAÇÃO DO PRJ</a:t>
            </a:r>
          </a:p>
        </p:txBody>
      </p:sp>
      <p:sp>
        <p:nvSpPr>
          <p:cNvPr id="43" name="Balão de Fala: Retângulo 42">
            <a:extLst>
              <a:ext uri="{FF2B5EF4-FFF2-40B4-BE49-F238E27FC236}">
                <a16:creationId xmlns:a16="http://schemas.microsoft.com/office/drawing/2014/main" id="{283CB1B3-BE43-42B1-A177-872C7BC19154}"/>
              </a:ext>
            </a:extLst>
          </p:cNvPr>
          <p:cNvSpPr/>
          <p:nvPr userDrawn="1"/>
        </p:nvSpPr>
        <p:spPr>
          <a:xfrm>
            <a:off x="10674644" y="203073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2º AGC</a:t>
            </a:r>
          </a:p>
          <a:p>
            <a:pPr algn="ctr"/>
            <a:r>
              <a:rPr lang="pt-BR" sz="800" b="1" dirty="0">
                <a:solidFill>
                  <a:srgbClr val="565656"/>
                </a:solidFill>
                <a:latin typeface="Hurme Geometric Sans 1"/>
              </a:rPr>
              <a:t>E CONTINUAÇÕES</a:t>
            </a:r>
          </a:p>
        </p:txBody>
      </p:sp>
      <p:sp>
        <p:nvSpPr>
          <p:cNvPr id="45" name="Balão de Fala: Retângulo 44">
            <a:extLst>
              <a:ext uri="{FF2B5EF4-FFF2-40B4-BE49-F238E27FC236}">
                <a16:creationId xmlns:a16="http://schemas.microsoft.com/office/drawing/2014/main" id="{A43108D6-66AD-4A3B-B6BB-90A283801F1B}"/>
              </a:ext>
            </a:extLst>
          </p:cNvPr>
          <p:cNvSpPr/>
          <p:nvPr userDrawn="1"/>
        </p:nvSpPr>
        <p:spPr>
          <a:xfrm rot="10800000">
            <a:off x="11293304"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41" name="Balão de Fala: Retângulo 40">
            <a:extLst>
              <a:ext uri="{FF2B5EF4-FFF2-40B4-BE49-F238E27FC236}">
                <a16:creationId xmlns:a16="http://schemas.microsoft.com/office/drawing/2014/main" id="{896B7D4F-04C2-44CB-A105-3C90C792098B}"/>
              </a:ext>
            </a:extLst>
          </p:cNvPr>
          <p:cNvSpPr/>
          <p:nvPr userDrawn="1"/>
        </p:nvSpPr>
        <p:spPr>
          <a:xfrm rot="10800000">
            <a:off x="9570570"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8" name="Balão de Fala: Retângulo 37">
            <a:extLst>
              <a:ext uri="{FF2B5EF4-FFF2-40B4-BE49-F238E27FC236}">
                <a16:creationId xmlns:a16="http://schemas.microsoft.com/office/drawing/2014/main" id="{DD2C8F08-8CCB-42EC-9784-923C75FAA6BD}"/>
              </a:ext>
            </a:extLst>
          </p:cNvPr>
          <p:cNvSpPr/>
          <p:nvPr userDrawn="1"/>
        </p:nvSpPr>
        <p:spPr>
          <a:xfrm>
            <a:off x="8853628" y="2038432"/>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EDITAL DE CONVOCAÇÃO DE AGC</a:t>
            </a:r>
          </a:p>
        </p:txBody>
      </p:sp>
      <p:sp>
        <p:nvSpPr>
          <p:cNvPr id="39" name="Balão de Fala: Retângulo 38">
            <a:extLst>
              <a:ext uri="{FF2B5EF4-FFF2-40B4-BE49-F238E27FC236}">
                <a16:creationId xmlns:a16="http://schemas.microsoft.com/office/drawing/2014/main" id="{CB5C08B3-5BCC-4F1D-9780-32D0FE5633E6}"/>
              </a:ext>
            </a:extLst>
          </p:cNvPr>
          <p:cNvSpPr/>
          <p:nvPr userDrawn="1"/>
        </p:nvSpPr>
        <p:spPr>
          <a:xfrm rot="10800000">
            <a:off x="7936781"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5" name="Balão de Fala: Retângulo 34">
            <a:extLst>
              <a:ext uri="{FF2B5EF4-FFF2-40B4-BE49-F238E27FC236}">
                <a16:creationId xmlns:a16="http://schemas.microsoft.com/office/drawing/2014/main" id="{1D1E8E29-837B-404E-AAFC-3E9302E5FE1D}"/>
              </a:ext>
            </a:extLst>
          </p:cNvPr>
          <p:cNvSpPr/>
          <p:nvPr userDrawn="1"/>
        </p:nvSpPr>
        <p:spPr>
          <a:xfrm>
            <a:off x="7124564" y="203073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PUBLICAÇÃO DO AVISO DE RECEBIMENTO DO PRJ</a:t>
            </a:r>
          </a:p>
        </p:txBody>
      </p:sp>
      <p:sp>
        <p:nvSpPr>
          <p:cNvPr id="33" name="Balão de Fala: Retângulo 32">
            <a:extLst>
              <a:ext uri="{FF2B5EF4-FFF2-40B4-BE49-F238E27FC236}">
                <a16:creationId xmlns:a16="http://schemas.microsoft.com/office/drawing/2014/main" id="{4E669B5D-5D62-46CD-BF96-DF75D48BE5D5}"/>
              </a:ext>
            </a:extLst>
          </p:cNvPr>
          <p:cNvSpPr/>
          <p:nvPr userDrawn="1"/>
        </p:nvSpPr>
        <p:spPr>
          <a:xfrm rot="10800000">
            <a:off x="6078247"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0" name="Balão de Fala: Retângulo 29">
            <a:extLst>
              <a:ext uri="{FF2B5EF4-FFF2-40B4-BE49-F238E27FC236}">
                <a16:creationId xmlns:a16="http://schemas.microsoft.com/office/drawing/2014/main" id="{1251AAEB-7F65-44E0-A3CC-20BA5E278073}"/>
              </a:ext>
            </a:extLst>
          </p:cNvPr>
          <p:cNvSpPr/>
          <p:nvPr userDrawn="1"/>
        </p:nvSpPr>
        <p:spPr>
          <a:xfrm>
            <a:off x="5385785" y="203097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PRAZO PARA APRESENTAÇÃO DO PLANO DE RECUPERAÇÃO JUCIAL</a:t>
            </a:r>
          </a:p>
        </p:txBody>
      </p:sp>
      <p:sp>
        <p:nvSpPr>
          <p:cNvPr id="22" name="Balão de Fala: Retângulo 21">
            <a:extLst>
              <a:ext uri="{FF2B5EF4-FFF2-40B4-BE49-F238E27FC236}">
                <a16:creationId xmlns:a16="http://schemas.microsoft.com/office/drawing/2014/main" id="{1C242B8C-AEB9-4C75-8E8D-779F1ED34EAD}"/>
              </a:ext>
            </a:extLst>
          </p:cNvPr>
          <p:cNvSpPr/>
          <p:nvPr userDrawn="1"/>
        </p:nvSpPr>
        <p:spPr>
          <a:xfrm rot="10800000">
            <a:off x="4325898" y="4369800"/>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15" name="Balão de Fala: Retângulo 14">
            <a:extLst>
              <a:ext uri="{FF2B5EF4-FFF2-40B4-BE49-F238E27FC236}">
                <a16:creationId xmlns:a16="http://schemas.microsoft.com/office/drawing/2014/main" id="{45175417-3141-473B-A440-C9859D2E0A9F}"/>
              </a:ext>
            </a:extLst>
          </p:cNvPr>
          <p:cNvSpPr/>
          <p:nvPr userDrawn="1"/>
        </p:nvSpPr>
        <p:spPr>
          <a:xfrm>
            <a:off x="3633436" y="201570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PRAZO PARA HABILITAÇÕES E DIVERGÊNCIAS</a:t>
            </a:r>
          </a:p>
        </p:txBody>
      </p:sp>
      <p:sp>
        <p:nvSpPr>
          <p:cNvPr id="8" name="Balão de Fala: Retângulo 7">
            <a:extLst>
              <a:ext uri="{FF2B5EF4-FFF2-40B4-BE49-F238E27FC236}">
                <a16:creationId xmlns:a16="http://schemas.microsoft.com/office/drawing/2014/main" id="{8E35D16A-4266-4820-9C3A-018C54E5CFBF}"/>
              </a:ext>
            </a:extLst>
          </p:cNvPr>
          <p:cNvSpPr/>
          <p:nvPr userDrawn="1"/>
        </p:nvSpPr>
        <p:spPr>
          <a:xfrm>
            <a:off x="116648" y="200592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DISTRIBUIÇÃO DA INICIAL</a:t>
            </a:r>
          </a:p>
        </p:txBody>
      </p:sp>
      <p:sp>
        <p:nvSpPr>
          <p:cNvPr id="12" name="Retângulo 11">
            <a:extLst>
              <a:ext uri="{FF2B5EF4-FFF2-40B4-BE49-F238E27FC236}">
                <a16:creationId xmlns:a16="http://schemas.microsoft.com/office/drawing/2014/main" id="{B37074B3-3C55-487E-B80F-B414E49351D4}"/>
              </a:ext>
            </a:extLst>
          </p:cNvPr>
          <p:cNvSpPr/>
          <p:nvPr userDrawn="1"/>
        </p:nvSpPr>
        <p:spPr>
          <a:xfrm>
            <a:off x="663194" y="1684345"/>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13" name="Seta: Entalhada para a Direita 12">
            <a:extLst>
              <a:ext uri="{FF2B5EF4-FFF2-40B4-BE49-F238E27FC236}">
                <a16:creationId xmlns:a16="http://schemas.microsoft.com/office/drawing/2014/main" id="{4287F6AD-2FB3-415B-841D-8763994BC096}"/>
              </a:ext>
            </a:extLst>
          </p:cNvPr>
          <p:cNvSpPr/>
          <p:nvPr userDrawn="1"/>
        </p:nvSpPr>
        <p:spPr>
          <a:xfrm>
            <a:off x="50285" y="3739923"/>
            <a:ext cx="13221730" cy="189374"/>
          </a:xfrm>
          <a:prstGeom prst="notchedRightArrow">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B48A20"/>
              </a:solidFill>
            </a:endParaRPr>
          </a:p>
        </p:txBody>
      </p:sp>
      <p:sp>
        <p:nvSpPr>
          <p:cNvPr id="18" name="Retângulo: Cantos Diagonais Arredondados 17">
            <a:extLst>
              <a:ext uri="{FF2B5EF4-FFF2-40B4-BE49-F238E27FC236}">
                <a16:creationId xmlns:a16="http://schemas.microsoft.com/office/drawing/2014/main" id="{19663A40-B196-4491-8312-005F9B15AEB2}"/>
              </a:ext>
            </a:extLst>
          </p:cNvPr>
          <p:cNvSpPr/>
          <p:nvPr userDrawn="1"/>
        </p:nvSpPr>
        <p:spPr>
          <a:xfrm>
            <a:off x="147481" y="3557007"/>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19" name="Balão de Fala: Retângulo 18">
            <a:extLst>
              <a:ext uri="{FF2B5EF4-FFF2-40B4-BE49-F238E27FC236}">
                <a16:creationId xmlns:a16="http://schemas.microsoft.com/office/drawing/2014/main" id="{82728858-BE9A-461B-A0F5-94CDB7531FCF}"/>
              </a:ext>
            </a:extLst>
          </p:cNvPr>
          <p:cNvSpPr/>
          <p:nvPr userDrawn="1"/>
        </p:nvSpPr>
        <p:spPr>
          <a:xfrm rot="10800000">
            <a:off x="826742" y="4369800"/>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sz="700" dirty="0">
              <a:latin typeface="Hurme Geometric Sans 1"/>
            </a:endParaRPr>
          </a:p>
        </p:txBody>
      </p:sp>
      <p:sp>
        <p:nvSpPr>
          <p:cNvPr id="20" name="Retângulo: Cantos Diagonais Arredondados 19" descr="&#10;">
            <a:extLst>
              <a:ext uri="{FF2B5EF4-FFF2-40B4-BE49-F238E27FC236}">
                <a16:creationId xmlns:a16="http://schemas.microsoft.com/office/drawing/2014/main" id="{839ECD98-8830-40C1-B7D8-DD22D13B1743}"/>
              </a:ext>
            </a:extLst>
          </p:cNvPr>
          <p:cNvSpPr/>
          <p:nvPr userDrawn="1"/>
        </p:nvSpPr>
        <p:spPr>
          <a:xfrm>
            <a:off x="1011100" y="3588136"/>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21" name="Retângulo 20">
            <a:extLst>
              <a:ext uri="{FF2B5EF4-FFF2-40B4-BE49-F238E27FC236}">
                <a16:creationId xmlns:a16="http://schemas.microsoft.com/office/drawing/2014/main" id="{06454683-AAC0-4A03-96E2-7B64A5BE3C25}"/>
              </a:ext>
            </a:extLst>
          </p:cNvPr>
          <p:cNvSpPr/>
          <p:nvPr userDrawn="1"/>
        </p:nvSpPr>
        <p:spPr>
          <a:xfrm>
            <a:off x="1487810" y="4940381"/>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3" name="Balão de Fala: Retângulo 22">
            <a:extLst>
              <a:ext uri="{FF2B5EF4-FFF2-40B4-BE49-F238E27FC236}">
                <a16:creationId xmlns:a16="http://schemas.microsoft.com/office/drawing/2014/main" id="{5473C4F7-87A3-43EA-A2B2-7FD01AEA4ACB}"/>
              </a:ext>
            </a:extLst>
          </p:cNvPr>
          <p:cNvSpPr/>
          <p:nvPr userDrawn="1"/>
        </p:nvSpPr>
        <p:spPr>
          <a:xfrm rot="10800000">
            <a:off x="2562839"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24" name="Balão de Fala: Retângulo 23">
            <a:extLst>
              <a:ext uri="{FF2B5EF4-FFF2-40B4-BE49-F238E27FC236}">
                <a16:creationId xmlns:a16="http://schemas.microsoft.com/office/drawing/2014/main" id="{E9B71CBE-1C77-4A57-BC5A-D0B791BC19C5}"/>
              </a:ext>
            </a:extLst>
          </p:cNvPr>
          <p:cNvSpPr/>
          <p:nvPr userDrawn="1"/>
        </p:nvSpPr>
        <p:spPr>
          <a:xfrm>
            <a:off x="1886037" y="201570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PUBLICAÇÃO DA DECISÃO</a:t>
            </a:r>
          </a:p>
        </p:txBody>
      </p:sp>
      <p:sp>
        <p:nvSpPr>
          <p:cNvPr id="26" name="Retângulo: Cantos Diagonais Arredondados 25" descr="16.12.2016">
            <a:extLst>
              <a:ext uri="{FF2B5EF4-FFF2-40B4-BE49-F238E27FC236}">
                <a16:creationId xmlns:a16="http://schemas.microsoft.com/office/drawing/2014/main" id="{DE597B78-ACA2-456F-8715-3B3E81E8F470}"/>
              </a:ext>
            </a:extLst>
          </p:cNvPr>
          <p:cNvSpPr/>
          <p:nvPr userDrawn="1"/>
        </p:nvSpPr>
        <p:spPr>
          <a:xfrm>
            <a:off x="1886037" y="359520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27" name="Título 9">
            <a:extLst>
              <a:ext uri="{FF2B5EF4-FFF2-40B4-BE49-F238E27FC236}">
                <a16:creationId xmlns:a16="http://schemas.microsoft.com/office/drawing/2014/main" id="{28DDA3FF-CB39-48BF-92CF-9893BFCACF2D}"/>
              </a:ext>
            </a:extLst>
          </p:cNvPr>
          <p:cNvSpPr>
            <a:spLocks noGrp="1"/>
          </p:cNvSpPr>
          <p:nvPr>
            <p:ph type="title" idx="4294967295" hasCustomPrompt="1"/>
          </p:nvPr>
        </p:nvSpPr>
        <p:spPr>
          <a:xfrm>
            <a:off x="3177306" y="546586"/>
            <a:ext cx="9884236" cy="555625"/>
          </a:xfrm>
        </p:spPr>
        <p:txBody>
          <a:bodyPr>
            <a:normAutofit/>
          </a:bodyPr>
          <a:lstStyle>
            <a:lvl1pPr>
              <a:defRPr/>
            </a:lvl1pPr>
          </a:lstStyle>
          <a:p>
            <a:pPr algn="r"/>
            <a:r>
              <a:rPr lang="pt-BR" sz="1800" b="1" cap="all" dirty="0">
                <a:solidFill>
                  <a:srgbClr val="B48A20"/>
                </a:solidFill>
                <a:latin typeface="Hurme Geometric Sans 2" pitchFamily="34" charset="0"/>
              </a:rPr>
              <a:t>Insira o título...</a:t>
            </a:r>
          </a:p>
        </p:txBody>
      </p:sp>
      <p:sp>
        <p:nvSpPr>
          <p:cNvPr id="14" name="Retângulo: Cantos Diagonais Arredondados 13" descr="16.12.2016">
            <a:extLst>
              <a:ext uri="{FF2B5EF4-FFF2-40B4-BE49-F238E27FC236}">
                <a16:creationId xmlns:a16="http://schemas.microsoft.com/office/drawing/2014/main" id="{889E0346-7B25-479E-A819-38F95EB4F3F8}"/>
              </a:ext>
            </a:extLst>
          </p:cNvPr>
          <p:cNvSpPr/>
          <p:nvPr userDrawn="1"/>
        </p:nvSpPr>
        <p:spPr>
          <a:xfrm>
            <a:off x="3633436" y="3584240"/>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16" name="Retângulo: Cantos Diagonais Arredondados 15" descr="16.12.2016">
            <a:extLst>
              <a:ext uri="{FF2B5EF4-FFF2-40B4-BE49-F238E27FC236}">
                <a16:creationId xmlns:a16="http://schemas.microsoft.com/office/drawing/2014/main" id="{10654FB0-61CA-4127-BD17-4AF8FD1FB1C6}"/>
              </a:ext>
            </a:extLst>
          </p:cNvPr>
          <p:cNvSpPr/>
          <p:nvPr userDrawn="1"/>
        </p:nvSpPr>
        <p:spPr>
          <a:xfrm>
            <a:off x="2760974" y="3587009"/>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17" name="Retângulo: Cantos Diagonais Arredondados 16" descr="16.12.2016">
            <a:extLst>
              <a:ext uri="{FF2B5EF4-FFF2-40B4-BE49-F238E27FC236}">
                <a16:creationId xmlns:a16="http://schemas.microsoft.com/office/drawing/2014/main" id="{1B906E06-C491-4754-B1DA-43F2AD8DA141}"/>
              </a:ext>
            </a:extLst>
          </p:cNvPr>
          <p:cNvSpPr/>
          <p:nvPr userDrawn="1"/>
        </p:nvSpPr>
        <p:spPr>
          <a:xfrm>
            <a:off x="4505898" y="3578887"/>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25" name="Retângulo 24">
            <a:extLst>
              <a:ext uri="{FF2B5EF4-FFF2-40B4-BE49-F238E27FC236}">
                <a16:creationId xmlns:a16="http://schemas.microsoft.com/office/drawing/2014/main" id="{94FE90A9-8755-409C-9684-BB9F2F4C64AE}"/>
              </a:ext>
            </a:extLst>
          </p:cNvPr>
          <p:cNvSpPr/>
          <p:nvPr userDrawn="1"/>
        </p:nvSpPr>
        <p:spPr>
          <a:xfrm>
            <a:off x="2359034" y="1615475"/>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9" name="Retângulo: Cantos Diagonais Arredondados 28" descr="16.12.2016">
            <a:extLst>
              <a:ext uri="{FF2B5EF4-FFF2-40B4-BE49-F238E27FC236}">
                <a16:creationId xmlns:a16="http://schemas.microsoft.com/office/drawing/2014/main" id="{B9F11305-7035-4475-A541-ED647A58F193}"/>
              </a:ext>
            </a:extLst>
          </p:cNvPr>
          <p:cNvSpPr/>
          <p:nvPr userDrawn="1"/>
        </p:nvSpPr>
        <p:spPr>
          <a:xfrm>
            <a:off x="5385785" y="3587621"/>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32" name="Retângulo: Cantos Diagonais Arredondados 31" descr="16.12.2016">
            <a:extLst>
              <a:ext uri="{FF2B5EF4-FFF2-40B4-BE49-F238E27FC236}">
                <a16:creationId xmlns:a16="http://schemas.microsoft.com/office/drawing/2014/main" id="{C5539CE3-0EA1-4832-A9BA-0064D953FA84}"/>
              </a:ext>
            </a:extLst>
          </p:cNvPr>
          <p:cNvSpPr/>
          <p:nvPr userDrawn="1"/>
        </p:nvSpPr>
        <p:spPr>
          <a:xfrm>
            <a:off x="6258247" y="3587009"/>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4" name="Retângulo: Cantos Diagonais Arredondados 33" descr="16.12.2016">
            <a:extLst>
              <a:ext uri="{FF2B5EF4-FFF2-40B4-BE49-F238E27FC236}">
                <a16:creationId xmlns:a16="http://schemas.microsoft.com/office/drawing/2014/main" id="{D68F8AE0-8D5C-4CAA-917E-86ECCE28A67E}"/>
              </a:ext>
            </a:extLst>
          </p:cNvPr>
          <p:cNvSpPr/>
          <p:nvPr userDrawn="1"/>
        </p:nvSpPr>
        <p:spPr>
          <a:xfrm>
            <a:off x="7128234" y="357470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6" name="Retângulo: Cantos Diagonais Arredondados 35" descr="16.12.2016">
            <a:extLst>
              <a:ext uri="{FF2B5EF4-FFF2-40B4-BE49-F238E27FC236}">
                <a16:creationId xmlns:a16="http://schemas.microsoft.com/office/drawing/2014/main" id="{3F105605-C9C2-4318-8CA2-0FF9A377F071}"/>
              </a:ext>
            </a:extLst>
          </p:cNvPr>
          <p:cNvSpPr/>
          <p:nvPr userDrawn="1"/>
        </p:nvSpPr>
        <p:spPr>
          <a:xfrm>
            <a:off x="8005646" y="357470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7" name="Retângulo: Cantos Diagonais Arredondados 36" descr="16.12.2016">
            <a:extLst>
              <a:ext uri="{FF2B5EF4-FFF2-40B4-BE49-F238E27FC236}">
                <a16:creationId xmlns:a16="http://schemas.microsoft.com/office/drawing/2014/main" id="{E288A8BE-F958-4841-B21E-CDE1AEFD64E2}"/>
              </a:ext>
            </a:extLst>
          </p:cNvPr>
          <p:cNvSpPr/>
          <p:nvPr userDrawn="1"/>
        </p:nvSpPr>
        <p:spPr>
          <a:xfrm>
            <a:off x="8867013" y="357470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0" name="Retângulo: Cantos Diagonais Arredondados 39" descr="16.12.2016">
            <a:extLst>
              <a:ext uri="{FF2B5EF4-FFF2-40B4-BE49-F238E27FC236}">
                <a16:creationId xmlns:a16="http://schemas.microsoft.com/office/drawing/2014/main" id="{E271C029-A401-42FF-B3B8-E2AF0771F3F2}"/>
              </a:ext>
            </a:extLst>
          </p:cNvPr>
          <p:cNvSpPr/>
          <p:nvPr userDrawn="1"/>
        </p:nvSpPr>
        <p:spPr>
          <a:xfrm>
            <a:off x="9750570" y="3584240"/>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2" name="Retângulo: Cantos Diagonais Arredondados 41" descr="16.12.2016">
            <a:extLst>
              <a:ext uri="{FF2B5EF4-FFF2-40B4-BE49-F238E27FC236}">
                <a16:creationId xmlns:a16="http://schemas.microsoft.com/office/drawing/2014/main" id="{AB15D3F8-6C9B-4C4F-A530-E85359A6473D}"/>
              </a:ext>
            </a:extLst>
          </p:cNvPr>
          <p:cNvSpPr/>
          <p:nvPr userDrawn="1"/>
        </p:nvSpPr>
        <p:spPr>
          <a:xfrm>
            <a:off x="10611937" y="359520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4" name="Retângulo: Cantos Diagonais Arredondados 43" descr="16.12.2016">
            <a:extLst>
              <a:ext uri="{FF2B5EF4-FFF2-40B4-BE49-F238E27FC236}">
                <a16:creationId xmlns:a16="http://schemas.microsoft.com/office/drawing/2014/main" id="{0B388AF0-CC89-4238-9EEC-D7C8E203E208}"/>
              </a:ext>
            </a:extLst>
          </p:cNvPr>
          <p:cNvSpPr/>
          <p:nvPr userDrawn="1"/>
        </p:nvSpPr>
        <p:spPr>
          <a:xfrm>
            <a:off x="11473304" y="3584240"/>
            <a:ext cx="720000" cy="198776"/>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a:p>
            <a:pPr algn="ctr"/>
            <a:endParaRPr lang="pt-BR" sz="800" dirty="0"/>
          </a:p>
        </p:txBody>
      </p:sp>
      <p:sp>
        <p:nvSpPr>
          <p:cNvPr id="46" name="Retângulo: Cantos Diagonais Arredondados 45" descr="16.12.2016">
            <a:extLst>
              <a:ext uri="{FF2B5EF4-FFF2-40B4-BE49-F238E27FC236}">
                <a16:creationId xmlns:a16="http://schemas.microsoft.com/office/drawing/2014/main" id="{E27B37E1-5EE6-45F5-86E2-D96002D9242F}"/>
              </a:ext>
            </a:extLst>
          </p:cNvPr>
          <p:cNvSpPr/>
          <p:nvPr userDrawn="1"/>
        </p:nvSpPr>
        <p:spPr>
          <a:xfrm>
            <a:off x="12329467" y="357883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47" name="Retângulo 46">
            <a:extLst>
              <a:ext uri="{FF2B5EF4-FFF2-40B4-BE49-F238E27FC236}">
                <a16:creationId xmlns:a16="http://schemas.microsoft.com/office/drawing/2014/main" id="{2AA68895-4859-46E2-86BE-35214BD834B6}"/>
              </a:ext>
            </a:extLst>
          </p:cNvPr>
          <p:cNvSpPr/>
          <p:nvPr userDrawn="1"/>
        </p:nvSpPr>
        <p:spPr>
          <a:xfrm>
            <a:off x="3177306" y="4927124"/>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65" name="Content Placeholder 2">
            <a:extLst>
              <a:ext uri="{FF2B5EF4-FFF2-40B4-BE49-F238E27FC236}">
                <a16:creationId xmlns:a16="http://schemas.microsoft.com/office/drawing/2014/main" id="{6C17EADC-A56D-4C63-BB22-9A9DFF776FD5}"/>
              </a:ext>
            </a:extLst>
          </p:cNvPr>
          <p:cNvSpPr>
            <a:spLocks noGrp="1"/>
          </p:cNvSpPr>
          <p:nvPr>
            <p:ph sz="half" idx="10"/>
          </p:nvPr>
        </p:nvSpPr>
        <p:spPr>
          <a:xfrm>
            <a:off x="1006150" y="3581221"/>
            <a:ext cx="720000" cy="180000"/>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6" name="Content Placeholder 2">
            <a:extLst>
              <a:ext uri="{FF2B5EF4-FFF2-40B4-BE49-F238E27FC236}">
                <a16:creationId xmlns:a16="http://schemas.microsoft.com/office/drawing/2014/main" id="{5E42A510-EDD8-4D8F-8497-418E1A19891D}"/>
              </a:ext>
            </a:extLst>
          </p:cNvPr>
          <p:cNvSpPr>
            <a:spLocks noGrp="1"/>
          </p:cNvSpPr>
          <p:nvPr>
            <p:ph sz="half" idx="11"/>
          </p:nvPr>
        </p:nvSpPr>
        <p:spPr>
          <a:xfrm>
            <a:off x="156758" y="3570276"/>
            <a:ext cx="720000" cy="180000"/>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7" name="Content Placeholder 2">
            <a:extLst>
              <a:ext uri="{FF2B5EF4-FFF2-40B4-BE49-F238E27FC236}">
                <a16:creationId xmlns:a16="http://schemas.microsoft.com/office/drawing/2014/main" id="{D373F8E5-03D9-487E-9633-9D9A3DE9189F}"/>
              </a:ext>
            </a:extLst>
          </p:cNvPr>
          <p:cNvSpPr>
            <a:spLocks noGrp="1"/>
          </p:cNvSpPr>
          <p:nvPr>
            <p:ph sz="half" idx="12"/>
          </p:nvPr>
        </p:nvSpPr>
        <p:spPr>
          <a:xfrm>
            <a:off x="1868711" y="3592501"/>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8" name="Content Placeholder 2">
            <a:extLst>
              <a:ext uri="{FF2B5EF4-FFF2-40B4-BE49-F238E27FC236}">
                <a16:creationId xmlns:a16="http://schemas.microsoft.com/office/drawing/2014/main" id="{AACC85C0-5686-43C3-A74E-15730B902ACF}"/>
              </a:ext>
            </a:extLst>
          </p:cNvPr>
          <p:cNvSpPr>
            <a:spLocks noGrp="1"/>
          </p:cNvSpPr>
          <p:nvPr>
            <p:ph sz="half" idx="13"/>
          </p:nvPr>
        </p:nvSpPr>
        <p:spPr>
          <a:xfrm>
            <a:off x="2760250" y="3592501"/>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9" name="Content Placeholder 2">
            <a:extLst>
              <a:ext uri="{FF2B5EF4-FFF2-40B4-BE49-F238E27FC236}">
                <a16:creationId xmlns:a16="http://schemas.microsoft.com/office/drawing/2014/main" id="{CFE497ED-1D22-4EA3-A51C-CBAB90BB962C}"/>
              </a:ext>
            </a:extLst>
          </p:cNvPr>
          <p:cNvSpPr>
            <a:spLocks noGrp="1"/>
          </p:cNvSpPr>
          <p:nvPr>
            <p:ph sz="half" idx="14"/>
          </p:nvPr>
        </p:nvSpPr>
        <p:spPr>
          <a:xfrm>
            <a:off x="3642097" y="3557007"/>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0" name="Content Placeholder 2">
            <a:extLst>
              <a:ext uri="{FF2B5EF4-FFF2-40B4-BE49-F238E27FC236}">
                <a16:creationId xmlns:a16="http://schemas.microsoft.com/office/drawing/2014/main" id="{2A94FA2E-F2DB-4016-A2F6-02A792EA95CD}"/>
              </a:ext>
            </a:extLst>
          </p:cNvPr>
          <p:cNvSpPr>
            <a:spLocks noGrp="1"/>
          </p:cNvSpPr>
          <p:nvPr>
            <p:ph sz="half" idx="15"/>
          </p:nvPr>
        </p:nvSpPr>
        <p:spPr>
          <a:xfrm>
            <a:off x="5404559" y="3557007"/>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1" name="Content Placeholder 2">
            <a:extLst>
              <a:ext uri="{FF2B5EF4-FFF2-40B4-BE49-F238E27FC236}">
                <a16:creationId xmlns:a16="http://schemas.microsoft.com/office/drawing/2014/main" id="{3105C713-4C3D-447F-9608-BDEBF1178934}"/>
              </a:ext>
            </a:extLst>
          </p:cNvPr>
          <p:cNvSpPr>
            <a:spLocks noGrp="1"/>
          </p:cNvSpPr>
          <p:nvPr>
            <p:ph sz="half" idx="16"/>
          </p:nvPr>
        </p:nvSpPr>
        <p:spPr>
          <a:xfrm>
            <a:off x="4502228" y="3550488"/>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2" name="Content Placeholder 2">
            <a:extLst>
              <a:ext uri="{FF2B5EF4-FFF2-40B4-BE49-F238E27FC236}">
                <a16:creationId xmlns:a16="http://schemas.microsoft.com/office/drawing/2014/main" id="{20CF6F5A-CF57-45EB-8908-1702F445393C}"/>
              </a:ext>
            </a:extLst>
          </p:cNvPr>
          <p:cNvSpPr>
            <a:spLocks noGrp="1"/>
          </p:cNvSpPr>
          <p:nvPr>
            <p:ph sz="half" idx="17"/>
          </p:nvPr>
        </p:nvSpPr>
        <p:spPr>
          <a:xfrm>
            <a:off x="6273892" y="3570991"/>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3" name="Content Placeholder 2">
            <a:extLst>
              <a:ext uri="{FF2B5EF4-FFF2-40B4-BE49-F238E27FC236}">
                <a16:creationId xmlns:a16="http://schemas.microsoft.com/office/drawing/2014/main" id="{54EC6FFE-A27A-4907-A326-E3FFA36FA43F}"/>
              </a:ext>
            </a:extLst>
          </p:cNvPr>
          <p:cNvSpPr>
            <a:spLocks noGrp="1"/>
          </p:cNvSpPr>
          <p:nvPr>
            <p:ph sz="half" idx="18"/>
          </p:nvPr>
        </p:nvSpPr>
        <p:spPr>
          <a:xfrm>
            <a:off x="8005646" y="3539193"/>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4" name="Content Placeholder 2">
            <a:extLst>
              <a:ext uri="{FF2B5EF4-FFF2-40B4-BE49-F238E27FC236}">
                <a16:creationId xmlns:a16="http://schemas.microsoft.com/office/drawing/2014/main" id="{D8B5E3AB-57E0-4304-8CBC-112B1256A551}"/>
              </a:ext>
            </a:extLst>
          </p:cNvPr>
          <p:cNvSpPr>
            <a:spLocks noGrp="1"/>
          </p:cNvSpPr>
          <p:nvPr>
            <p:ph sz="half" idx="19"/>
          </p:nvPr>
        </p:nvSpPr>
        <p:spPr>
          <a:xfrm>
            <a:off x="7148247" y="3562013"/>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5" name="Content Placeholder 2">
            <a:extLst>
              <a:ext uri="{FF2B5EF4-FFF2-40B4-BE49-F238E27FC236}">
                <a16:creationId xmlns:a16="http://schemas.microsoft.com/office/drawing/2014/main" id="{3F67DE19-5554-4D7A-BCD7-40EF7EFC362A}"/>
              </a:ext>
            </a:extLst>
          </p:cNvPr>
          <p:cNvSpPr>
            <a:spLocks noGrp="1"/>
          </p:cNvSpPr>
          <p:nvPr>
            <p:ph sz="half" idx="20"/>
          </p:nvPr>
        </p:nvSpPr>
        <p:spPr>
          <a:xfrm>
            <a:off x="8876290" y="3536970"/>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6" name="Content Placeholder 2">
            <a:extLst>
              <a:ext uri="{FF2B5EF4-FFF2-40B4-BE49-F238E27FC236}">
                <a16:creationId xmlns:a16="http://schemas.microsoft.com/office/drawing/2014/main" id="{76166F10-F2AD-498F-9C2C-E823CE1D228E}"/>
              </a:ext>
            </a:extLst>
          </p:cNvPr>
          <p:cNvSpPr>
            <a:spLocks noGrp="1"/>
          </p:cNvSpPr>
          <p:nvPr>
            <p:ph sz="half" idx="21"/>
          </p:nvPr>
        </p:nvSpPr>
        <p:spPr>
          <a:xfrm>
            <a:off x="9788558" y="3561886"/>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7" name="Content Placeholder 2">
            <a:extLst>
              <a:ext uri="{FF2B5EF4-FFF2-40B4-BE49-F238E27FC236}">
                <a16:creationId xmlns:a16="http://schemas.microsoft.com/office/drawing/2014/main" id="{5AA07FC2-FC07-4F0B-B76A-81EC9B24ECED}"/>
              </a:ext>
            </a:extLst>
          </p:cNvPr>
          <p:cNvSpPr>
            <a:spLocks noGrp="1"/>
          </p:cNvSpPr>
          <p:nvPr>
            <p:ph sz="half" idx="22"/>
          </p:nvPr>
        </p:nvSpPr>
        <p:spPr>
          <a:xfrm>
            <a:off x="11434455" y="3580107"/>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8" name="Content Placeholder 2">
            <a:extLst>
              <a:ext uri="{FF2B5EF4-FFF2-40B4-BE49-F238E27FC236}">
                <a16:creationId xmlns:a16="http://schemas.microsoft.com/office/drawing/2014/main" id="{40E967A3-EF83-45F4-9C15-D013CCE11D41}"/>
              </a:ext>
            </a:extLst>
          </p:cNvPr>
          <p:cNvSpPr>
            <a:spLocks noGrp="1"/>
          </p:cNvSpPr>
          <p:nvPr>
            <p:ph sz="half" idx="23"/>
          </p:nvPr>
        </p:nvSpPr>
        <p:spPr>
          <a:xfrm>
            <a:off x="10561036" y="3570991"/>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9" name="Content Placeholder 2">
            <a:extLst>
              <a:ext uri="{FF2B5EF4-FFF2-40B4-BE49-F238E27FC236}">
                <a16:creationId xmlns:a16="http://schemas.microsoft.com/office/drawing/2014/main" id="{79024609-1590-4FB3-9C6B-289BB236FEE4}"/>
              </a:ext>
            </a:extLst>
          </p:cNvPr>
          <p:cNvSpPr>
            <a:spLocks noGrp="1"/>
          </p:cNvSpPr>
          <p:nvPr>
            <p:ph sz="half" idx="24"/>
          </p:nvPr>
        </p:nvSpPr>
        <p:spPr>
          <a:xfrm>
            <a:off x="12351060" y="3570991"/>
            <a:ext cx="720000" cy="228428"/>
          </a:xfrm>
          <a:prstGeom prst="rect">
            <a:avLst/>
          </a:prstGeom>
          <a:extLst/>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80" name="CaixaDeTexto 79">
            <a:extLst>
              <a:ext uri="{FF2B5EF4-FFF2-40B4-BE49-F238E27FC236}">
                <a16:creationId xmlns:a16="http://schemas.microsoft.com/office/drawing/2014/main" id="{48C59A82-EB71-4D6E-A763-8A3EA016D206}"/>
              </a:ext>
            </a:extLst>
          </p:cNvPr>
          <p:cNvSpPr txBox="1"/>
          <p:nvPr userDrawn="1"/>
        </p:nvSpPr>
        <p:spPr>
          <a:xfrm>
            <a:off x="783566" y="4573508"/>
            <a:ext cx="961497" cy="584775"/>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DEFERIMENTO </a:t>
            </a:r>
          </a:p>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DO PROCESSAMENTO</a:t>
            </a:r>
          </a:p>
          <a:p>
            <a:endParaRPr lang="pt-BR" sz="800" b="1" dirty="0">
              <a:solidFill>
                <a:srgbClr val="565656"/>
              </a:solidFill>
            </a:endParaRPr>
          </a:p>
        </p:txBody>
      </p:sp>
      <p:sp>
        <p:nvSpPr>
          <p:cNvPr id="81" name="CaixaDeTexto 80">
            <a:extLst>
              <a:ext uri="{FF2B5EF4-FFF2-40B4-BE49-F238E27FC236}">
                <a16:creationId xmlns:a16="http://schemas.microsoft.com/office/drawing/2014/main" id="{AC1D2FA2-CD3F-4FE1-988D-F55BEB357067}"/>
              </a:ext>
            </a:extLst>
          </p:cNvPr>
          <p:cNvSpPr txBox="1"/>
          <p:nvPr userDrawn="1"/>
        </p:nvSpPr>
        <p:spPr>
          <a:xfrm>
            <a:off x="2619212" y="4509666"/>
            <a:ext cx="765611" cy="707886"/>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EDITAL ART. 52, §1º E AVISO DO ART. 7º, §1º</a:t>
            </a:r>
          </a:p>
          <a:p>
            <a:endParaRPr lang="pt-BR" sz="800" b="1" dirty="0">
              <a:solidFill>
                <a:srgbClr val="565656"/>
              </a:solidFill>
            </a:endParaRPr>
          </a:p>
        </p:txBody>
      </p:sp>
      <p:sp>
        <p:nvSpPr>
          <p:cNvPr id="82" name="CaixaDeTexto 81">
            <a:extLst>
              <a:ext uri="{FF2B5EF4-FFF2-40B4-BE49-F238E27FC236}">
                <a16:creationId xmlns:a16="http://schemas.microsoft.com/office/drawing/2014/main" id="{DA403FB7-C25A-4DC5-B9F1-B40C6F04A77C}"/>
              </a:ext>
            </a:extLst>
          </p:cNvPr>
          <p:cNvSpPr txBox="1"/>
          <p:nvPr userDrawn="1"/>
        </p:nvSpPr>
        <p:spPr>
          <a:xfrm>
            <a:off x="4416826" y="4588911"/>
            <a:ext cx="765611" cy="338554"/>
          </a:xfrm>
          <a:prstGeom prst="rect">
            <a:avLst/>
          </a:prstGeom>
          <a:noFill/>
        </p:spPr>
        <p:txBody>
          <a:bodyPr wrap="square" rtlCol="0">
            <a:spAutoFit/>
          </a:bodyPr>
          <a:lstStyle/>
          <a:p>
            <a:pPr algn="ctr"/>
            <a:r>
              <a:rPr lang="pt-BR" sz="800" b="1" dirty="0">
                <a:solidFill>
                  <a:srgbClr val="565656"/>
                </a:solidFill>
                <a:latin typeface="Hurme Geometric Sans 1"/>
              </a:rPr>
              <a:t>EDITAL DO ART. 7º, §2º</a:t>
            </a:r>
          </a:p>
        </p:txBody>
      </p:sp>
      <p:sp>
        <p:nvSpPr>
          <p:cNvPr id="83" name="CaixaDeTexto 82">
            <a:extLst>
              <a:ext uri="{FF2B5EF4-FFF2-40B4-BE49-F238E27FC236}">
                <a16:creationId xmlns:a16="http://schemas.microsoft.com/office/drawing/2014/main" id="{7007B539-9676-47EF-8A61-8BFF21A7C2D1}"/>
              </a:ext>
            </a:extLst>
          </p:cNvPr>
          <p:cNvSpPr txBox="1"/>
          <p:nvPr userDrawn="1"/>
        </p:nvSpPr>
        <p:spPr>
          <a:xfrm>
            <a:off x="6051026" y="4563573"/>
            <a:ext cx="954883" cy="461665"/>
          </a:xfrm>
          <a:prstGeom prst="rect">
            <a:avLst/>
          </a:prstGeom>
          <a:noFill/>
        </p:spPr>
        <p:txBody>
          <a:bodyPr wrap="square" rtlCol="0">
            <a:spAutoFit/>
          </a:bodyPr>
          <a:lstStyle/>
          <a:p>
            <a:pPr algn="ctr"/>
            <a:r>
              <a:rPr lang="pt-BR" sz="800" b="1" dirty="0">
                <a:solidFill>
                  <a:srgbClr val="565656"/>
                </a:solidFill>
                <a:latin typeface="Hurme Geometric Sans 1"/>
              </a:rPr>
              <a:t>PRAZO PARA IMPUGNAÇÕES JUDICIAIS</a:t>
            </a:r>
          </a:p>
        </p:txBody>
      </p:sp>
      <p:sp>
        <p:nvSpPr>
          <p:cNvPr id="85" name="CaixaDeTexto 84">
            <a:extLst>
              <a:ext uri="{FF2B5EF4-FFF2-40B4-BE49-F238E27FC236}">
                <a16:creationId xmlns:a16="http://schemas.microsoft.com/office/drawing/2014/main" id="{B12F32D1-00BE-485F-8083-78AE034732E0}"/>
              </a:ext>
            </a:extLst>
          </p:cNvPr>
          <p:cNvSpPr txBox="1"/>
          <p:nvPr userDrawn="1"/>
        </p:nvSpPr>
        <p:spPr>
          <a:xfrm>
            <a:off x="7920747" y="4586574"/>
            <a:ext cx="954883" cy="338554"/>
          </a:xfrm>
          <a:prstGeom prst="rect">
            <a:avLst/>
          </a:prstGeom>
          <a:noFill/>
        </p:spPr>
        <p:txBody>
          <a:bodyPr wrap="square" rtlCol="0">
            <a:spAutoFit/>
          </a:bodyPr>
          <a:lstStyle/>
          <a:p>
            <a:pPr algn="ctr"/>
            <a:r>
              <a:rPr lang="pt-BR" sz="800" b="1" dirty="0">
                <a:solidFill>
                  <a:srgbClr val="565656"/>
                </a:solidFill>
                <a:latin typeface="Hurme Geometric Sans 1"/>
              </a:rPr>
              <a:t>PRAZO PARA OBJEÇÕES AO PRJ</a:t>
            </a:r>
          </a:p>
        </p:txBody>
      </p:sp>
      <p:sp>
        <p:nvSpPr>
          <p:cNvPr id="87" name="CaixaDeTexto 86">
            <a:extLst>
              <a:ext uri="{FF2B5EF4-FFF2-40B4-BE49-F238E27FC236}">
                <a16:creationId xmlns:a16="http://schemas.microsoft.com/office/drawing/2014/main" id="{D67059DF-BE7B-47E1-983F-5657B29F1D42}"/>
              </a:ext>
            </a:extLst>
          </p:cNvPr>
          <p:cNvSpPr txBox="1"/>
          <p:nvPr userDrawn="1"/>
        </p:nvSpPr>
        <p:spPr>
          <a:xfrm>
            <a:off x="9546916" y="4565908"/>
            <a:ext cx="954883" cy="215444"/>
          </a:xfrm>
          <a:prstGeom prst="rect">
            <a:avLst/>
          </a:prstGeom>
          <a:noFill/>
        </p:spPr>
        <p:txBody>
          <a:bodyPr wrap="square" rtlCol="0">
            <a:spAutoFit/>
          </a:bodyPr>
          <a:lstStyle/>
          <a:p>
            <a:pPr algn="ctr"/>
            <a:r>
              <a:rPr lang="pt-BR" sz="800" b="1" dirty="0">
                <a:solidFill>
                  <a:srgbClr val="565656"/>
                </a:solidFill>
                <a:latin typeface="Hurme Geometric Sans 1"/>
              </a:rPr>
              <a:t>1ª AGC</a:t>
            </a:r>
          </a:p>
        </p:txBody>
      </p:sp>
      <p:sp>
        <p:nvSpPr>
          <p:cNvPr id="88" name="CaixaDeTexto 87">
            <a:extLst>
              <a:ext uri="{FF2B5EF4-FFF2-40B4-BE49-F238E27FC236}">
                <a16:creationId xmlns:a16="http://schemas.microsoft.com/office/drawing/2014/main" id="{54B16A92-376A-4C0C-9BCC-1395743EBC40}"/>
              </a:ext>
            </a:extLst>
          </p:cNvPr>
          <p:cNvSpPr txBox="1"/>
          <p:nvPr userDrawn="1"/>
        </p:nvSpPr>
        <p:spPr>
          <a:xfrm>
            <a:off x="11281036" y="4622246"/>
            <a:ext cx="954883" cy="338554"/>
          </a:xfrm>
          <a:prstGeom prst="rect">
            <a:avLst/>
          </a:prstGeom>
          <a:noFill/>
        </p:spPr>
        <p:txBody>
          <a:bodyPr wrap="square" rtlCol="0">
            <a:spAutoFit/>
          </a:bodyPr>
          <a:lstStyle/>
          <a:p>
            <a:pPr algn="ctr"/>
            <a:r>
              <a:rPr lang="pt-BR" sz="800" b="1" dirty="0">
                <a:solidFill>
                  <a:srgbClr val="565656"/>
                </a:solidFill>
                <a:latin typeface="Hurme Geometric Sans 1"/>
              </a:rPr>
              <a:t>APROVAÇÃO DO PLANO EM AGC</a:t>
            </a:r>
          </a:p>
        </p:txBody>
      </p:sp>
    </p:spTree>
    <p:extLst>
      <p:ext uri="{BB962C8B-B14F-4D97-AF65-F5344CB8AC3E}">
        <p14:creationId xmlns:p14="http://schemas.microsoft.com/office/powerpoint/2010/main" val="22084661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28" name="Content Placeholder 2"/>
          <p:cNvSpPr>
            <a:spLocks noGrp="1"/>
          </p:cNvSpPr>
          <p:nvPr>
            <p:ph sz="half" idx="11"/>
          </p:nvPr>
        </p:nvSpPr>
        <p:spPr>
          <a:xfrm>
            <a:off x="9023588" y="4327210"/>
            <a:ext cx="4038859" cy="3002066"/>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9" name="Content Placeholder 2"/>
          <p:cNvSpPr>
            <a:spLocks noGrp="1"/>
          </p:cNvSpPr>
          <p:nvPr>
            <p:ph sz="half" idx="12"/>
          </p:nvPr>
        </p:nvSpPr>
        <p:spPr>
          <a:xfrm>
            <a:off x="9023588" y="3207434"/>
            <a:ext cx="4038860" cy="1237964"/>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0" name="Content Placeholder 2"/>
          <p:cNvSpPr>
            <a:spLocks noGrp="1"/>
          </p:cNvSpPr>
          <p:nvPr>
            <p:ph sz="half" idx="13"/>
          </p:nvPr>
        </p:nvSpPr>
        <p:spPr>
          <a:xfrm>
            <a:off x="5207164" y="4327210"/>
            <a:ext cx="4038859" cy="3002066"/>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1" name="Content Placeholder 2"/>
          <p:cNvSpPr>
            <a:spLocks noGrp="1"/>
          </p:cNvSpPr>
          <p:nvPr>
            <p:ph sz="half" idx="14"/>
          </p:nvPr>
        </p:nvSpPr>
        <p:spPr>
          <a:xfrm>
            <a:off x="5207164" y="3207434"/>
            <a:ext cx="4038860" cy="1237964"/>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pic>
        <p:nvPicPr>
          <p:cNvPr id="4" name="Imagem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50749" y="5468469"/>
            <a:ext cx="428625" cy="428625"/>
          </a:xfrm>
          <a:prstGeom prst="rect">
            <a:avLst/>
          </a:prstGeom>
        </p:spPr>
      </p:pic>
      <p:sp>
        <p:nvSpPr>
          <p:cNvPr id="13" name="Espaço Reservado para Conteúdo 2"/>
          <p:cNvSpPr>
            <a:spLocks noGrp="1"/>
          </p:cNvSpPr>
          <p:nvPr>
            <p:ph sz="half" idx="1"/>
          </p:nvPr>
        </p:nvSpPr>
        <p:spPr>
          <a:xfrm>
            <a:off x="2166417" y="5805227"/>
            <a:ext cx="2672862" cy="668336"/>
          </a:xfrm>
        </p:spPr>
        <p:txBody>
          <a:bodyPr/>
          <a:lstStyle>
            <a:lvl1pPr marL="0" indent="0" algn="r">
              <a:spcBef>
                <a:spcPts val="0"/>
              </a:spcBef>
              <a:buNone/>
              <a:defRPr/>
            </a:lvl1pPr>
          </a:lstStyle>
          <a:p>
            <a:r>
              <a:rPr lang="pt-BR" sz="2400" dirty="0"/>
              <a:t>Descrição</a:t>
            </a:r>
          </a:p>
          <a:p>
            <a:r>
              <a:rPr lang="pt-BR" sz="2400" dirty="0"/>
              <a:t>das empresas</a:t>
            </a:r>
          </a:p>
        </p:txBody>
      </p:sp>
      <p:sp>
        <p:nvSpPr>
          <p:cNvPr id="14" name="Espaço Reservado para Conteúdo 7"/>
          <p:cNvSpPr>
            <a:spLocks noGrp="1"/>
          </p:cNvSpPr>
          <p:nvPr>
            <p:ph sz="half" idx="15"/>
          </p:nvPr>
        </p:nvSpPr>
        <p:spPr>
          <a:xfrm>
            <a:off x="1336424" y="6515103"/>
            <a:ext cx="3502855" cy="942535"/>
          </a:xfrm>
        </p:spPr>
        <p:txBody>
          <a:bodyPr/>
          <a:lstStyle>
            <a:lvl1pPr marL="0" indent="0" algn="r">
              <a:spcBef>
                <a:spcPts val="0"/>
              </a:spcBef>
              <a:buNone/>
              <a:defRPr>
                <a:latin typeface="Hurme Geometric Sans 2" pitchFamily="34" charset="0"/>
              </a:defRPr>
            </a:lvl1pPr>
          </a:lstStyle>
          <a:p>
            <a:r>
              <a:rPr lang="pt-BR" sz="1600" dirty="0"/>
              <a:t>Histórico, atividades</a:t>
            </a:r>
          </a:p>
          <a:p>
            <a:r>
              <a:rPr lang="pt-BR" sz="1600" dirty="0"/>
              <a:t>e estrutura societária</a:t>
            </a:r>
          </a:p>
        </p:txBody>
      </p:sp>
    </p:spTree>
    <p:extLst>
      <p:ext uri="{BB962C8B-B14F-4D97-AF65-F5344CB8AC3E}">
        <p14:creationId xmlns:p14="http://schemas.microsoft.com/office/powerpoint/2010/main" val="13360670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_Sub título com 2 títulos e 2 textos na horizontal">
    <p:spTree>
      <p:nvGrpSpPr>
        <p:cNvPr id="1" name=""/>
        <p:cNvGrpSpPr/>
        <p:nvPr/>
      </p:nvGrpSpPr>
      <p:grpSpPr>
        <a:xfrm>
          <a:off x="0" y="0"/>
          <a:ext cx="0" cy="0"/>
          <a:chOff x="0" y="0"/>
          <a:chExt cx="0" cy="0"/>
        </a:xfrm>
      </p:grpSpPr>
      <p:sp>
        <p:nvSpPr>
          <p:cNvPr id="10" name="Content Placeholder 2"/>
          <p:cNvSpPr>
            <a:spLocks noGrp="1"/>
          </p:cNvSpPr>
          <p:nvPr>
            <p:ph sz="half" idx="11"/>
          </p:nvPr>
        </p:nvSpPr>
        <p:spPr>
          <a:xfrm>
            <a:off x="9023588" y="4327210"/>
            <a:ext cx="4038859" cy="3002066"/>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1" name="Content Placeholder 2"/>
          <p:cNvSpPr>
            <a:spLocks noGrp="1"/>
          </p:cNvSpPr>
          <p:nvPr>
            <p:ph sz="half" idx="12"/>
          </p:nvPr>
        </p:nvSpPr>
        <p:spPr>
          <a:xfrm>
            <a:off x="9023588" y="3207434"/>
            <a:ext cx="4038860" cy="1237964"/>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2" name="Content Placeholder 2"/>
          <p:cNvSpPr>
            <a:spLocks noGrp="1"/>
          </p:cNvSpPr>
          <p:nvPr>
            <p:ph sz="half" idx="13"/>
          </p:nvPr>
        </p:nvSpPr>
        <p:spPr>
          <a:xfrm>
            <a:off x="5207164" y="4327210"/>
            <a:ext cx="4038859" cy="3002066"/>
          </a:xfrm>
          <a:prstGeom prst="rect">
            <a:avLst/>
          </a:prstGeom>
          <a:extLst/>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3" name="Content Placeholder 2"/>
          <p:cNvSpPr>
            <a:spLocks noGrp="1"/>
          </p:cNvSpPr>
          <p:nvPr>
            <p:ph sz="half" idx="14"/>
          </p:nvPr>
        </p:nvSpPr>
        <p:spPr>
          <a:xfrm>
            <a:off x="5207164" y="3207434"/>
            <a:ext cx="4038860" cy="1237964"/>
          </a:xfrm>
          <a:prstGeom prst="rect">
            <a:avLst/>
          </a:prstGeom>
          <a:extLst/>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pic>
        <p:nvPicPr>
          <p:cNvPr id="14" name="Imagem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0749" y="5468469"/>
            <a:ext cx="428625" cy="428625"/>
          </a:xfrm>
          <a:prstGeom prst="rect">
            <a:avLst/>
          </a:prstGeom>
        </p:spPr>
      </p:pic>
      <p:sp>
        <p:nvSpPr>
          <p:cNvPr id="15" name="Espaço Reservado para Conteúdo 2"/>
          <p:cNvSpPr>
            <a:spLocks noGrp="1"/>
          </p:cNvSpPr>
          <p:nvPr>
            <p:ph sz="half" idx="1"/>
          </p:nvPr>
        </p:nvSpPr>
        <p:spPr>
          <a:xfrm>
            <a:off x="2166417" y="5805227"/>
            <a:ext cx="2672862" cy="668336"/>
          </a:xfrm>
        </p:spPr>
        <p:txBody>
          <a:bodyPr/>
          <a:lstStyle>
            <a:lvl1pPr marL="0" indent="0" algn="r">
              <a:spcBef>
                <a:spcPts val="0"/>
              </a:spcBef>
              <a:buNone/>
              <a:defRPr/>
            </a:lvl1pPr>
          </a:lstStyle>
          <a:p>
            <a:r>
              <a:rPr lang="pt-BR" sz="2400" dirty="0"/>
              <a:t>Descrição</a:t>
            </a:r>
          </a:p>
          <a:p>
            <a:r>
              <a:rPr lang="pt-BR" sz="2400" dirty="0"/>
              <a:t>das empresas</a:t>
            </a:r>
          </a:p>
        </p:txBody>
      </p:sp>
      <p:sp>
        <p:nvSpPr>
          <p:cNvPr id="17" name="Espaço Reservado para Conteúdo 7"/>
          <p:cNvSpPr>
            <a:spLocks noGrp="1"/>
          </p:cNvSpPr>
          <p:nvPr>
            <p:ph sz="half" idx="15"/>
          </p:nvPr>
        </p:nvSpPr>
        <p:spPr>
          <a:xfrm>
            <a:off x="1336424" y="6515103"/>
            <a:ext cx="3502855" cy="942535"/>
          </a:xfrm>
        </p:spPr>
        <p:txBody>
          <a:bodyPr/>
          <a:lstStyle>
            <a:lvl1pPr marL="0" indent="0" algn="r">
              <a:spcBef>
                <a:spcPts val="0"/>
              </a:spcBef>
              <a:buNone/>
              <a:defRPr>
                <a:latin typeface="Hurme Geometric Sans 2" pitchFamily="34" charset="0"/>
              </a:defRPr>
            </a:lvl1pPr>
          </a:lstStyle>
          <a:p>
            <a:r>
              <a:rPr lang="pt-BR" sz="1600" dirty="0"/>
              <a:t>Histórico, atividades</a:t>
            </a:r>
          </a:p>
          <a:p>
            <a:r>
              <a:rPr lang="pt-BR" sz="1600" dirty="0"/>
              <a:t>e estrutura societária</a:t>
            </a:r>
          </a:p>
        </p:txBody>
      </p:sp>
    </p:spTree>
    <p:extLst>
      <p:ext uri="{BB962C8B-B14F-4D97-AF65-F5344CB8AC3E}">
        <p14:creationId xmlns:p14="http://schemas.microsoft.com/office/powerpoint/2010/main" val="25588811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ub título com 3 títulos e textos na horizontal">
    <p:spTree>
      <p:nvGrpSpPr>
        <p:cNvPr id="1" name=""/>
        <p:cNvGrpSpPr/>
        <p:nvPr/>
      </p:nvGrpSpPr>
      <p:grpSpPr>
        <a:xfrm>
          <a:off x="0" y="0"/>
          <a:ext cx="0" cy="0"/>
          <a:chOff x="0" y="0"/>
          <a:chExt cx="0" cy="0"/>
        </a:xfrm>
      </p:grpSpPr>
      <p:sp>
        <p:nvSpPr>
          <p:cNvPr id="4"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Tree>
    <p:extLst>
      <p:ext uri="{BB962C8B-B14F-4D97-AF65-F5344CB8AC3E}">
        <p14:creationId xmlns:p14="http://schemas.microsoft.com/office/powerpoint/2010/main" val="24089292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Layout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BE5E07-DE2D-4B7D-976D-33640D3EF1BC}"/>
              </a:ext>
            </a:extLst>
          </p:cNvPr>
          <p:cNvSpPr>
            <a:spLocks noGrp="1"/>
          </p:cNvSpPr>
          <p:nvPr>
            <p:ph type="title"/>
          </p:nvPr>
        </p:nvSpPr>
        <p:spPr/>
        <p:txBody>
          <a:bodyPr/>
          <a:lstStyle/>
          <a:p>
            <a:r>
              <a:rPr lang="pt-BR"/>
              <a:t>Clique para editar o título Mestre</a:t>
            </a:r>
          </a:p>
        </p:txBody>
      </p:sp>
      <p:sp>
        <p:nvSpPr>
          <p:cNvPr id="5"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Tree>
    <p:extLst>
      <p:ext uri="{BB962C8B-B14F-4D97-AF65-F5344CB8AC3E}">
        <p14:creationId xmlns:p14="http://schemas.microsoft.com/office/powerpoint/2010/main" val="374385163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Sub título com 3 títulos e textos na horizontal">
    <p:spTree>
      <p:nvGrpSpPr>
        <p:cNvPr id="1" name=""/>
        <p:cNvGrpSpPr/>
        <p:nvPr/>
      </p:nvGrpSpPr>
      <p:grpSpPr>
        <a:xfrm>
          <a:off x="0" y="0"/>
          <a:ext cx="0" cy="0"/>
          <a:chOff x="0" y="0"/>
          <a:chExt cx="0" cy="0"/>
        </a:xfrm>
      </p:grpSpPr>
    </p:spTree>
    <p:extLst>
      <p:ext uri="{BB962C8B-B14F-4D97-AF65-F5344CB8AC3E}">
        <p14:creationId xmlns:p14="http://schemas.microsoft.com/office/powerpoint/2010/main" val="68520724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ub título com 3 títulos e textos na horizontal">
    <p:spTree>
      <p:nvGrpSpPr>
        <p:cNvPr id="1" name=""/>
        <p:cNvGrpSpPr/>
        <p:nvPr/>
      </p:nvGrpSpPr>
      <p:grpSpPr>
        <a:xfrm>
          <a:off x="0" y="0"/>
          <a:ext cx="0" cy="0"/>
          <a:chOff x="0" y="0"/>
          <a:chExt cx="0" cy="0"/>
        </a:xfrm>
      </p:grpSpPr>
      <p:sp>
        <p:nvSpPr>
          <p:cNvPr id="8" name="Content Placeholder 2"/>
          <p:cNvSpPr>
            <a:spLocks noGrp="1"/>
          </p:cNvSpPr>
          <p:nvPr>
            <p:ph sz="half" idx="13"/>
          </p:nvPr>
        </p:nvSpPr>
        <p:spPr>
          <a:xfrm>
            <a:off x="3699854" y="1274214"/>
            <a:ext cx="9255233" cy="1798685"/>
          </a:xfrm>
          <a:prstGeom prst="rect">
            <a:avLst/>
          </a:prstGeom>
          <a:ln>
            <a:solidFill>
              <a:srgbClr val="1E1E1E"/>
            </a:solidFill>
          </a:ln>
          <a:extLst/>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500" b="1" smtClean="0">
                <a:solidFill>
                  <a:srgbClr val="B58B23"/>
                </a:solidFill>
                <a:latin typeface="Tautz-Regular3"/>
              </a:rPr>
              <a:pPr/>
              <a:t>‹nº›</a:t>
            </a:fld>
            <a:endParaRPr lang="en-US" sz="1500" b="1" dirty="0">
              <a:solidFill>
                <a:srgbClr val="B58B23"/>
              </a:solidFill>
              <a:latin typeface="Tautz-Regular3"/>
            </a:endParaRPr>
          </a:p>
        </p:txBody>
      </p:sp>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24" name="Espaço Reservado para Texto 3"/>
          <p:cNvSpPr>
            <a:spLocks noGrp="1"/>
          </p:cNvSpPr>
          <p:nvPr>
            <p:ph type="body" sz="quarter" idx="12" hasCustomPrompt="1"/>
          </p:nvPr>
        </p:nvSpPr>
        <p:spPr>
          <a:xfrm>
            <a:off x="345623" y="6905863"/>
            <a:ext cx="3262731" cy="217647"/>
          </a:xfrm>
        </p:spPr>
        <p:txBody>
          <a:bodyPr>
            <a:norm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sp>
        <p:nvSpPr>
          <p:cNvPr id="28" name="Text Placeholder 4"/>
          <p:cNvSpPr>
            <a:spLocks noGrp="1"/>
          </p:cNvSpPr>
          <p:nvPr>
            <p:ph type="body" sz="quarter" idx="15"/>
          </p:nvPr>
        </p:nvSpPr>
        <p:spPr>
          <a:xfrm>
            <a:off x="334093" y="1273373"/>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699854" y="3172037"/>
            <a:ext cx="9255233" cy="1798685"/>
          </a:xfrm>
          <a:prstGeom prst="rect">
            <a:avLst/>
          </a:prstGeom>
          <a:ln>
            <a:solidFill>
              <a:srgbClr val="1E1E1E"/>
            </a:solidFill>
          </a:ln>
          <a:extLst/>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3" y="3169712"/>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699854" y="5091514"/>
            <a:ext cx="9255233" cy="1798685"/>
          </a:xfrm>
          <a:prstGeom prst="rect">
            <a:avLst/>
          </a:prstGeom>
          <a:ln>
            <a:solidFill>
              <a:srgbClr val="1E1E1E"/>
            </a:solidFill>
          </a:ln>
          <a:extLst/>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3" y="5092809"/>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pic>
        <p:nvPicPr>
          <p:cNvPr id="2" name="Imagem 1">
            <a:extLst>
              <a:ext uri="{FF2B5EF4-FFF2-40B4-BE49-F238E27FC236}">
                <a16:creationId xmlns:a16="http://schemas.microsoft.com/office/drawing/2014/main" id="{0A1F255A-5250-4A68-9976-D163A3809F74}"/>
              </a:ext>
            </a:extLst>
          </p:cNvPr>
          <p:cNvPicPr>
            <a:picLocks noChangeAspect="1"/>
          </p:cNvPicPr>
          <p:nvPr userDrawn="1"/>
        </p:nvPicPr>
        <p:blipFill rotWithShape="1">
          <a:blip r:embed="rId2"/>
          <a:srcRect l="27772" t="25457" r="54179" b="70838"/>
          <a:stretch/>
        </p:blipFill>
        <p:spPr>
          <a:xfrm>
            <a:off x="10684432" y="7286045"/>
            <a:ext cx="2404546" cy="210036"/>
          </a:xfrm>
          <a:prstGeom prst="rect">
            <a:avLst/>
          </a:prstGeom>
        </p:spPr>
      </p:pic>
    </p:spTree>
    <p:extLst>
      <p:ext uri="{BB962C8B-B14F-4D97-AF65-F5344CB8AC3E}">
        <p14:creationId xmlns:p14="http://schemas.microsoft.com/office/powerpoint/2010/main" val="4430183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Sub título com 3 títulos e textos na horizontal">
    <p:spTree>
      <p:nvGrpSpPr>
        <p:cNvPr id="1" name=""/>
        <p:cNvGrpSpPr/>
        <p:nvPr/>
      </p:nvGrpSpPr>
      <p:grpSpPr>
        <a:xfrm>
          <a:off x="0" y="0"/>
          <a:ext cx="0" cy="0"/>
          <a:chOff x="0" y="0"/>
          <a:chExt cx="0" cy="0"/>
        </a:xfrm>
      </p:grpSpPr>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4" name="Content Placeholder 2"/>
          <p:cNvSpPr>
            <a:spLocks noGrp="1"/>
          </p:cNvSpPr>
          <p:nvPr>
            <p:ph sz="half" idx="18"/>
          </p:nvPr>
        </p:nvSpPr>
        <p:spPr>
          <a:xfrm>
            <a:off x="3121796" y="3172037"/>
            <a:ext cx="9833293" cy="1798685"/>
          </a:xfrm>
          <a:prstGeom prst="rect">
            <a:avLst/>
          </a:prstGeom>
          <a:solidFill>
            <a:schemeClr val="bg1"/>
          </a:solidFill>
          <a:ln>
            <a:noFill/>
          </a:ln>
          <a:extLst/>
        </p:spPr>
        <p:txBody>
          <a:bodyPr vert="horz" lIns="106985" tIns="53492" rIns="106985" bIns="53492" rtlCol="0">
            <a:noAutofit/>
          </a:bodyPr>
          <a:lstStyle>
            <a:lvl1pPr marL="0" indent="0" algn="just">
              <a:buNone/>
              <a:defRPr lang="en-US" sz="1200" dirty="0" smtClean="0">
                <a:solidFill>
                  <a:schemeClr val="tx1"/>
                </a:solidFill>
                <a:latin typeface="Hurme Geometric Sans 2" pitchFamily="34" charset="0"/>
              </a:defRPr>
            </a:lvl1pPr>
            <a:lvl2pPr marL="289767" indent="0" algn="just">
              <a:buNone/>
              <a:defRPr lang="en-US" sz="1200" dirty="0" smtClean="0">
                <a:solidFill>
                  <a:schemeClr val="tx1"/>
                </a:solidFill>
                <a:latin typeface="Hurme Geometric Sans 2" pitchFamily="34" charset="0"/>
              </a:defRPr>
            </a:lvl2pPr>
            <a:lvl3pPr marL="1069848" indent="0" algn="just">
              <a:buNone/>
              <a:defRPr lang="en-US" sz="1200" dirty="0" smtClean="0">
                <a:solidFill>
                  <a:schemeClr val="tx1"/>
                </a:solidFill>
                <a:latin typeface="Hurme Geometric Sans 2" pitchFamily="34" charset="0"/>
              </a:defRPr>
            </a:lvl3pPr>
            <a:lvl4pPr marL="1604772" indent="0" algn="just">
              <a:buNone/>
              <a:defRPr lang="en-US" sz="1200" dirty="0" smtClean="0">
                <a:solidFill>
                  <a:schemeClr val="tx1"/>
                </a:solidFill>
                <a:latin typeface="Hurme Geometric Sans 2" pitchFamily="34" charset="0"/>
              </a:defRPr>
            </a:lvl4pPr>
            <a:lvl5pPr marL="2139696" indent="0" algn="just">
              <a:buNone/>
              <a:defRPr lang="pt-BR" sz="1200" dirty="0">
                <a:solidFill>
                  <a:schemeClr val="tx1"/>
                </a:solidFill>
                <a:latin typeface="Hurme Geometric Sans 2"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chemeClr val="bg1"/>
          </a:solidFill>
          <a:ln>
            <a:noFill/>
          </a:ln>
        </p:spPr>
        <p:txBody>
          <a:bodyPr vert="horz" lIns="106985" tIns="53492" rIns="106985" bIns="53492" rtlCol="0" anchor="t" anchorCtr="0">
            <a:normAutofit/>
          </a:bodyPr>
          <a:lstStyle>
            <a:lvl1pPr marL="246900" indent="-246900" algn="l">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chemeClr val="bg1"/>
          </a:solidFill>
          <a:ln>
            <a:noFill/>
          </a:ln>
          <a:extLst/>
        </p:spPr>
        <p:txBody>
          <a:bodyPr vert="horz" lIns="106985" tIns="53492" rIns="106985" bIns="53492" rtlCol="0">
            <a:noAutofit/>
          </a:bodyPr>
          <a:lstStyle>
            <a:lvl1pPr marL="0" indent="0" algn="just">
              <a:buNone/>
              <a:defRPr lang="en-US" sz="1200" dirty="0" smtClean="0">
                <a:solidFill>
                  <a:schemeClr val="tx1"/>
                </a:solidFill>
                <a:latin typeface="Hurme Geometric Sans 2" pitchFamily="34" charset="0"/>
              </a:defRPr>
            </a:lvl1pPr>
            <a:lvl2pPr marL="289767" indent="0" algn="just">
              <a:buNone/>
              <a:defRPr lang="en-US" sz="1200" dirty="0" smtClean="0">
                <a:solidFill>
                  <a:schemeClr val="tx1"/>
                </a:solidFill>
                <a:latin typeface="Hurme Geometric Sans 2" pitchFamily="34" charset="0"/>
              </a:defRPr>
            </a:lvl2pPr>
            <a:lvl3pPr marL="1069848" indent="0" algn="just">
              <a:buNone/>
              <a:defRPr lang="en-US" sz="1200" dirty="0" smtClean="0">
                <a:solidFill>
                  <a:schemeClr val="tx1"/>
                </a:solidFill>
                <a:latin typeface="Hurme Geometric Sans 2" pitchFamily="34" charset="0"/>
              </a:defRPr>
            </a:lvl3pPr>
            <a:lvl4pPr marL="1604772" indent="0" algn="just">
              <a:buNone/>
              <a:defRPr lang="en-US" sz="1200" dirty="0" smtClean="0">
                <a:solidFill>
                  <a:schemeClr val="tx1"/>
                </a:solidFill>
                <a:latin typeface="Hurme Geometric Sans 2" pitchFamily="34" charset="0"/>
              </a:defRPr>
            </a:lvl4pPr>
            <a:lvl5pPr marL="2139696" indent="0" algn="just">
              <a:buNone/>
              <a:defRPr lang="pt-BR" sz="1200" dirty="0">
                <a:solidFill>
                  <a:schemeClr val="tx1"/>
                </a:solidFill>
                <a:latin typeface="Hurme Geometric Sans 2"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chemeClr val="bg1"/>
          </a:solidFill>
          <a:ln>
            <a:noFill/>
          </a:ln>
        </p:spPr>
        <p:txBody>
          <a:bodyPr vert="horz" lIns="106985" tIns="53492" rIns="106985" bIns="53492" rtlCol="0" anchor="t" anchorCtr="0">
            <a:normAutofit/>
          </a:bodyPr>
          <a:lstStyle>
            <a:lvl1pPr marL="246900" indent="-246900" algn="l">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Tree>
    <p:extLst>
      <p:ext uri="{BB962C8B-B14F-4D97-AF65-F5344CB8AC3E}">
        <p14:creationId xmlns:p14="http://schemas.microsoft.com/office/powerpoint/2010/main" val="321084606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Sub título com 3 títulos e textos na horizontal">
    <p:spTree>
      <p:nvGrpSpPr>
        <p:cNvPr id="1" name=""/>
        <p:cNvGrpSpPr/>
        <p:nvPr/>
      </p:nvGrpSpPr>
      <p:grpSpPr>
        <a:xfrm>
          <a:off x="0" y="0"/>
          <a:ext cx="0" cy="0"/>
          <a:chOff x="0" y="0"/>
          <a:chExt cx="0" cy="0"/>
        </a:xfrm>
      </p:grpSpPr>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4" name="Content Placeholder 2"/>
          <p:cNvSpPr>
            <a:spLocks noGrp="1"/>
          </p:cNvSpPr>
          <p:nvPr>
            <p:ph sz="half" idx="18"/>
          </p:nvPr>
        </p:nvSpPr>
        <p:spPr>
          <a:xfrm>
            <a:off x="3121796" y="3172037"/>
            <a:ext cx="9833293" cy="1798685"/>
          </a:xfrm>
          <a:prstGeom prst="rect">
            <a:avLst/>
          </a:prstGeom>
          <a:ln>
            <a:solidFill>
              <a:srgbClr val="1E1E1E"/>
            </a:solidFill>
          </a:ln>
          <a:extLst/>
        </p:spPr>
        <p:txBody>
          <a:bodyPr vert="horz" lIns="106985" tIns="53492" rIns="106985" bIns="53492" rtlCol="0">
            <a:noAutofit/>
          </a:bodyPr>
          <a:lstStyle>
            <a:lvl1pPr algn="just">
              <a:defRPr lang="en-US" sz="1700" dirty="0" smtClean="0">
                <a:solidFill>
                  <a:srgbClr val="EEEEEE"/>
                </a:solidFill>
                <a:latin typeface="Candara" panose="020E0502030303020204" pitchFamily="34" charset="0"/>
              </a:defRPr>
            </a:lvl1pPr>
            <a:lvl2pPr algn="just">
              <a:defRPr lang="en-US" sz="1500" dirty="0" smtClean="0">
                <a:solidFill>
                  <a:srgbClr val="EEEEEE"/>
                </a:solidFill>
                <a:latin typeface="Candara" panose="020E0502030303020204" pitchFamily="34" charset="0"/>
              </a:defRPr>
            </a:lvl2pPr>
            <a:lvl3pPr algn="just">
              <a:defRPr lang="en-US" sz="1300" dirty="0" smtClean="0">
                <a:solidFill>
                  <a:srgbClr val="EEEEEE"/>
                </a:solidFill>
                <a:latin typeface="Candara" panose="020E0502030303020204" pitchFamily="34" charset="0"/>
              </a:defRPr>
            </a:lvl3pPr>
            <a:lvl4pPr algn="just">
              <a:defRPr lang="en-US" sz="1200" dirty="0" smtClean="0">
                <a:solidFill>
                  <a:srgbClr val="EEEEEE"/>
                </a:solidFill>
                <a:latin typeface="Candara" panose="020E0502030303020204" pitchFamily="34" charset="0"/>
              </a:defRPr>
            </a:lvl4pPr>
            <a:lvl5pPr algn="just">
              <a:defRPr lang="pt-BR" sz="1200" dirty="0">
                <a:solidFill>
                  <a:srgbClr val="EEEEE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ln>
            <a:solidFill>
              <a:srgbClr val="1E1E1E"/>
            </a:solidFill>
          </a:ln>
          <a:extLst/>
        </p:spPr>
        <p:txBody>
          <a:bodyPr vert="horz" lIns="106985" tIns="53492" rIns="106985" bIns="53492" rtlCol="0">
            <a:noAutofit/>
          </a:bodyPr>
          <a:lstStyle>
            <a:lvl1pPr algn="just">
              <a:defRPr lang="en-US" sz="1700" dirty="0" smtClean="0">
                <a:solidFill>
                  <a:srgbClr val="EEEEEE"/>
                </a:solidFill>
                <a:latin typeface="Candara" panose="020E0502030303020204" pitchFamily="34" charset="0"/>
              </a:defRPr>
            </a:lvl1pPr>
            <a:lvl2pPr algn="just">
              <a:defRPr lang="en-US" sz="1500" dirty="0" smtClean="0">
                <a:solidFill>
                  <a:srgbClr val="EEEEEE"/>
                </a:solidFill>
                <a:latin typeface="Candara" panose="020E0502030303020204" pitchFamily="34" charset="0"/>
              </a:defRPr>
            </a:lvl2pPr>
            <a:lvl3pPr algn="just">
              <a:defRPr lang="en-US" sz="1300" dirty="0" smtClean="0">
                <a:solidFill>
                  <a:srgbClr val="EEEEEE"/>
                </a:solidFill>
                <a:latin typeface="Candara" panose="020E0502030303020204" pitchFamily="34" charset="0"/>
              </a:defRPr>
            </a:lvl3pPr>
            <a:lvl4pPr algn="just">
              <a:defRPr lang="en-US" sz="1200" dirty="0" smtClean="0">
                <a:solidFill>
                  <a:srgbClr val="EEEEEE"/>
                </a:solidFill>
                <a:latin typeface="Candara" panose="020E0502030303020204" pitchFamily="34" charset="0"/>
              </a:defRPr>
            </a:lvl4pPr>
            <a:lvl5pPr algn="just">
              <a:defRPr lang="pt-BR" sz="1200" dirty="0">
                <a:solidFill>
                  <a:srgbClr val="EEEEE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Hurme Geometric Sans 1"/>
              </a:defRPr>
            </a:lvl1pPr>
          </a:lstStyle>
          <a:p>
            <a:pPr marL="0" lvl="0" indent="0" algn="ctr"/>
            <a:r>
              <a:rPr lang="en-US" dirty="0"/>
              <a:t>Click to edit Master text styles</a:t>
            </a:r>
          </a:p>
        </p:txBody>
      </p:sp>
    </p:spTree>
    <p:extLst>
      <p:ext uri="{BB962C8B-B14F-4D97-AF65-F5344CB8AC3E}">
        <p14:creationId xmlns:p14="http://schemas.microsoft.com/office/powerpoint/2010/main" val="11904798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apa Fin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2" y="0"/>
            <a:ext cx="13319797" cy="7562683"/>
          </a:xfrm>
          <a:prstGeom prst="rect">
            <a:avLst/>
          </a:prstGeom>
        </p:spPr>
      </p:pic>
    </p:spTree>
    <p:extLst>
      <p:ext uri="{BB962C8B-B14F-4D97-AF65-F5344CB8AC3E}">
        <p14:creationId xmlns:p14="http://schemas.microsoft.com/office/powerpoint/2010/main" val="311537261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42405132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Sub título sem texto">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3" y="7245895"/>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412" b="1" smtClean="0">
                <a:solidFill>
                  <a:srgbClr val="B58B23"/>
                </a:solidFill>
                <a:latin typeface="Tautz-Regular3"/>
              </a:rPr>
              <a:pPr/>
              <a:t>‹nº›</a:t>
            </a:fld>
            <a:endParaRPr lang="en-US" sz="1412" b="1" dirty="0">
              <a:solidFill>
                <a:srgbClr val="B58B23"/>
              </a:solidFill>
              <a:latin typeface="Tautz-Regular3"/>
            </a:endParaRPr>
          </a:p>
        </p:txBody>
      </p:sp>
      <p:sp>
        <p:nvSpPr>
          <p:cNvPr id="16" name="Title 1">
            <a:extLst>
              <a:ext uri="{FF2B5EF4-FFF2-40B4-BE49-F238E27FC236}">
                <a16:creationId xmlns:a16="http://schemas.microsoft.com/office/drawing/2014/main" id="{350E62E6-68C4-4EFD-ACDE-0A5C53A1A0FE}"/>
              </a:ext>
            </a:extLst>
          </p:cNvPr>
          <p:cNvSpPr>
            <a:spLocks noGrp="1"/>
          </p:cNvSpPr>
          <p:nvPr>
            <p:ph type="title"/>
          </p:nvPr>
        </p:nvSpPr>
        <p:spPr>
          <a:xfrm>
            <a:off x="379123" y="991"/>
            <a:ext cx="10344756" cy="555682"/>
          </a:xfrm>
        </p:spPr>
        <p:txBody>
          <a:bodyPr>
            <a:normAutofit/>
          </a:bodyPr>
          <a:lstStyle>
            <a:lvl1pPr algn="l">
              <a:defRPr sz="2219" b="1">
                <a:solidFill>
                  <a:srgbClr val="B58B23"/>
                </a:solidFill>
                <a:latin typeface="Hurme Geometric Sans 1"/>
              </a:defRPr>
            </a:lvl1pPr>
          </a:lstStyle>
          <a:p>
            <a:r>
              <a:rPr lang="en-US" dirty="0"/>
              <a:t>Click to edit Master title style</a:t>
            </a:r>
          </a:p>
        </p:txBody>
      </p:sp>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p:nvPr>
        </p:nvSpPr>
        <p:spPr>
          <a:xfrm>
            <a:off x="379123" y="481164"/>
            <a:ext cx="10344756" cy="556593"/>
          </a:xfrm>
        </p:spPr>
        <p:txBody>
          <a:bodyPr anchor="ctr">
            <a:normAutofit/>
          </a:bodyPr>
          <a:lstStyle>
            <a:lvl1pPr marL="0" indent="0">
              <a:buNone/>
              <a:defRPr sz="2018">
                <a:solidFill>
                  <a:srgbClr val="1E1E1E"/>
                </a:solidFill>
                <a:latin typeface="Hurme Geometric Sans 1"/>
              </a:defRPr>
            </a:lvl1pPr>
          </a:lstStyle>
          <a:p>
            <a:pPr lvl="0"/>
            <a:r>
              <a:rPr lang="pt-BR" dirty="0"/>
              <a:t>Clique para editar o texto mestre</a:t>
            </a:r>
          </a:p>
        </p:txBody>
      </p:sp>
      <p:sp>
        <p:nvSpPr>
          <p:cNvPr id="18" name="Line 64">
            <a:extLst>
              <a:ext uri="{FF2B5EF4-FFF2-40B4-BE49-F238E27FC236}">
                <a16:creationId xmlns:a16="http://schemas.microsoft.com/office/drawing/2014/main" id="{986A3E11-F709-437A-816F-23D481EA0733}"/>
              </a:ext>
            </a:extLst>
          </p:cNvPr>
          <p:cNvSpPr>
            <a:spLocks noChangeShapeType="1"/>
          </p:cNvSpPr>
          <p:nvPr userDrawn="1"/>
        </p:nvSpPr>
        <p:spPr bwMode="auto">
          <a:xfrm>
            <a:off x="379118" y="476417"/>
            <a:ext cx="11407875" cy="8"/>
          </a:xfrm>
          <a:prstGeom prst="line">
            <a:avLst/>
          </a:prstGeom>
          <a:noFill/>
          <a:ln w="19050">
            <a:solidFill>
              <a:srgbClr val="1E1E1E"/>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a:endParaRPr lang="pt-BR" sz="1817" dirty="0">
              <a:solidFill>
                <a:schemeClr val="accent5">
                  <a:lumMod val="50000"/>
                </a:schemeClr>
              </a:solidFill>
              <a:latin typeface="Hurme Geometric Sans 1"/>
            </a:endParaRPr>
          </a:p>
        </p:txBody>
      </p:sp>
      <p:pic>
        <p:nvPicPr>
          <p:cNvPr id="2" name="Imagem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58109" y="999"/>
            <a:ext cx="835629" cy="793188"/>
          </a:xfrm>
          <a:prstGeom prst="rect">
            <a:avLst/>
          </a:prstGeom>
        </p:spPr>
      </p:pic>
    </p:spTree>
    <p:extLst>
      <p:ext uri="{BB962C8B-B14F-4D97-AF65-F5344CB8AC3E}">
        <p14:creationId xmlns:p14="http://schemas.microsoft.com/office/powerpoint/2010/main" val="117103724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2_Somente títul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18" name="Espaço Reservado para Texto 6">
            <a:extLst>
              <a:ext uri="{FF2B5EF4-FFF2-40B4-BE49-F238E27FC236}">
                <a16:creationId xmlns:a16="http://schemas.microsoft.com/office/drawing/2014/main" id="{DE19D338-374C-4BBE-A10D-2B8DEBA34A0E}"/>
              </a:ext>
            </a:extLst>
          </p:cNvPr>
          <p:cNvSpPr>
            <a:spLocks noGrp="1"/>
          </p:cNvSpPr>
          <p:nvPr>
            <p:ph type="body" sz="quarter" idx="17"/>
          </p:nvPr>
        </p:nvSpPr>
        <p:spPr>
          <a:xfrm>
            <a:off x="142655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
        <p:nvSpPr>
          <p:cNvPr id="10" name="Espaço Reservado para Texto 6">
            <a:extLst>
              <a:ext uri="{FF2B5EF4-FFF2-40B4-BE49-F238E27FC236}">
                <a16:creationId xmlns:a16="http://schemas.microsoft.com/office/drawing/2014/main" id="{DE19D338-374C-4BBE-A10D-2B8DEBA34A0E}"/>
              </a:ext>
            </a:extLst>
          </p:cNvPr>
          <p:cNvSpPr>
            <a:spLocks noGrp="1"/>
          </p:cNvSpPr>
          <p:nvPr>
            <p:ph type="body" sz="quarter" idx="18"/>
          </p:nvPr>
        </p:nvSpPr>
        <p:spPr>
          <a:xfrm>
            <a:off x="677579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Tree>
    <p:extLst>
      <p:ext uri="{BB962C8B-B14F-4D97-AF65-F5344CB8AC3E}">
        <p14:creationId xmlns:p14="http://schemas.microsoft.com/office/powerpoint/2010/main" val="40867943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9" Type="http://schemas.openxmlformats.org/officeDocument/2006/relationships/slideLayout" Target="../slideLayouts/slideLayout74.xml"/><Relationship Id="rId21" Type="http://schemas.openxmlformats.org/officeDocument/2006/relationships/slideLayout" Target="../slideLayouts/slideLayout56.xml"/><Relationship Id="rId34" Type="http://schemas.openxmlformats.org/officeDocument/2006/relationships/slideLayout" Target="../slideLayouts/slideLayout69.xml"/><Relationship Id="rId42" Type="http://schemas.openxmlformats.org/officeDocument/2006/relationships/slideLayout" Target="../slideLayouts/slideLayout77.xml"/><Relationship Id="rId47" Type="http://schemas.openxmlformats.org/officeDocument/2006/relationships/slideLayout" Target="../slideLayouts/slideLayout82.xml"/><Relationship Id="rId50" Type="http://schemas.openxmlformats.org/officeDocument/2006/relationships/slideLayout" Target="../slideLayouts/slideLayout85.xml"/><Relationship Id="rId55" Type="http://schemas.openxmlformats.org/officeDocument/2006/relationships/theme" Target="../theme/theme2.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9" Type="http://schemas.openxmlformats.org/officeDocument/2006/relationships/slideLayout" Target="../slideLayouts/slideLayout64.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37" Type="http://schemas.openxmlformats.org/officeDocument/2006/relationships/slideLayout" Target="../slideLayouts/slideLayout72.xml"/><Relationship Id="rId40" Type="http://schemas.openxmlformats.org/officeDocument/2006/relationships/slideLayout" Target="../slideLayouts/slideLayout75.xml"/><Relationship Id="rId45" Type="http://schemas.openxmlformats.org/officeDocument/2006/relationships/slideLayout" Target="../slideLayouts/slideLayout80.xml"/><Relationship Id="rId53" Type="http://schemas.openxmlformats.org/officeDocument/2006/relationships/slideLayout" Target="../slideLayouts/slideLayout88.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4" Type="http://schemas.openxmlformats.org/officeDocument/2006/relationships/slideLayout" Target="../slideLayouts/slideLayout79.xml"/><Relationship Id="rId52" Type="http://schemas.openxmlformats.org/officeDocument/2006/relationships/slideLayout" Target="../slideLayouts/slideLayout87.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35" Type="http://schemas.openxmlformats.org/officeDocument/2006/relationships/slideLayout" Target="../slideLayouts/slideLayout70.xml"/><Relationship Id="rId43" Type="http://schemas.openxmlformats.org/officeDocument/2006/relationships/slideLayout" Target="../slideLayouts/slideLayout78.xml"/><Relationship Id="rId48" Type="http://schemas.openxmlformats.org/officeDocument/2006/relationships/slideLayout" Target="../slideLayouts/slideLayout83.xml"/><Relationship Id="rId8" Type="http://schemas.openxmlformats.org/officeDocument/2006/relationships/slideLayout" Target="../slideLayouts/slideLayout43.xml"/><Relationship Id="rId51" Type="http://schemas.openxmlformats.org/officeDocument/2006/relationships/slideLayout" Target="../slideLayouts/slideLayout86.xml"/><Relationship Id="rId3" Type="http://schemas.openxmlformats.org/officeDocument/2006/relationships/slideLayout" Target="../slideLayouts/slideLayout38.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38" Type="http://schemas.openxmlformats.org/officeDocument/2006/relationships/slideLayout" Target="../slideLayouts/slideLayout73.xml"/><Relationship Id="rId46" Type="http://schemas.openxmlformats.org/officeDocument/2006/relationships/slideLayout" Target="../slideLayouts/slideLayout81.xml"/><Relationship Id="rId20" Type="http://schemas.openxmlformats.org/officeDocument/2006/relationships/slideLayout" Target="../slideLayouts/slideLayout55.xml"/><Relationship Id="rId41" Type="http://schemas.openxmlformats.org/officeDocument/2006/relationships/slideLayout" Target="../slideLayouts/slideLayout76.xml"/><Relationship Id="rId54" Type="http://schemas.openxmlformats.org/officeDocument/2006/relationships/slideLayout" Target="../slideLayouts/slideLayout89.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slideLayout" Target="../slideLayouts/slideLayout71.xml"/><Relationship Id="rId49"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5910" y="402571"/>
            <a:ext cx="11490483" cy="1461495"/>
          </a:xfrm>
          <a:prstGeom prst="rect">
            <a:avLst/>
          </a:prstGeom>
        </p:spPr>
        <p:txBody>
          <a:bodyPr vert="horz" lIns="106985" tIns="53492" rIns="106985" bIns="53492"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915910" y="2012836"/>
            <a:ext cx="11490483" cy="4797552"/>
          </a:xfrm>
          <a:prstGeom prst="rect">
            <a:avLst/>
          </a:prstGeom>
        </p:spPr>
        <p:txBody>
          <a:bodyPr vert="horz" lIns="106985" tIns="53492" rIns="106985" bIns="53492" rtlCol="0">
            <a:normAutofit/>
          </a:body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4" name="Date Placeholder 3"/>
          <p:cNvSpPr>
            <a:spLocks noGrp="1"/>
          </p:cNvSpPr>
          <p:nvPr>
            <p:ph type="dt" sz="half" idx="2"/>
          </p:nvPr>
        </p:nvSpPr>
        <p:spPr>
          <a:xfrm>
            <a:off x="915910" y="7008175"/>
            <a:ext cx="2997517" cy="402567"/>
          </a:xfrm>
          <a:prstGeom prst="rect">
            <a:avLst/>
          </a:prstGeom>
        </p:spPr>
        <p:txBody>
          <a:bodyPr vert="horz" lIns="106985" tIns="53492" rIns="106985" bIns="53492" rtlCol="0" anchor="ctr"/>
          <a:lstStyle>
            <a:lvl1pPr algn="l">
              <a:defRPr sz="1400">
                <a:solidFill>
                  <a:schemeClr val="tx1">
                    <a:tint val="75000"/>
                  </a:schemeClr>
                </a:solidFill>
              </a:defRPr>
            </a:lvl1pPr>
          </a:lstStyle>
          <a:p>
            <a:fld id="{4C27DDA6-9668-45FB-AAFC-F2150E992087}" type="datetimeFigureOut">
              <a:rPr lang="pt-BR" smtClean="0"/>
              <a:t>03/06/2019</a:t>
            </a:fld>
            <a:endParaRPr lang="pt-BR" dirty="0"/>
          </a:p>
        </p:txBody>
      </p:sp>
      <p:sp>
        <p:nvSpPr>
          <p:cNvPr id="5" name="Footer Placeholder 4"/>
          <p:cNvSpPr>
            <a:spLocks noGrp="1"/>
          </p:cNvSpPr>
          <p:nvPr>
            <p:ph type="ftr" sz="quarter" idx="3"/>
          </p:nvPr>
        </p:nvSpPr>
        <p:spPr>
          <a:xfrm>
            <a:off x="4413013" y="7008175"/>
            <a:ext cx="4496276" cy="402567"/>
          </a:xfrm>
          <a:prstGeom prst="rect">
            <a:avLst/>
          </a:prstGeom>
        </p:spPr>
        <p:txBody>
          <a:bodyPr vert="horz" lIns="106985" tIns="53492" rIns="106985" bIns="53492" rtlCol="0" anchor="ctr"/>
          <a:lstStyle>
            <a:lvl1pPr algn="ctr">
              <a:defRPr sz="1400">
                <a:solidFill>
                  <a:schemeClr val="tx1">
                    <a:tint val="75000"/>
                  </a:schemeClr>
                </a:solidFill>
              </a:defRPr>
            </a:lvl1pPr>
          </a:lstStyle>
          <a:p>
            <a:endParaRPr lang="pt-BR" dirty="0"/>
          </a:p>
        </p:txBody>
      </p:sp>
      <p:sp>
        <p:nvSpPr>
          <p:cNvPr id="6" name="Slide Number Placeholder 5"/>
          <p:cNvSpPr>
            <a:spLocks noGrp="1"/>
          </p:cNvSpPr>
          <p:nvPr>
            <p:ph type="sldNum" sz="quarter" idx="4"/>
          </p:nvPr>
        </p:nvSpPr>
        <p:spPr>
          <a:xfrm>
            <a:off x="9408876" y="7008175"/>
            <a:ext cx="2997517" cy="402567"/>
          </a:xfrm>
          <a:prstGeom prst="rect">
            <a:avLst/>
          </a:prstGeom>
        </p:spPr>
        <p:txBody>
          <a:bodyPr vert="horz" lIns="106985" tIns="53492" rIns="106985" bIns="53492" rtlCol="0" anchor="ctr"/>
          <a:lstStyle>
            <a:lvl1pPr algn="r">
              <a:defRPr sz="1400">
                <a:solidFill>
                  <a:schemeClr val="tx1">
                    <a:tint val="75000"/>
                  </a:schemeClr>
                </a:solidFill>
              </a:defRPr>
            </a:lvl1pPr>
          </a:lstStyle>
          <a:p>
            <a:fld id="{E84FA4FB-72D9-446C-9CFC-BB542939B64C}" type="slidenum">
              <a:rPr lang="pt-BR" smtClean="0"/>
              <a:t>‹nº›</a:t>
            </a:fld>
            <a:endParaRPr lang="pt-BR" dirty="0"/>
          </a:p>
        </p:txBody>
      </p:sp>
    </p:spTree>
    <p:extLst>
      <p:ext uri="{BB962C8B-B14F-4D97-AF65-F5344CB8AC3E}">
        <p14:creationId xmlns:p14="http://schemas.microsoft.com/office/powerpoint/2010/main" val="121644806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693" r:id="rId3"/>
    <p:sldLayoutId id="2147483672" r:id="rId4"/>
    <p:sldLayoutId id="2147483673" r:id="rId5"/>
    <p:sldLayoutId id="2147483698" r:id="rId6"/>
    <p:sldLayoutId id="2147483674" r:id="rId7"/>
    <p:sldLayoutId id="2147483675" r:id="rId8"/>
    <p:sldLayoutId id="2147483676" r:id="rId9"/>
    <p:sldLayoutId id="2147483694" r:id="rId10"/>
    <p:sldLayoutId id="2147483677" r:id="rId11"/>
    <p:sldLayoutId id="2147483706" r:id="rId12"/>
    <p:sldLayoutId id="2147483700" r:id="rId13"/>
    <p:sldLayoutId id="2147483702" r:id="rId14"/>
    <p:sldLayoutId id="2147483701" r:id="rId15"/>
    <p:sldLayoutId id="2147483678" r:id="rId16"/>
    <p:sldLayoutId id="2147483699" r:id="rId17"/>
    <p:sldLayoutId id="2147483691" r:id="rId18"/>
    <p:sldLayoutId id="2147483689" r:id="rId19"/>
    <p:sldLayoutId id="2147483688" r:id="rId20"/>
    <p:sldLayoutId id="2147483697" r:id="rId21"/>
    <p:sldLayoutId id="2147483681" r:id="rId22"/>
    <p:sldLayoutId id="2147483683" r:id="rId23"/>
    <p:sldLayoutId id="2147483684" r:id="rId24"/>
    <p:sldLayoutId id="2147483685" r:id="rId25"/>
    <p:sldLayoutId id="2147483705" r:id="rId26"/>
    <p:sldLayoutId id="2147483686" r:id="rId27"/>
    <p:sldLayoutId id="2147483704" r:id="rId28"/>
    <p:sldLayoutId id="2147483687" r:id="rId29"/>
    <p:sldLayoutId id="2147483703" r:id="rId30"/>
    <p:sldLayoutId id="2147483692" r:id="rId31"/>
    <p:sldLayoutId id="2147483695" r:id="rId32"/>
    <p:sldLayoutId id="2147483680" r:id="rId33"/>
    <p:sldLayoutId id="2147483761" r:id="rId34"/>
    <p:sldLayoutId id="2147483764" r:id="rId35"/>
  </p:sldLayoutIdLst>
  <p:txStyles>
    <p:title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p:titleStyle>
    <p:body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1069848" rtl="0" eaLnBrk="1" latinLnBrk="0" hangingPunct="1">
        <a:defRPr sz="2100" kern="1200">
          <a:solidFill>
            <a:schemeClr val="tx1"/>
          </a:solidFill>
          <a:latin typeface="+mn-lt"/>
          <a:ea typeface="+mn-ea"/>
          <a:cs typeface="+mn-cs"/>
        </a:defRPr>
      </a:lvl1pPr>
      <a:lvl2pPr marL="534924" algn="l" defTabSz="1069848" rtl="0" eaLnBrk="1" latinLnBrk="0" hangingPunct="1">
        <a:defRPr sz="2100" kern="1200">
          <a:solidFill>
            <a:schemeClr val="tx1"/>
          </a:solidFill>
          <a:latin typeface="+mn-lt"/>
          <a:ea typeface="+mn-ea"/>
          <a:cs typeface="+mn-cs"/>
        </a:defRPr>
      </a:lvl2pPr>
      <a:lvl3pPr marL="1069848" algn="l" defTabSz="1069848" rtl="0" eaLnBrk="1" latinLnBrk="0" hangingPunct="1">
        <a:defRPr sz="2100" kern="1200">
          <a:solidFill>
            <a:schemeClr val="tx1"/>
          </a:solidFill>
          <a:latin typeface="+mn-lt"/>
          <a:ea typeface="+mn-ea"/>
          <a:cs typeface="+mn-cs"/>
        </a:defRPr>
      </a:lvl3pPr>
      <a:lvl4pPr marL="1604772" algn="l" defTabSz="1069848" rtl="0" eaLnBrk="1" latinLnBrk="0" hangingPunct="1">
        <a:defRPr sz="2100" kern="1200">
          <a:solidFill>
            <a:schemeClr val="tx1"/>
          </a:solidFill>
          <a:latin typeface="+mn-lt"/>
          <a:ea typeface="+mn-ea"/>
          <a:cs typeface="+mn-cs"/>
        </a:defRPr>
      </a:lvl4pPr>
      <a:lvl5pPr marL="2139696" algn="l" defTabSz="1069848" rtl="0" eaLnBrk="1" latinLnBrk="0" hangingPunct="1">
        <a:defRPr sz="2100" kern="1200">
          <a:solidFill>
            <a:schemeClr val="tx1"/>
          </a:solidFill>
          <a:latin typeface="+mn-lt"/>
          <a:ea typeface="+mn-ea"/>
          <a:cs typeface="+mn-cs"/>
        </a:defRPr>
      </a:lvl5pPr>
      <a:lvl6pPr marL="2674620" algn="l" defTabSz="1069848" rtl="0" eaLnBrk="1" latinLnBrk="0" hangingPunct="1">
        <a:defRPr sz="2100" kern="1200">
          <a:solidFill>
            <a:schemeClr val="tx1"/>
          </a:solidFill>
          <a:latin typeface="+mn-lt"/>
          <a:ea typeface="+mn-ea"/>
          <a:cs typeface="+mn-cs"/>
        </a:defRPr>
      </a:lvl6pPr>
      <a:lvl7pPr marL="3209544" algn="l" defTabSz="1069848" rtl="0" eaLnBrk="1" latinLnBrk="0" hangingPunct="1">
        <a:defRPr sz="2100" kern="1200">
          <a:solidFill>
            <a:schemeClr val="tx1"/>
          </a:solidFill>
          <a:latin typeface="+mn-lt"/>
          <a:ea typeface="+mn-ea"/>
          <a:cs typeface="+mn-cs"/>
        </a:defRPr>
      </a:lvl7pPr>
      <a:lvl8pPr marL="3744468" algn="l" defTabSz="1069848" rtl="0" eaLnBrk="1" latinLnBrk="0" hangingPunct="1">
        <a:defRPr sz="2100" kern="1200">
          <a:solidFill>
            <a:schemeClr val="tx1"/>
          </a:solidFill>
          <a:latin typeface="+mn-lt"/>
          <a:ea typeface="+mn-ea"/>
          <a:cs typeface="+mn-cs"/>
        </a:defRPr>
      </a:lvl8pPr>
      <a:lvl9pPr marL="4279392" algn="l" defTabSz="1069848"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5910" y="402571"/>
            <a:ext cx="11490483" cy="1461495"/>
          </a:xfrm>
          <a:prstGeom prst="rect">
            <a:avLst/>
          </a:prstGeom>
        </p:spPr>
        <p:txBody>
          <a:bodyPr vert="horz" lIns="106985" tIns="53492" rIns="106985" bIns="53492"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915910" y="2012836"/>
            <a:ext cx="11490483" cy="4797552"/>
          </a:xfrm>
          <a:prstGeom prst="rect">
            <a:avLst/>
          </a:prstGeom>
        </p:spPr>
        <p:txBody>
          <a:bodyPr vert="horz" lIns="106985" tIns="53492" rIns="106985" bIns="53492" rtlCol="0">
            <a:normAutofit/>
          </a:body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4" name="Date Placeholder 3"/>
          <p:cNvSpPr>
            <a:spLocks noGrp="1"/>
          </p:cNvSpPr>
          <p:nvPr>
            <p:ph type="dt" sz="half" idx="2"/>
          </p:nvPr>
        </p:nvSpPr>
        <p:spPr>
          <a:xfrm>
            <a:off x="915910" y="7008175"/>
            <a:ext cx="2997517" cy="402567"/>
          </a:xfrm>
          <a:prstGeom prst="rect">
            <a:avLst/>
          </a:prstGeom>
        </p:spPr>
        <p:txBody>
          <a:bodyPr vert="horz" lIns="106985" tIns="53492" rIns="106985" bIns="53492" rtlCol="0" anchor="ctr"/>
          <a:lstStyle>
            <a:lvl1pPr algn="l">
              <a:defRPr sz="1400">
                <a:solidFill>
                  <a:schemeClr val="tx1">
                    <a:tint val="75000"/>
                  </a:schemeClr>
                </a:solidFill>
              </a:defRPr>
            </a:lvl1pPr>
          </a:lstStyle>
          <a:p>
            <a:fld id="{4C27DDA6-9668-45FB-AAFC-F2150E992087}" type="datetimeFigureOut">
              <a:rPr lang="pt-BR" smtClean="0"/>
              <a:t>03/06/2019</a:t>
            </a:fld>
            <a:endParaRPr lang="pt-BR" dirty="0"/>
          </a:p>
        </p:txBody>
      </p:sp>
      <p:sp>
        <p:nvSpPr>
          <p:cNvPr id="5" name="Footer Placeholder 4"/>
          <p:cNvSpPr>
            <a:spLocks noGrp="1"/>
          </p:cNvSpPr>
          <p:nvPr>
            <p:ph type="ftr" sz="quarter" idx="3"/>
          </p:nvPr>
        </p:nvSpPr>
        <p:spPr>
          <a:xfrm>
            <a:off x="4413013" y="7008175"/>
            <a:ext cx="4496276" cy="402567"/>
          </a:xfrm>
          <a:prstGeom prst="rect">
            <a:avLst/>
          </a:prstGeom>
        </p:spPr>
        <p:txBody>
          <a:bodyPr vert="horz" lIns="106985" tIns="53492" rIns="106985" bIns="53492" rtlCol="0" anchor="ctr"/>
          <a:lstStyle>
            <a:lvl1pPr algn="ctr">
              <a:defRPr sz="1400">
                <a:solidFill>
                  <a:schemeClr val="tx1">
                    <a:tint val="75000"/>
                  </a:schemeClr>
                </a:solidFill>
              </a:defRPr>
            </a:lvl1pPr>
          </a:lstStyle>
          <a:p>
            <a:endParaRPr lang="pt-BR" dirty="0"/>
          </a:p>
        </p:txBody>
      </p:sp>
      <p:sp>
        <p:nvSpPr>
          <p:cNvPr id="6" name="Slide Number Placeholder 5"/>
          <p:cNvSpPr>
            <a:spLocks noGrp="1"/>
          </p:cNvSpPr>
          <p:nvPr>
            <p:ph type="sldNum" sz="quarter" idx="4"/>
          </p:nvPr>
        </p:nvSpPr>
        <p:spPr>
          <a:xfrm>
            <a:off x="9408876" y="7008175"/>
            <a:ext cx="2997517" cy="402567"/>
          </a:xfrm>
          <a:prstGeom prst="rect">
            <a:avLst/>
          </a:prstGeom>
        </p:spPr>
        <p:txBody>
          <a:bodyPr vert="horz" lIns="106985" tIns="53492" rIns="106985" bIns="53492" rtlCol="0" anchor="ctr"/>
          <a:lstStyle>
            <a:lvl1pPr algn="r">
              <a:defRPr sz="1400">
                <a:solidFill>
                  <a:schemeClr val="tx1">
                    <a:tint val="75000"/>
                  </a:schemeClr>
                </a:solidFill>
              </a:defRPr>
            </a:lvl1pPr>
          </a:lstStyle>
          <a:p>
            <a:fld id="{E84FA4FB-72D9-446C-9CFC-BB542939B64C}" type="slidenum">
              <a:rPr lang="pt-BR" smtClean="0"/>
              <a:t>‹nº›</a:t>
            </a:fld>
            <a:endParaRPr lang="pt-BR" dirty="0"/>
          </a:p>
        </p:txBody>
      </p:sp>
    </p:spTree>
    <p:extLst>
      <p:ext uri="{BB962C8B-B14F-4D97-AF65-F5344CB8AC3E}">
        <p14:creationId xmlns:p14="http://schemas.microsoft.com/office/powerpoint/2010/main" val="212489637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58" r:id="rId5"/>
    <p:sldLayoutId id="2147483715" r:id="rId6"/>
    <p:sldLayoutId id="2147483762" r:id="rId7"/>
    <p:sldLayoutId id="2147483759" r:id="rId8"/>
    <p:sldLayoutId id="2147483716" r:id="rId9"/>
    <p:sldLayoutId id="2147483760"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 id="2147483735" r:id="rId29"/>
    <p:sldLayoutId id="2147483736" r:id="rId30"/>
    <p:sldLayoutId id="2147483763" r:id="rId31"/>
    <p:sldLayoutId id="2147483737" r:id="rId32"/>
    <p:sldLayoutId id="2147483738" r:id="rId33"/>
    <p:sldLayoutId id="2147483739" r:id="rId34"/>
    <p:sldLayoutId id="2147483740" r:id="rId35"/>
    <p:sldLayoutId id="2147483741" r:id="rId36"/>
    <p:sldLayoutId id="2147483742" r:id="rId37"/>
    <p:sldLayoutId id="2147483743" r:id="rId38"/>
    <p:sldLayoutId id="2147483744" r:id="rId39"/>
    <p:sldLayoutId id="2147483745" r:id="rId40"/>
    <p:sldLayoutId id="2147483746" r:id="rId41"/>
    <p:sldLayoutId id="2147483747" r:id="rId42"/>
    <p:sldLayoutId id="2147483748" r:id="rId43"/>
    <p:sldLayoutId id="2147483749" r:id="rId44"/>
    <p:sldLayoutId id="2147483750" r:id="rId45"/>
    <p:sldLayoutId id="2147483751" r:id="rId46"/>
    <p:sldLayoutId id="2147483752" r:id="rId47"/>
    <p:sldLayoutId id="2147483753" r:id="rId48"/>
    <p:sldLayoutId id="2147483754" r:id="rId49"/>
    <p:sldLayoutId id="2147483755" r:id="rId50"/>
    <p:sldLayoutId id="2147483756" r:id="rId51"/>
    <p:sldLayoutId id="2147483757" r:id="rId52"/>
    <p:sldLayoutId id="2147483766" r:id="rId53"/>
    <p:sldLayoutId id="2147483767" r:id="rId54"/>
  </p:sldLayoutIdLst>
  <p:txStyles>
    <p:title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p:titleStyle>
    <p:body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1069848" rtl="0" eaLnBrk="1" latinLnBrk="0" hangingPunct="1">
        <a:defRPr sz="2100" kern="1200">
          <a:solidFill>
            <a:schemeClr val="tx1"/>
          </a:solidFill>
          <a:latin typeface="+mn-lt"/>
          <a:ea typeface="+mn-ea"/>
          <a:cs typeface="+mn-cs"/>
        </a:defRPr>
      </a:lvl1pPr>
      <a:lvl2pPr marL="534924" algn="l" defTabSz="1069848" rtl="0" eaLnBrk="1" latinLnBrk="0" hangingPunct="1">
        <a:defRPr sz="2100" kern="1200">
          <a:solidFill>
            <a:schemeClr val="tx1"/>
          </a:solidFill>
          <a:latin typeface="+mn-lt"/>
          <a:ea typeface="+mn-ea"/>
          <a:cs typeface="+mn-cs"/>
        </a:defRPr>
      </a:lvl2pPr>
      <a:lvl3pPr marL="1069848" algn="l" defTabSz="1069848" rtl="0" eaLnBrk="1" latinLnBrk="0" hangingPunct="1">
        <a:defRPr sz="2100" kern="1200">
          <a:solidFill>
            <a:schemeClr val="tx1"/>
          </a:solidFill>
          <a:latin typeface="+mn-lt"/>
          <a:ea typeface="+mn-ea"/>
          <a:cs typeface="+mn-cs"/>
        </a:defRPr>
      </a:lvl3pPr>
      <a:lvl4pPr marL="1604772" algn="l" defTabSz="1069848" rtl="0" eaLnBrk="1" latinLnBrk="0" hangingPunct="1">
        <a:defRPr sz="2100" kern="1200">
          <a:solidFill>
            <a:schemeClr val="tx1"/>
          </a:solidFill>
          <a:latin typeface="+mn-lt"/>
          <a:ea typeface="+mn-ea"/>
          <a:cs typeface="+mn-cs"/>
        </a:defRPr>
      </a:lvl4pPr>
      <a:lvl5pPr marL="2139696" algn="l" defTabSz="1069848" rtl="0" eaLnBrk="1" latinLnBrk="0" hangingPunct="1">
        <a:defRPr sz="2100" kern="1200">
          <a:solidFill>
            <a:schemeClr val="tx1"/>
          </a:solidFill>
          <a:latin typeface="+mn-lt"/>
          <a:ea typeface="+mn-ea"/>
          <a:cs typeface="+mn-cs"/>
        </a:defRPr>
      </a:lvl5pPr>
      <a:lvl6pPr marL="2674620" algn="l" defTabSz="1069848" rtl="0" eaLnBrk="1" latinLnBrk="0" hangingPunct="1">
        <a:defRPr sz="2100" kern="1200">
          <a:solidFill>
            <a:schemeClr val="tx1"/>
          </a:solidFill>
          <a:latin typeface="+mn-lt"/>
          <a:ea typeface="+mn-ea"/>
          <a:cs typeface="+mn-cs"/>
        </a:defRPr>
      </a:lvl6pPr>
      <a:lvl7pPr marL="3209544" algn="l" defTabSz="1069848" rtl="0" eaLnBrk="1" latinLnBrk="0" hangingPunct="1">
        <a:defRPr sz="2100" kern="1200">
          <a:solidFill>
            <a:schemeClr val="tx1"/>
          </a:solidFill>
          <a:latin typeface="+mn-lt"/>
          <a:ea typeface="+mn-ea"/>
          <a:cs typeface="+mn-cs"/>
        </a:defRPr>
      </a:lvl7pPr>
      <a:lvl8pPr marL="3744468" algn="l" defTabSz="1069848" rtl="0" eaLnBrk="1" latinLnBrk="0" hangingPunct="1">
        <a:defRPr sz="2100" kern="1200">
          <a:solidFill>
            <a:schemeClr val="tx1"/>
          </a:solidFill>
          <a:latin typeface="+mn-lt"/>
          <a:ea typeface="+mn-ea"/>
          <a:cs typeface="+mn-cs"/>
        </a:defRPr>
      </a:lvl8pPr>
      <a:lvl9pPr marL="4279392" algn="l" defTabSz="1069848"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88.xml"/><Relationship Id="rId5" Type="http://schemas.openxmlformats.org/officeDocument/2006/relationships/image" Target="../media/image52.jfif"/><Relationship Id="rId4" Type="http://schemas.openxmlformats.org/officeDocument/2006/relationships/image" Target="../media/image5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5.xml"/><Relationship Id="rId1" Type="http://schemas.openxmlformats.org/officeDocument/2006/relationships/vmlDrawing" Target="../drawings/vmlDrawing1.vml"/><Relationship Id="rId6" Type="http://schemas.openxmlformats.org/officeDocument/2006/relationships/image" Target="../media/image54.emf"/><Relationship Id="rId5" Type="http://schemas.openxmlformats.org/officeDocument/2006/relationships/oleObject" Target="../embeddings/oleObject2.bin"/><Relationship Id="rId4" Type="http://schemas.openxmlformats.org/officeDocument/2006/relationships/image" Target="../media/image53.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8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p:cNvSpPr>
            <a:spLocks noGrp="1"/>
          </p:cNvSpPr>
          <p:nvPr>
            <p:ph type="body" sz="quarter" idx="17"/>
          </p:nvPr>
        </p:nvSpPr>
        <p:spPr>
          <a:xfrm>
            <a:off x="2148885" y="2149268"/>
            <a:ext cx="3314693" cy="1724820"/>
          </a:xfrm>
        </p:spPr>
        <p:txBody>
          <a:bodyPr>
            <a:noAutofit/>
          </a:bodyPr>
          <a:lstStyle/>
          <a:p>
            <a:r>
              <a:rPr lang="pt-BR" sz="2500" dirty="0" smtClean="0"/>
              <a:t>MERCOSILVER IMPORTAÇÃO E EXPORTAÇÃO LTDA EPP.</a:t>
            </a:r>
            <a:endParaRPr lang="pt-BR" sz="2500" dirty="0"/>
          </a:p>
        </p:txBody>
      </p:sp>
      <p:sp>
        <p:nvSpPr>
          <p:cNvPr id="3" name="Espaço Reservado para Texto 2"/>
          <p:cNvSpPr>
            <a:spLocks noGrp="1"/>
          </p:cNvSpPr>
          <p:nvPr>
            <p:ph type="body" sz="quarter" idx="23"/>
          </p:nvPr>
        </p:nvSpPr>
        <p:spPr>
          <a:xfrm>
            <a:off x="2148885" y="5854283"/>
            <a:ext cx="3314693" cy="597282"/>
          </a:xfrm>
        </p:spPr>
        <p:txBody>
          <a:bodyPr>
            <a:normAutofit/>
          </a:bodyPr>
          <a:lstStyle/>
          <a:p>
            <a:r>
              <a:rPr lang="pt-BR" sz="1300" dirty="0"/>
              <a:t>Competência: </a:t>
            </a:r>
            <a:r>
              <a:rPr lang="pt-BR" sz="1300" dirty="0" smtClean="0"/>
              <a:t>Março de 2019</a:t>
            </a:r>
            <a:endParaRPr lang="pt-BR" sz="1300" dirty="0"/>
          </a:p>
        </p:txBody>
      </p:sp>
      <p:sp>
        <p:nvSpPr>
          <p:cNvPr id="4" name="Espaço Reservado para Texto 3"/>
          <p:cNvSpPr>
            <a:spLocks noGrp="1"/>
          </p:cNvSpPr>
          <p:nvPr>
            <p:ph type="body" sz="quarter" idx="25"/>
          </p:nvPr>
        </p:nvSpPr>
        <p:spPr>
          <a:xfrm>
            <a:off x="2148886" y="3835700"/>
            <a:ext cx="3558632" cy="907758"/>
          </a:xfrm>
        </p:spPr>
        <p:txBody>
          <a:bodyPr/>
          <a:lstStyle/>
          <a:p>
            <a:r>
              <a:rPr lang="pt-BR" sz="1200" dirty="0"/>
              <a:t>RECUPERAÇÃO JUDICIAL</a:t>
            </a:r>
          </a:p>
          <a:p>
            <a:r>
              <a:rPr lang="pt-BR" sz="1200" dirty="0"/>
              <a:t>Nº 019/1.15.0002728-3 (0005003-92.201.5.82.1001) </a:t>
            </a:r>
          </a:p>
        </p:txBody>
      </p:sp>
      <p:sp>
        <p:nvSpPr>
          <p:cNvPr id="5" name="Espaço Reservado para Texto 4">
            <a:extLst>
              <a:ext uri="{FF2B5EF4-FFF2-40B4-BE49-F238E27FC236}">
                <a16:creationId xmlns:a16="http://schemas.microsoft.com/office/drawing/2014/main" id="{A7F47081-A115-4785-8DE5-02D8EAA69F1B}"/>
              </a:ext>
            </a:extLst>
          </p:cNvPr>
          <p:cNvSpPr>
            <a:spLocks noGrp="1"/>
          </p:cNvSpPr>
          <p:nvPr>
            <p:ph type="body" sz="quarter" idx="26"/>
          </p:nvPr>
        </p:nvSpPr>
        <p:spPr>
          <a:xfrm>
            <a:off x="2148885" y="6429882"/>
            <a:ext cx="3439804" cy="254035"/>
          </a:xfrm>
        </p:spPr>
        <p:txBody>
          <a:bodyPr/>
          <a:lstStyle/>
          <a:p>
            <a:r>
              <a:rPr lang="pt-BR" sz="1200" dirty="0" smtClean="0"/>
              <a:t>Novo </a:t>
            </a:r>
            <a:r>
              <a:rPr lang="pt-BR" sz="1200" dirty="0"/>
              <a:t>H</a:t>
            </a:r>
            <a:r>
              <a:rPr lang="pt-BR" sz="1200" dirty="0" smtClean="0"/>
              <a:t>amburgo, </a:t>
            </a:r>
            <a:r>
              <a:rPr lang="pt-BR" sz="1200" dirty="0"/>
              <a:t>RS, </a:t>
            </a:r>
            <a:r>
              <a:rPr lang="pt-BR" sz="1200" dirty="0" smtClean="0"/>
              <a:t>22 de maio de 2019</a:t>
            </a:r>
            <a:r>
              <a:rPr lang="pt-BR" sz="1200" dirty="0"/>
              <a:t>.</a:t>
            </a:r>
          </a:p>
        </p:txBody>
      </p:sp>
      <p:sp>
        <p:nvSpPr>
          <p:cNvPr id="8" name="Espaço Reservado para Texto 2">
            <a:extLst>
              <a:ext uri="{FF2B5EF4-FFF2-40B4-BE49-F238E27FC236}">
                <a16:creationId xmlns:a16="http://schemas.microsoft.com/office/drawing/2014/main" id="{ADFC5A08-77EB-4DBF-92CE-0795736D35AB}"/>
              </a:ext>
            </a:extLst>
          </p:cNvPr>
          <p:cNvSpPr txBox="1">
            <a:spLocks/>
          </p:cNvSpPr>
          <p:nvPr/>
        </p:nvSpPr>
        <p:spPr>
          <a:xfrm>
            <a:off x="2148886" y="5028280"/>
            <a:ext cx="3314693" cy="597282"/>
          </a:xfrm>
          <a:prstGeom prst="rect">
            <a:avLst/>
          </a:prstGeom>
        </p:spPr>
        <p:txBody>
          <a:bodyPr vert="horz" lIns="106985" tIns="53492" rIns="106985" bIns="53492" rtlCol="0" anchor="t">
            <a:normAutofit lnSpcReduction="10000"/>
          </a:bodyPr>
          <a:lstStyle>
            <a:lvl1pPr marL="0" indent="0" algn="l" defTabSz="1069848" rtl="0" eaLnBrk="1" latinLnBrk="0" hangingPunct="1">
              <a:lnSpc>
                <a:spcPct val="90000"/>
              </a:lnSpc>
              <a:spcBef>
                <a:spcPts val="0"/>
              </a:spcBef>
              <a:buFont typeface="Arial" panose="020B0604020202020204" pitchFamily="34" charset="0"/>
              <a:buNone/>
              <a:defRPr sz="1100" b="0" kern="1200">
                <a:solidFill>
                  <a:schemeClr val="tx1"/>
                </a:solidFill>
                <a:latin typeface="Hurme Geometric Sans 1"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r>
              <a:rPr lang="pt-BR" sz="1800" b="1" dirty="0"/>
              <a:t>RELATÓRIO DE ATIVIDADES</a:t>
            </a:r>
          </a:p>
        </p:txBody>
      </p:sp>
    </p:spTree>
    <p:extLst>
      <p:ext uri="{BB962C8B-B14F-4D97-AF65-F5344CB8AC3E}">
        <p14:creationId xmlns:p14="http://schemas.microsoft.com/office/powerpoint/2010/main" val="29077043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8A48D0EF-F364-45F0-9F05-3FD452EDF38A}"/>
              </a:ext>
            </a:extLst>
          </p:cNvPr>
          <p:cNvSpPr>
            <a:spLocks noGrp="1"/>
          </p:cNvSpPr>
          <p:nvPr>
            <p:ph type="body" sz="quarter" idx="17"/>
          </p:nvPr>
        </p:nvSpPr>
        <p:spPr>
          <a:xfrm>
            <a:off x="5962188" y="916982"/>
            <a:ext cx="6462340" cy="5864156"/>
          </a:xfrm>
        </p:spPr>
        <p:txBody>
          <a:bodyPr>
            <a:normAutofit/>
          </a:bodyPr>
          <a:lstStyle/>
          <a:p>
            <a:pPr marL="534924" indent="-534924">
              <a:buAutoNum type="arabicPeriod"/>
            </a:pPr>
            <a:r>
              <a:rPr lang="pt-BR" sz="1400" b="1" dirty="0">
                <a:solidFill>
                  <a:srgbClr val="B58B23"/>
                </a:solidFill>
              </a:rPr>
              <a:t>Introdução</a:t>
            </a:r>
          </a:p>
          <a:p>
            <a:pPr marL="534924" indent="-534924">
              <a:buAutoNum type="arabicPeriod"/>
            </a:pPr>
            <a:r>
              <a:rPr lang="pt-BR" sz="1400" b="1" dirty="0">
                <a:solidFill>
                  <a:srgbClr val="E7C675"/>
                </a:solidFill>
              </a:rPr>
              <a:t>SUMÁRIO EXECUTIVO</a:t>
            </a:r>
          </a:p>
          <a:p>
            <a:pPr marL="534924" indent="-534924">
              <a:buAutoNum type="arabicPeriod"/>
            </a:pPr>
            <a:r>
              <a:rPr lang="pt-BR" sz="1400" b="1" dirty="0" smtClean="0">
                <a:solidFill>
                  <a:srgbClr val="E7C675"/>
                </a:solidFill>
              </a:rPr>
              <a:t>Descrição da empresa</a:t>
            </a:r>
            <a:endParaRPr lang="pt-BR" sz="1400" b="1" dirty="0">
              <a:solidFill>
                <a:srgbClr val="E7C675"/>
              </a:solidFill>
            </a:endParaRPr>
          </a:p>
          <a:p>
            <a:pPr marL="534924" indent="-534924">
              <a:buFont typeface="Arial" panose="020B0604020202020204" pitchFamily="34" charset="0"/>
              <a:buAutoNum type="arabicPeriod"/>
            </a:pPr>
            <a:r>
              <a:rPr lang="pt-BR" sz="1400" b="1" dirty="0" smtClean="0">
                <a:solidFill>
                  <a:srgbClr val="E7C675"/>
                </a:solidFill>
              </a:rPr>
              <a:t>Endividamento</a:t>
            </a:r>
          </a:p>
          <a:p>
            <a:pPr marL="534924" indent="-534924">
              <a:buAutoNum type="arabicPeriod"/>
            </a:pPr>
            <a:r>
              <a:rPr lang="pt-BR" sz="1400" b="1" dirty="0" smtClean="0">
                <a:solidFill>
                  <a:srgbClr val="E7C675"/>
                </a:solidFill>
              </a:rPr>
              <a:t>Dados </a:t>
            </a:r>
            <a:r>
              <a:rPr lang="pt-BR" sz="1400" b="1" dirty="0">
                <a:solidFill>
                  <a:srgbClr val="E7C675"/>
                </a:solidFill>
              </a:rPr>
              <a:t>financeiros- econômicos</a:t>
            </a:r>
          </a:p>
          <a:p>
            <a:pPr marL="534924" indent="-534924">
              <a:buFont typeface="Arial" panose="020B0604020202020204" pitchFamily="34" charset="0"/>
              <a:buAutoNum type="arabicPeriod"/>
            </a:pPr>
            <a:r>
              <a:rPr lang="pt-BR" sz="1400" b="1" dirty="0">
                <a:solidFill>
                  <a:srgbClr val="E7C675"/>
                </a:solidFill>
                <a:latin typeface="Hurme Geometric Sans 1"/>
              </a:rPr>
              <a:t>Plano de Recuperação Judicial</a:t>
            </a:r>
          </a:p>
        </p:txBody>
      </p:sp>
      <p:sp>
        <p:nvSpPr>
          <p:cNvPr id="4" name="Espaço Reservado para Texto 3">
            <a:extLst>
              <a:ext uri="{FF2B5EF4-FFF2-40B4-BE49-F238E27FC236}">
                <a16:creationId xmlns:a16="http://schemas.microsoft.com/office/drawing/2014/main" id="{169ED076-AC7B-40C0-8E2E-63313F47C169}"/>
              </a:ext>
            </a:extLst>
          </p:cNvPr>
          <p:cNvSpPr>
            <a:spLocks noGrp="1"/>
          </p:cNvSpPr>
          <p:nvPr>
            <p:ph type="body" sz="quarter" idx="18"/>
          </p:nvPr>
        </p:nvSpPr>
        <p:spPr>
          <a:xfrm>
            <a:off x="1322358" y="3474720"/>
            <a:ext cx="3798282" cy="1069190"/>
          </a:xfrm>
        </p:spPr>
        <p:txBody>
          <a:bodyPr anchor="ctr"/>
          <a:lstStyle/>
          <a:p>
            <a:pPr algn="ctr"/>
            <a:r>
              <a:rPr lang="pt-BR" sz="4000" dirty="0" smtClean="0"/>
              <a:t>INTRODUÇÃO</a:t>
            </a:r>
            <a:endParaRPr lang="pt-BR" sz="4800" dirty="0"/>
          </a:p>
        </p:txBody>
      </p:sp>
      <p:sp>
        <p:nvSpPr>
          <p:cNvPr id="5" name="Espaço Reservado para Texto 4">
            <a:extLst>
              <a:ext uri="{FF2B5EF4-FFF2-40B4-BE49-F238E27FC236}">
                <a16:creationId xmlns:a16="http://schemas.microsoft.com/office/drawing/2014/main" id="{4BAF371E-6736-477F-A8AF-5BF374FD6C62}"/>
              </a:ext>
            </a:extLst>
          </p:cNvPr>
          <p:cNvSpPr>
            <a:spLocks noGrp="1"/>
          </p:cNvSpPr>
          <p:nvPr>
            <p:ph type="body" sz="quarter" idx="23"/>
          </p:nvPr>
        </p:nvSpPr>
        <p:spPr>
          <a:xfrm>
            <a:off x="1322359" y="5570807"/>
            <a:ext cx="3432520" cy="548640"/>
          </a:xfrm>
        </p:spPr>
        <p:txBody>
          <a:bodyPr/>
          <a:lstStyle/>
          <a:p>
            <a:r>
              <a:rPr lang="pt-BR" dirty="0"/>
              <a:t>Relatório mensal de atividades</a:t>
            </a:r>
          </a:p>
        </p:txBody>
      </p:sp>
      <p:sp>
        <p:nvSpPr>
          <p:cNvPr id="7" name="Espaço Reservado para Texto 6">
            <a:extLst>
              <a:ext uri="{FF2B5EF4-FFF2-40B4-BE49-F238E27FC236}">
                <a16:creationId xmlns:a16="http://schemas.microsoft.com/office/drawing/2014/main" id="{1AB4EE7F-A9B1-48CC-89EF-DCAF903EC333}"/>
              </a:ext>
            </a:extLst>
          </p:cNvPr>
          <p:cNvSpPr>
            <a:spLocks noGrp="1"/>
          </p:cNvSpPr>
          <p:nvPr>
            <p:ph type="body" sz="quarter" idx="25"/>
          </p:nvPr>
        </p:nvSpPr>
        <p:spPr/>
        <p:txBody>
          <a:bodyPr/>
          <a:lstStyle/>
          <a:p>
            <a:r>
              <a:rPr lang="pt-BR" dirty="0"/>
              <a:t>recuperação judicial</a:t>
            </a:r>
          </a:p>
        </p:txBody>
      </p:sp>
    </p:spTree>
    <p:extLst>
      <p:ext uri="{BB962C8B-B14F-4D97-AF65-F5344CB8AC3E}">
        <p14:creationId xmlns:p14="http://schemas.microsoft.com/office/powerpoint/2010/main" val="3394020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2"/>
          <p:cNvSpPr>
            <a:spLocks noGrp="1"/>
          </p:cNvSpPr>
          <p:nvPr>
            <p:ph type="body" sz="quarter" idx="17"/>
          </p:nvPr>
        </p:nvSpPr>
        <p:spPr>
          <a:xfrm>
            <a:off x="1356213" y="1744393"/>
            <a:ext cx="10643527" cy="4487594"/>
          </a:xfrm>
        </p:spPr>
        <p:txBody>
          <a:bodyPr numCol="2" spcCol="180000">
            <a:noAutofit/>
          </a:bodyPr>
          <a:lstStyle/>
          <a:p>
            <a:pPr algn="just"/>
            <a:r>
              <a:rPr lang="pt-BR" sz="1100" dirty="0"/>
              <a:t>O processo de recuperação judicial da Mercosilver Importação e Exportação Ltda. EPP segue seu curso nos termos da lei. Houve a convolação da </a:t>
            </a:r>
            <a:r>
              <a:rPr lang="pt-BR" sz="1100" dirty="0" smtClean="0"/>
              <a:t>Recuperação </a:t>
            </a:r>
            <a:r>
              <a:rPr lang="pt-BR" sz="1100" dirty="0"/>
              <a:t>J</a:t>
            </a:r>
            <a:r>
              <a:rPr lang="pt-BR" sz="1100" dirty="0" smtClean="0"/>
              <a:t>udicial </a:t>
            </a:r>
            <a:r>
              <a:rPr lang="pt-BR" sz="1100" dirty="0"/>
              <a:t>em </a:t>
            </a:r>
            <a:r>
              <a:rPr lang="pt-BR" sz="1100" dirty="0" smtClean="0"/>
              <a:t>falência em </a:t>
            </a:r>
            <a:r>
              <a:rPr lang="pt-BR" sz="1100" dirty="0"/>
              <a:t>08.06.2015, </a:t>
            </a:r>
            <a:r>
              <a:rPr lang="pt-BR" sz="1100" dirty="0" smtClean="0"/>
              <a:t>com posterior revogação da sentença em virtude do julgamento </a:t>
            </a:r>
            <a:r>
              <a:rPr lang="pt-BR" sz="1100" dirty="0"/>
              <a:t>do </a:t>
            </a:r>
            <a:r>
              <a:rPr lang="pt-BR" sz="1100" dirty="0" smtClean="0"/>
              <a:t>Agravo </a:t>
            </a:r>
            <a:r>
              <a:rPr lang="pt-BR" sz="1100" dirty="0"/>
              <a:t>de </a:t>
            </a:r>
            <a:r>
              <a:rPr lang="pt-BR" sz="1100" dirty="0" smtClean="0"/>
              <a:t>Instrumento </a:t>
            </a:r>
            <a:r>
              <a:rPr lang="pt-BR" sz="1100" dirty="0"/>
              <a:t>nº </a:t>
            </a:r>
            <a:r>
              <a:rPr lang="pt-BR" sz="1100" dirty="0" smtClean="0"/>
              <a:t>70065261703, que reabriu a contagem do prazo que se refere o art. </a:t>
            </a:r>
            <a:r>
              <a:rPr lang="pt-BR" sz="1100" dirty="0"/>
              <a:t>53 da </a:t>
            </a:r>
            <a:r>
              <a:rPr lang="pt-BR" sz="1100" dirty="0" smtClean="0"/>
              <a:t>Lei nº </a:t>
            </a:r>
            <a:r>
              <a:rPr lang="pt-BR" sz="1100" dirty="0"/>
              <a:t>11.101/2005. </a:t>
            </a:r>
          </a:p>
          <a:p>
            <a:pPr algn="just"/>
            <a:r>
              <a:rPr lang="pt-BR" sz="1100" dirty="0"/>
              <a:t>Posteriormente, foi determinada nova publicação do edital </a:t>
            </a:r>
            <a:r>
              <a:rPr lang="pt-BR" sz="1100" dirty="0" smtClean="0"/>
              <a:t>que trata o </a:t>
            </a:r>
            <a:r>
              <a:rPr lang="pt-BR" sz="1100" dirty="0"/>
              <a:t>art. 53, parágrafo </a:t>
            </a:r>
            <a:r>
              <a:rPr lang="pt-BR" sz="1100" dirty="0" smtClean="0"/>
              <a:t>único, </a:t>
            </a:r>
            <a:r>
              <a:rPr lang="pt-BR" sz="1100" dirty="0"/>
              <a:t>e aviso do art. 7º, </a:t>
            </a:r>
            <a:r>
              <a:rPr lang="pt-BR" sz="1100" dirty="0" smtClean="0"/>
              <a:t>§ 2º</a:t>
            </a:r>
            <a:r>
              <a:rPr lang="pt-BR" sz="1100" dirty="0"/>
              <a:t>, ambos da Lei 11.101/2005, o qual foi disponibilizado no DJE em 05.05.2016</a:t>
            </a:r>
            <a:r>
              <a:rPr lang="pt-BR" sz="1100" dirty="0" smtClean="0"/>
              <a:t>.</a:t>
            </a:r>
            <a:endParaRPr lang="pt-BR" sz="1100" dirty="0"/>
          </a:p>
          <a:p>
            <a:pPr algn="just"/>
            <a:r>
              <a:rPr lang="pt-BR" sz="1100" dirty="0"/>
              <a:t>Foi convocada Assembleia Geral de Credores para o dia 19.04.2017, às 14h, em 1ª </a:t>
            </a:r>
            <a:r>
              <a:rPr lang="pt-BR" sz="1100" dirty="0" smtClean="0"/>
              <a:t>convocação </a:t>
            </a:r>
            <a:r>
              <a:rPr lang="pt-BR" sz="1100" dirty="0"/>
              <a:t>e para o dia </a:t>
            </a:r>
            <a:r>
              <a:rPr lang="pt-BR" sz="1100" dirty="0" smtClean="0"/>
              <a:t>03.05.2017, às </a:t>
            </a:r>
            <a:r>
              <a:rPr lang="pt-BR" sz="1100" dirty="0"/>
              <a:t>14h, em 2ª </a:t>
            </a:r>
            <a:r>
              <a:rPr lang="pt-BR" sz="1100" dirty="0" smtClean="0"/>
              <a:t>convocação, </a:t>
            </a:r>
            <a:r>
              <a:rPr lang="pt-BR" sz="1100" dirty="0"/>
              <a:t>no auditório do Centro Executivo Torre Prata, localizado à Rua Júlio de Castilhos, 679, em Novo Hamburgo/RS, </a:t>
            </a:r>
            <a:r>
              <a:rPr lang="pt-BR" sz="1100" dirty="0" smtClean="0"/>
              <a:t>as quais restaram suspensas. Os trabalhos </a:t>
            </a:r>
            <a:r>
              <a:rPr lang="pt-BR" sz="1100" dirty="0"/>
              <a:t>foram retomados em </a:t>
            </a:r>
            <a:r>
              <a:rPr lang="pt-BR" sz="1100" dirty="0" smtClean="0"/>
              <a:t>05.07.2017, oportunidade em que aprovado o respectivo plano de recuperação judicial. </a:t>
            </a:r>
            <a:endParaRPr lang="pt-BR" sz="1100" dirty="0"/>
          </a:p>
          <a:p>
            <a:pPr algn="just"/>
            <a:r>
              <a:rPr lang="pt-BR" sz="1100" dirty="0"/>
              <a:t>O Administrador Judicial submeteu </a:t>
            </a:r>
            <a:r>
              <a:rPr lang="pt-BR" sz="1100" dirty="0" smtClean="0"/>
              <a:t>a </a:t>
            </a:r>
            <a:r>
              <a:rPr lang="pt-BR" sz="1100" dirty="0"/>
              <a:t>ata </a:t>
            </a:r>
            <a:r>
              <a:rPr lang="pt-BR" sz="1100" dirty="0" smtClean="0"/>
              <a:t>da solenidade </a:t>
            </a:r>
            <a:r>
              <a:rPr lang="pt-BR" sz="1100" dirty="0"/>
              <a:t>ao </a:t>
            </a:r>
            <a:r>
              <a:rPr lang="pt-BR" sz="1100" dirty="0" smtClean="0"/>
              <a:t>Juízo. A </a:t>
            </a:r>
            <a:r>
              <a:rPr lang="pt-BR" sz="1100" dirty="0" err="1"/>
              <a:t>R</a:t>
            </a:r>
            <a:r>
              <a:rPr lang="pt-BR" sz="1100" dirty="0" err="1" smtClean="0"/>
              <a:t>ecuperanda</a:t>
            </a:r>
            <a:r>
              <a:rPr lang="pt-BR" sz="1100" dirty="0" smtClean="0"/>
              <a:t>, por sua vez, foi intimada a trazer aos autos as certidões elencadas no art. 57, </a:t>
            </a:r>
            <a:r>
              <a:rPr lang="pt-BR" sz="1100" dirty="0"/>
              <a:t>da </a:t>
            </a:r>
            <a:r>
              <a:rPr lang="pt-BR" sz="1100" dirty="0" smtClean="0"/>
              <a:t>LRF, uma vez que essências ao conhecimento da situação fiscal da empresa. Com a juntada, foi homologado o plano e, consequentemente, concedida </a:t>
            </a:r>
            <a:r>
              <a:rPr lang="pt-BR" sz="1100" dirty="0"/>
              <a:t>a Recuperação Judicial, nos termos do art. 58 </a:t>
            </a:r>
            <a:r>
              <a:rPr lang="pt-BR" sz="1100" dirty="0" smtClean="0"/>
              <a:t>do citado diploma legal. </a:t>
            </a:r>
            <a:endParaRPr lang="pt-BR" sz="1100" dirty="0"/>
          </a:p>
          <a:p>
            <a:pPr algn="just"/>
            <a:r>
              <a:rPr lang="pt-BR" sz="1100" dirty="0" smtClean="0"/>
              <a:t>O prestador de serviços contábil nos informou que a Recuperanda não faz a entrega de documentação periódica conforme solicitação da contabilidade, </a:t>
            </a:r>
            <a:r>
              <a:rPr lang="pt-BR" sz="1100" dirty="0">
                <a:latin typeface="Hurme Geometric Sans 1"/>
              </a:rPr>
              <a:t>dessa forma impedindo que as demonstrações contábeis estejam compiladas com as movimentações financeiras existentes na empresa. Por fim, nos impede que façamos os relatórios mensais anexados ao processo judicial de forma completa e correta.</a:t>
            </a:r>
            <a:r>
              <a:rPr lang="pt-BR" sz="1100" dirty="0" smtClean="0"/>
              <a:t> </a:t>
            </a:r>
          </a:p>
          <a:p>
            <a:pPr algn="just"/>
            <a:r>
              <a:rPr lang="pt-BR" sz="1100" dirty="0" smtClean="0"/>
              <a:t>O </a:t>
            </a:r>
            <a:r>
              <a:rPr lang="pt-BR" sz="1100" dirty="0"/>
              <a:t>relatório reúne informações coletadas e analisadas pela Medeiros &amp; Medeiros Administração Judicial, na qualidade de administradora judicial da empresa Recuperanda. As referidas informações foram extraídas dos autos da recuperação judicial, principalmente, as informações contábeis e financeiras.</a:t>
            </a:r>
          </a:p>
          <a:p>
            <a:pPr algn="just"/>
            <a:endParaRPr lang="pt-BR" sz="1100" dirty="0"/>
          </a:p>
          <a:p>
            <a:pPr algn="just"/>
            <a:r>
              <a:rPr lang="pt-BR" sz="1100" dirty="0"/>
              <a:t> </a:t>
            </a:r>
            <a:br>
              <a:rPr lang="pt-BR" sz="1100" dirty="0"/>
            </a:br>
            <a:endParaRPr lang="pt-BR" sz="1100" dirty="0"/>
          </a:p>
        </p:txBody>
      </p:sp>
    </p:spTree>
    <p:extLst>
      <p:ext uri="{BB962C8B-B14F-4D97-AF65-F5344CB8AC3E}">
        <p14:creationId xmlns:p14="http://schemas.microsoft.com/office/powerpoint/2010/main" val="2848506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p:cNvSpPr>
            <a:spLocks noGrp="1"/>
          </p:cNvSpPr>
          <p:nvPr>
            <p:ph type="body" sz="quarter" idx="17"/>
          </p:nvPr>
        </p:nvSpPr>
        <p:spPr/>
        <p:txBody>
          <a:bodyPr/>
          <a:lstStyle/>
          <a:p>
            <a:r>
              <a:rPr lang="pt-BR" dirty="0">
                <a:solidFill>
                  <a:srgbClr val="232325"/>
                </a:solidFill>
              </a:rPr>
              <a:t>Cronograma Processual da Recuperação Judicial </a:t>
            </a:r>
            <a:r>
              <a:rPr lang="pt-BR" dirty="0" smtClean="0">
                <a:solidFill>
                  <a:srgbClr val="232325"/>
                </a:solidFill>
              </a:rPr>
              <a:t>da Mercosilver </a:t>
            </a:r>
            <a:endParaRPr lang="pt-BR" dirty="0">
              <a:solidFill>
                <a:srgbClr val="FF0000"/>
              </a:solidFill>
            </a:endParaRPr>
          </a:p>
        </p:txBody>
      </p:sp>
      <p:sp>
        <p:nvSpPr>
          <p:cNvPr id="4" name="Título 3"/>
          <p:cNvSpPr>
            <a:spLocks noGrp="1"/>
          </p:cNvSpPr>
          <p:nvPr>
            <p:ph type="title"/>
          </p:nvPr>
        </p:nvSpPr>
        <p:spPr/>
        <p:txBody>
          <a:bodyPr/>
          <a:lstStyle/>
          <a:p>
            <a:r>
              <a:rPr lang="pt-BR" dirty="0" smtClean="0"/>
              <a:t>1. ASPECTOS </a:t>
            </a:r>
            <a:r>
              <a:rPr lang="pt-BR" dirty="0"/>
              <a:t>JURÍDICOS</a:t>
            </a:r>
          </a:p>
        </p:txBody>
      </p:sp>
      <p:graphicFrame>
        <p:nvGraphicFramePr>
          <p:cNvPr id="10" name="Tabela 9"/>
          <p:cNvGraphicFramePr>
            <a:graphicFrameLocks noGrp="1"/>
          </p:cNvGraphicFramePr>
          <p:nvPr>
            <p:extLst/>
          </p:nvPr>
        </p:nvGraphicFramePr>
        <p:xfrm>
          <a:off x="379123" y="1428703"/>
          <a:ext cx="6294000" cy="5250675"/>
        </p:xfrm>
        <a:graphic>
          <a:graphicData uri="http://schemas.openxmlformats.org/drawingml/2006/table">
            <a:tbl>
              <a:tblPr/>
              <a:tblGrid>
                <a:gridCol w="944072">
                  <a:extLst>
                    <a:ext uri="{9D8B030D-6E8A-4147-A177-3AD203B41FA5}">
                      <a16:colId xmlns:a16="http://schemas.microsoft.com/office/drawing/2014/main" val="20000"/>
                    </a:ext>
                  </a:extLst>
                </a:gridCol>
                <a:gridCol w="3861453">
                  <a:extLst>
                    <a:ext uri="{9D8B030D-6E8A-4147-A177-3AD203B41FA5}">
                      <a16:colId xmlns:a16="http://schemas.microsoft.com/office/drawing/2014/main" val="20001"/>
                    </a:ext>
                  </a:extLst>
                </a:gridCol>
                <a:gridCol w="1488475">
                  <a:extLst>
                    <a:ext uri="{9D8B030D-6E8A-4147-A177-3AD203B41FA5}">
                      <a16:colId xmlns:a16="http://schemas.microsoft.com/office/drawing/2014/main" val="20002"/>
                    </a:ext>
                  </a:extLst>
                </a:gridCol>
              </a:tblGrid>
              <a:tr h="291425">
                <a:tc>
                  <a:txBody>
                    <a:bodyPr/>
                    <a:lstStyle/>
                    <a:p>
                      <a:pPr algn="ctr" fontAlgn="ctr"/>
                      <a:r>
                        <a:rPr lang="pt-BR" sz="1200" b="1" i="0" u="none" strike="noStrike" dirty="0">
                          <a:solidFill>
                            <a:srgbClr val="B58B2B"/>
                          </a:solidFill>
                          <a:effectLst/>
                          <a:latin typeface="Hurme Geometric Sans 1"/>
                        </a:rPr>
                        <a:t>Data</a:t>
                      </a:r>
                    </a:p>
                  </a:txBody>
                  <a:tcPr marL="10408" marR="10408" marT="10408" marB="0" anchor="ctr">
                    <a:lnL>
                      <a:noFill/>
                    </a:lnL>
                    <a:lnR>
                      <a:noFill/>
                    </a:lnR>
                    <a:lnT>
                      <a:noFill/>
                    </a:lnT>
                    <a:lnB>
                      <a:noFill/>
                    </a:lnB>
                    <a:solidFill>
                      <a:srgbClr val="000000"/>
                    </a:solidFill>
                  </a:tcPr>
                </a:tc>
                <a:tc>
                  <a:txBody>
                    <a:bodyPr/>
                    <a:lstStyle/>
                    <a:p>
                      <a:pPr algn="ctr" fontAlgn="ctr"/>
                      <a:r>
                        <a:rPr lang="pt-BR" sz="1200" b="1" i="0" u="none" strike="noStrike" dirty="0">
                          <a:solidFill>
                            <a:srgbClr val="B58B2B"/>
                          </a:solidFill>
                          <a:effectLst/>
                          <a:latin typeface="Hurme Geometric Sans 1"/>
                        </a:rPr>
                        <a:t>Evento</a:t>
                      </a:r>
                    </a:p>
                  </a:txBody>
                  <a:tcPr marL="10408" marR="10408" marT="10408"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pt-BR" sz="1200" b="1" i="0" u="none" strike="noStrike" dirty="0">
                          <a:solidFill>
                            <a:srgbClr val="B58B2B"/>
                          </a:solidFill>
                          <a:effectLst/>
                          <a:latin typeface="Hurme Geometric Sans 1"/>
                        </a:rPr>
                        <a:t>Lei 11.101/05</a:t>
                      </a:r>
                    </a:p>
                  </a:txBody>
                  <a:tcPr marL="10408" marR="10408" marT="10408"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426730">
                <a:tc>
                  <a:txBody>
                    <a:bodyPr/>
                    <a:lstStyle/>
                    <a:p>
                      <a:pPr algn="ctr" fontAlgn="ctr"/>
                      <a:r>
                        <a:rPr lang="pt-BR" sz="1100" b="1" i="0" u="none" strike="noStrike" dirty="0">
                          <a:solidFill>
                            <a:srgbClr val="000000"/>
                          </a:solidFill>
                          <a:effectLst/>
                          <a:latin typeface="Hurme Geometric Sans 1"/>
                        </a:rPr>
                        <a:t> </a:t>
                      </a:r>
                      <a:r>
                        <a:rPr lang="pt-BR" sz="1100" b="1" i="0" u="none" strike="noStrike" dirty="0" smtClean="0">
                          <a:solidFill>
                            <a:srgbClr val="000000"/>
                          </a:solidFill>
                          <a:effectLst/>
                          <a:latin typeface="Hurme Geometric Sans 1"/>
                        </a:rPr>
                        <a:t>23/02/2015</a:t>
                      </a:r>
                      <a:endParaRPr lang="pt-BR" sz="1100" b="1" i="0" u="none" strike="noStrike" dirty="0">
                        <a:solidFill>
                          <a:srgbClr val="000000"/>
                        </a:solidFill>
                        <a:effectLst/>
                        <a:latin typeface="Hurme Geometric Sans 1"/>
                      </a:endParaRPr>
                    </a:p>
                  </a:txBody>
                  <a:tcPr marL="10408" marR="10408" marT="10408" marB="0" anchor="ctr">
                    <a:lnL>
                      <a:noFill/>
                    </a:lnL>
                    <a:lnR>
                      <a:noFill/>
                    </a:lnR>
                    <a:lnT>
                      <a:noFill/>
                    </a:lnT>
                    <a:lnB w="6350" cap="flat" cmpd="sng" algn="ctr">
                      <a:solidFill>
                        <a:srgbClr val="FFFFFF"/>
                      </a:solidFill>
                      <a:prstDash val="solid"/>
                      <a:round/>
                      <a:headEnd type="none" w="med" len="med"/>
                      <a:tailEnd type="none" w="med" len="med"/>
                    </a:lnB>
                    <a:solidFill>
                      <a:srgbClr val="B58B2B"/>
                    </a:solidFill>
                  </a:tcPr>
                </a:tc>
                <a:tc>
                  <a:txBody>
                    <a:bodyPr/>
                    <a:lstStyle/>
                    <a:p>
                      <a:pPr algn="just" fontAlgn="ctr"/>
                      <a:r>
                        <a:rPr lang="pt-BR" sz="1300" b="0" i="0" u="none" strike="noStrike" dirty="0">
                          <a:solidFill>
                            <a:srgbClr val="000000"/>
                          </a:solidFill>
                          <a:effectLst/>
                          <a:latin typeface="Hurme Geometric Sans 1"/>
                        </a:rPr>
                        <a:t>Ajuizamento do Pedido de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 </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26730">
                <a:tc>
                  <a:txBody>
                    <a:bodyPr/>
                    <a:lstStyle/>
                    <a:p>
                      <a:pPr algn="ctr" fontAlgn="ctr"/>
                      <a:r>
                        <a:rPr lang="pt-BR" sz="1100" b="1" i="0" u="none" strike="noStrike" kern="1200" dirty="0">
                          <a:solidFill>
                            <a:srgbClr val="000000"/>
                          </a:solidFill>
                          <a:effectLst/>
                          <a:latin typeface="Hurme Geometric Sans 1"/>
                          <a:ea typeface="+mn-ea"/>
                          <a:cs typeface="+mn-cs"/>
                        </a:rPr>
                        <a:t> </a:t>
                      </a:r>
                      <a:r>
                        <a:rPr lang="pt-BR" sz="1100" b="1" i="0" u="none" strike="noStrike" kern="1200" dirty="0" smtClean="0">
                          <a:solidFill>
                            <a:srgbClr val="000000"/>
                          </a:solidFill>
                          <a:effectLst/>
                          <a:latin typeface="Hurme Geometric Sans 1"/>
                          <a:ea typeface="+mn-ea"/>
                          <a:cs typeface="+mn-cs"/>
                        </a:rPr>
                        <a:t>26/02/2015</a:t>
                      </a:r>
                      <a:endParaRPr lang="pt-BR" sz="1100" b="1" i="0" u="none" strike="noStrike" kern="1200" dirty="0">
                        <a:solidFill>
                          <a:srgbClr val="000000"/>
                        </a:solidFill>
                        <a:effectLst/>
                        <a:latin typeface="Hurme Geometric Sans 1"/>
                        <a:ea typeface="+mn-ea"/>
                        <a:cs typeface="+mn-cs"/>
                      </a:endParaRP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a:solidFill>
                            <a:srgbClr val="000000"/>
                          </a:solidFill>
                          <a:effectLst/>
                          <a:latin typeface="Hurme Geometric Sans 1"/>
                        </a:rPr>
                        <a:t>Deferimento do Pedido de </a:t>
                      </a:r>
                      <a:r>
                        <a:rPr lang="pt-BR" sz="1300" b="0" i="0" u="none" strike="noStrike" dirty="0" smtClean="0">
                          <a:solidFill>
                            <a:srgbClr val="000000"/>
                          </a:solidFill>
                          <a:effectLst/>
                          <a:latin typeface="Hurme Geometric Sans 1"/>
                        </a:rPr>
                        <a:t>Processamento de Recuperação</a:t>
                      </a:r>
                      <a:r>
                        <a:rPr lang="pt-BR" sz="1300" b="0" i="0" u="none" strike="noStrike" dirty="0">
                          <a:solidFill>
                            <a:srgbClr val="000000"/>
                          </a:solidFill>
                          <a:effectLst/>
                          <a:latin typeface="Hurme Geometric Sans 1"/>
                        </a:rPr>
                        <a:t>.</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art. 52, inciso I, II, III, IV e V e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26730">
                <a:tc>
                  <a:txBody>
                    <a:bodyPr/>
                    <a:lstStyle/>
                    <a:p>
                      <a:pPr algn="ctr" fontAlgn="ctr"/>
                      <a:r>
                        <a:rPr lang="pt-BR" sz="1100" b="1" i="0" u="none" strike="noStrike" kern="1200" dirty="0">
                          <a:solidFill>
                            <a:srgbClr val="000000"/>
                          </a:solidFill>
                          <a:effectLst/>
                          <a:latin typeface="Hurme Geometric Sans 1"/>
                          <a:ea typeface="+mn-ea"/>
                          <a:cs typeface="+mn-cs"/>
                        </a:rPr>
                        <a:t> </a:t>
                      </a:r>
                      <a:r>
                        <a:rPr lang="pt-BR" sz="1100" b="1" i="0" u="none" strike="noStrike" kern="1200" dirty="0" smtClean="0">
                          <a:solidFill>
                            <a:srgbClr val="000000"/>
                          </a:solidFill>
                          <a:effectLst/>
                          <a:latin typeface="Hurme Geometric Sans 1"/>
                          <a:ea typeface="+mn-ea"/>
                          <a:cs typeface="+mn-cs"/>
                        </a:rPr>
                        <a:t>05/03/2015</a:t>
                      </a:r>
                      <a:endParaRPr lang="pt-BR" sz="1100" b="1" i="0" u="none" strike="noStrike" kern="1200" dirty="0">
                        <a:solidFill>
                          <a:srgbClr val="000000"/>
                        </a:solidFill>
                        <a:effectLst/>
                        <a:latin typeface="Hurme Geometric Sans 1"/>
                        <a:ea typeface="+mn-ea"/>
                        <a:cs typeface="+mn-cs"/>
                      </a:endParaRP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a:solidFill>
                            <a:srgbClr val="000000"/>
                          </a:solidFill>
                          <a:effectLst/>
                          <a:latin typeface="Hurme Geometric Sans 1"/>
                        </a:rPr>
                        <a:t>Publicação do deferimento no </a:t>
                      </a:r>
                      <a:r>
                        <a:rPr lang="pt-BR" sz="1300" b="0" i="0" u="none" strike="noStrike" dirty="0" smtClean="0">
                          <a:solidFill>
                            <a:srgbClr val="000000"/>
                          </a:solidFill>
                          <a:effectLst/>
                          <a:latin typeface="Hurme Geometric Sans 1"/>
                        </a:rPr>
                        <a:t>DJE.</a:t>
                      </a: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 </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26730">
                <a:tc>
                  <a:txBody>
                    <a:bodyPr/>
                    <a:lstStyle/>
                    <a:p>
                      <a:pPr algn="ctr" fontAlgn="ctr"/>
                      <a:r>
                        <a:rPr lang="pt-BR" sz="1100" b="1" i="0" u="none" strike="noStrike" dirty="0">
                          <a:solidFill>
                            <a:srgbClr val="000000"/>
                          </a:solidFill>
                          <a:effectLst/>
                          <a:latin typeface="Hurme Geometric Sans 1"/>
                        </a:rPr>
                        <a:t> </a:t>
                      </a:r>
                      <a:r>
                        <a:rPr lang="pt-BR" sz="1100" b="1" i="0" u="none" strike="noStrike" dirty="0" smtClean="0">
                          <a:solidFill>
                            <a:srgbClr val="000000"/>
                          </a:solidFill>
                          <a:effectLst/>
                          <a:latin typeface="Hurme Geometric Sans 1"/>
                        </a:rPr>
                        <a:t>13/03/2015</a:t>
                      </a:r>
                      <a:endParaRPr lang="pt-BR" sz="1100" b="1"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a:solidFill>
                            <a:srgbClr val="000000"/>
                          </a:solidFill>
                          <a:effectLst/>
                          <a:latin typeface="Hurme Geometric Sans 1"/>
                        </a:rPr>
                        <a:t>Publicação do 1º </a:t>
                      </a:r>
                      <a:r>
                        <a:rPr lang="pt-BR" sz="1300" b="0" i="0" u="none" strike="noStrike" dirty="0" smtClean="0">
                          <a:solidFill>
                            <a:srgbClr val="000000"/>
                          </a:solidFill>
                          <a:effectLst/>
                          <a:latin typeface="Hurme Geometric Sans 1"/>
                        </a:rPr>
                        <a:t>Edital.</a:t>
                      </a: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art. 52, § </a:t>
                      </a:r>
                      <a:r>
                        <a:rPr lang="pt-BR" sz="1300" b="0" i="0" u="none" strike="noStrike" dirty="0" smtClean="0">
                          <a:solidFill>
                            <a:srgbClr val="000000"/>
                          </a:solidFill>
                          <a:effectLst/>
                          <a:latin typeface="Hurme Geometric Sans 1"/>
                        </a:rPr>
                        <a:t>1º e aviso 7°, § 1º</a:t>
                      </a: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09912">
                <a:tc>
                  <a:txBody>
                    <a:bodyPr/>
                    <a:lstStyle/>
                    <a:p>
                      <a:pPr algn="ctr" fontAlgn="ctr"/>
                      <a:r>
                        <a:rPr lang="pt-BR" sz="1100" b="1" i="0" u="none" strike="noStrike" dirty="0">
                          <a:solidFill>
                            <a:srgbClr val="000000"/>
                          </a:solidFill>
                          <a:effectLst/>
                          <a:latin typeface="Hurme Geometric Sans 1"/>
                        </a:rPr>
                        <a:t> </a:t>
                      </a:r>
                      <a:r>
                        <a:rPr lang="pt-BR" sz="1100" b="1" i="0" u="none" strike="noStrike" dirty="0" smtClean="0">
                          <a:solidFill>
                            <a:srgbClr val="000000"/>
                          </a:solidFill>
                          <a:effectLst/>
                          <a:latin typeface="Hurme Geometric Sans 1"/>
                        </a:rPr>
                        <a:t>06/04/2015</a:t>
                      </a:r>
                      <a:endParaRPr lang="pt-BR" sz="1100" b="1"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a:solidFill>
                            <a:srgbClr val="000000"/>
                          </a:solidFill>
                          <a:effectLst/>
                          <a:latin typeface="Hurme Geometric Sans 1"/>
                        </a:rPr>
                        <a:t>Fim do prazo para apresentar habilitações e divergências ao AJ (15 dias da publicação do 1º Edital</a:t>
                      </a:r>
                      <a:r>
                        <a:rPr lang="pt-BR" sz="1300" b="0" i="0" u="none" strike="noStrike" dirty="0" smtClean="0">
                          <a:solidFill>
                            <a:srgbClr val="000000"/>
                          </a:solidFill>
                          <a:effectLst/>
                          <a:latin typeface="Hurme Geometric Sans 1"/>
                        </a:rPr>
                        <a:t>).</a:t>
                      </a: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art. 7°,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09912">
                <a:tc>
                  <a:txBody>
                    <a:bodyPr/>
                    <a:lstStyle/>
                    <a:p>
                      <a:pPr algn="ctr" fontAlgn="ctr"/>
                      <a:r>
                        <a:rPr lang="pt-BR" sz="1100" b="1" i="0" u="none" strike="noStrike" dirty="0" smtClean="0">
                          <a:solidFill>
                            <a:srgbClr val="000000"/>
                          </a:solidFill>
                          <a:effectLst/>
                          <a:latin typeface="Hurme Geometric Sans 1"/>
                        </a:rPr>
                        <a:t>05/04/2016</a:t>
                      </a:r>
                      <a:endParaRPr lang="pt-BR" sz="1100" b="1"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smtClean="0">
                          <a:solidFill>
                            <a:srgbClr val="000000"/>
                          </a:solidFill>
                          <a:effectLst/>
                          <a:latin typeface="Hurme Geometric Sans 1"/>
                        </a:rPr>
                        <a:t>Fim do</a:t>
                      </a:r>
                      <a:r>
                        <a:rPr lang="pt-BR" sz="1300" b="0" i="0" u="none" strike="noStrike" baseline="0" dirty="0" smtClean="0">
                          <a:solidFill>
                            <a:srgbClr val="000000"/>
                          </a:solidFill>
                          <a:effectLst/>
                          <a:latin typeface="Hurme Geometric Sans 1"/>
                        </a:rPr>
                        <a:t> prazo para a</a:t>
                      </a:r>
                      <a:r>
                        <a:rPr lang="pt-BR" sz="1300" b="0" i="0" u="none" strike="noStrike" dirty="0" smtClean="0">
                          <a:solidFill>
                            <a:srgbClr val="000000"/>
                          </a:solidFill>
                          <a:effectLst/>
                          <a:latin typeface="Hurme Geometric Sans 1"/>
                        </a:rPr>
                        <a:t>presentação </a:t>
                      </a:r>
                      <a:r>
                        <a:rPr lang="pt-BR" sz="1300" b="0" i="0" u="none" strike="noStrike" dirty="0">
                          <a:solidFill>
                            <a:srgbClr val="000000"/>
                          </a:solidFill>
                          <a:effectLst/>
                          <a:latin typeface="Hurme Geometric Sans 1"/>
                        </a:rPr>
                        <a:t>do Plano de Recuperação ao </a:t>
                      </a:r>
                      <a:r>
                        <a:rPr lang="pt-BR" sz="1300" b="0" i="0" u="none" strike="noStrike" dirty="0" smtClean="0">
                          <a:solidFill>
                            <a:srgbClr val="000000"/>
                          </a:solidFill>
                          <a:effectLst/>
                          <a:latin typeface="Hurme Geometric Sans 1"/>
                        </a:rPr>
                        <a:t>Juízo</a:t>
                      </a:r>
                      <a:r>
                        <a:rPr lang="pt-BR" sz="1300" b="0" i="0" u="none" strike="noStrike" baseline="0" dirty="0" smtClean="0">
                          <a:solidFill>
                            <a:srgbClr val="000000"/>
                          </a:solidFill>
                          <a:effectLst/>
                          <a:latin typeface="Hurme Geometric Sans 1"/>
                        </a:rPr>
                        <a:t> (prazo reaberto por força do julgamento do  AI nº 70065261703).</a:t>
                      </a: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art. 53</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26730">
                <a:tc>
                  <a:txBody>
                    <a:bodyPr/>
                    <a:lstStyle/>
                    <a:p>
                      <a:pPr algn="ctr" fontAlgn="ctr"/>
                      <a:r>
                        <a:rPr lang="pt-BR" sz="1100" b="1" i="0" u="none" strike="noStrike" dirty="0" smtClean="0">
                          <a:solidFill>
                            <a:srgbClr val="000000"/>
                          </a:solidFill>
                          <a:effectLst/>
                          <a:latin typeface="Hurme Geometric Sans 1"/>
                        </a:rPr>
                        <a:t>06/05/2016</a:t>
                      </a:r>
                      <a:r>
                        <a:rPr lang="pt-BR" sz="1100" b="1" i="0" u="none" strike="noStrike" dirty="0">
                          <a:solidFill>
                            <a:srgbClr val="000000"/>
                          </a:solidFill>
                          <a:effectLst/>
                          <a:latin typeface="Hurme Geometric Sans 1"/>
                        </a:rPr>
                        <a:t> </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a:solidFill>
                            <a:srgbClr val="000000"/>
                          </a:solidFill>
                          <a:effectLst/>
                          <a:latin typeface="Hurme Geometric Sans 1"/>
                        </a:rPr>
                        <a:t>Publicação de aviso sobre o recebimento do PRJ no </a:t>
                      </a:r>
                      <a:r>
                        <a:rPr lang="pt-BR" sz="1300" b="0" i="0" u="none" strike="noStrike" dirty="0" smtClean="0">
                          <a:solidFill>
                            <a:srgbClr val="000000"/>
                          </a:solidFill>
                          <a:effectLst/>
                          <a:latin typeface="Hurme Geometric Sans 1"/>
                        </a:rPr>
                        <a:t>DJE.</a:t>
                      </a: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art. 53, § Único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09912">
                <a:tc>
                  <a:txBody>
                    <a:bodyPr/>
                    <a:lstStyle/>
                    <a:p>
                      <a:pPr algn="ctr" fontAlgn="ctr"/>
                      <a:r>
                        <a:rPr lang="pt-BR" sz="1100" b="1" i="0" u="none" strike="noStrike" dirty="0" smtClean="0">
                          <a:solidFill>
                            <a:srgbClr val="000000"/>
                          </a:solidFill>
                          <a:effectLst/>
                          <a:latin typeface="Hurme Geometric Sans 1"/>
                        </a:rPr>
                        <a:t>06/05/2016</a:t>
                      </a:r>
                      <a:r>
                        <a:rPr lang="pt-BR" sz="1100" b="1" i="0" u="none" strike="noStrike" dirty="0">
                          <a:solidFill>
                            <a:srgbClr val="000000"/>
                          </a:solidFill>
                          <a:effectLst/>
                          <a:latin typeface="Hurme Geometric Sans 1"/>
                        </a:rPr>
                        <a:t> </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marL="0" marR="0" lvl="0" indent="0" algn="just" defTabSz="1069848" rtl="0" eaLnBrk="1" fontAlgn="ctr" latinLnBrk="0" hangingPunct="1">
                        <a:lnSpc>
                          <a:spcPct val="100000"/>
                        </a:lnSpc>
                        <a:spcBef>
                          <a:spcPts val="0"/>
                        </a:spcBef>
                        <a:spcAft>
                          <a:spcPts val="0"/>
                        </a:spcAft>
                        <a:buClrTx/>
                        <a:buSzTx/>
                        <a:buFontTx/>
                        <a:buNone/>
                        <a:tabLst/>
                        <a:defRPr/>
                      </a:pPr>
                      <a:r>
                        <a:rPr lang="pt-BR" sz="1300" b="0" i="0" u="none" strike="noStrike" dirty="0" smtClean="0">
                          <a:solidFill>
                            <a:srgbClr val="000000"/>
                          </a:solidFill>
                          <a:effectLst/>
                          <a:latin typeface="Hurme Geometric Sans 1"/>
                        </a:rPr>
                        <a:t>Publicação do Edital pelo Administrador</a:t>
                      </a:r>
                      <a:r>
                        <a:rPr lang="pt-BR" sz="1300" b="0" i="0" u="none" strike="noStrike" baseline="0" dirty="0" smtClean="0">
                          <a:solidFill>
                            <a:srgbClr val="000000"/>
                          </a:solidFill>
                          <a:effectLst/>
                          <a:latin typeface="Hurme Geometric Sans 1"/>
                        </a:rPr>
                        <a:t> Judicial </a:t>
                      </a:r>
                      <a:r>
                        <a:rPr lang="pt-BR" sz="1300" b="0" i="0" u="none" strike="noStrike" dirty="0" smtClean="0">
                          <a:solidFill>
                            <a:srgbClr val="000000"/>
                          </a:solidFill>
                          <a:effectLst/>
                          <a:latin typeface="Hurme Geometric Sans 1"/>
                        </a:rPr>
                        <a:t> - 2º Edital (republicado</a:t>
                      </a:r>
                      <a:r>
                        <a:rPr lang="pt-BR" sz="1300" b="0" i="0" u="none" strike="noStrike" baseline="0" dirty="0" smtClean="0">
                          <a:solidFill>
                            <a:srgbClr val="000000"/>
                          </a:solidFill>
                          <a:effectLst/>
                          <a:latin typeface="Hurme Geometric Sans 1"/>
                        </a:rPr>
                        <a:t> por força do julgamento do  AI nº 70065261703). </a:t>
                      </a:r>
                      <a:endParaRPr lang="pt-BR" sz="1300" b="0" i="0" u="none" strike="noStrike" dirty="0" smtClean="0">
                        <a:solidFill>
                          <a:srgbClr val="000000"/>
                        </a:solidFill>
                        <a:effectLst/>
                        <a:latin typeface="Hurme Geometric Sans 1"/>
                      </a:endParaRPr>
                    </a:p>
                    <a:p>
                      <a:pPr marL="0" marR="0" lvl="0" indent="0" algn="just" defTabSz="1069848" rtl="0" eaLnBrk="1" fontAlgn="ctr" latinLnBrk="0" hangingPunct="1">
                        <a:lnSpc>
                          <a:spcPct val="100000"/>
                        </a:lnSpc>
                        <a:spcBef>
                          <a:spcPts val="0"/>
                        </a:spcBef>
                        <a:spcAft>
                          <a:spcPts val="0"/>
                        </a:spcAft>
                        <a:buClrTx/>
                        <a:buSzTx/>
                        <a:buFontTx/>
                        <a:buNone/>
                        <a:tabLst/>
                        <a:defRPr/>
                      </a:pP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1069848" rtl="0" eaLnBrk="1" fontAlgn="ctr" latinLnBrk="0" hangingPunct="1">
                        <a:lnSpc>
                          <a:spcPct val="100000"/>
                        </a:lnSpc>
                        <a:spcBef>
                          <a:spcPts val="0"/>
                        </a:spcBef>
                        <a:spcAft>
                          <a:spcPts val="0"/>
                        </a:spcAft>
                        <a:buClrTx/>
                        <a:buSzTx/>
                        <a:buFontTx/>
                        <a:buNone/>
                        <a:tabLst/>
                        <a:defRPr/>
                      </a:pPr>
                      <a:r>
                        <a:rPr lang="pt-BR" sz="1300" b="0" i="0" u="none" strike="noStrike" dirty="0" smtClean="0">
                          <a:solidFill>
                            <a:srgbClr val="000000"/>
                          </a:solidFill>
                          <a:effectLst/>
                          <a:latin typeface="Hurme Geometric Sans 1"/>
                        </a:rPr>
                        <a:t>art. 7º, § 2º</a:t>
                      </a:r>
                    </a:p>
                    <a:p>
                      <a:pPr algn="ctr" fontAlgn="ct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26730">
                <a:tc>
                  <a:txBody>
                    <a:bodyPr/>
                    <a:lstStyle/>
                    <a:p>
                      <a:pPr algn="ctr" fontAlgn="ctr"/>
                      <a:r>
                        <a:rPr lang="pt-BR" sz="1100" b="1" i="0" u="none" strike="noStrike" dirty="0">
                          <a:solidFill>
                            <a:srgbClr val="000000"/>
                          </a:solidFill>
                          <a:effectLst/>
                          <a:latin typeface="Hurme Geometric Sans 1"/>
                        </a:rPr>
                        <a:t> </a:t>
                      </a:r>
                      <a:r>
                        <a:rPr lang="pt-BR" sz="1100" b="1" i="0" u="none" strike="noStrike" dirty="0" smtClean="0">
                          <a:solidFill>
                            <a:srgbClr val="000000"/>
                          </a:solidFill>
                          <a:effectLst/>
                          <a:latin typeface="Hurme Geometric Sans 1"/>
                        </a:rPr>
                        <a:t>17/06/2016</a:t>
                      </a:r>
                      <a:endParaRPr lang="pt-BR" sz="1100" b="1"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marL="0" marR="0" lvl="0" indent="0" algn="just" defTabSz="1069848" rtl="0" eaLnBrk="1" fontAlgn="ctr" latinLnBrk="0" hangingPunct="1">
                        <a:lnSpc>
                          <a:spcPct val="100000"/>
                        </a:lnSpc>
                        <a:spcBef>
                          <a:spcPts val="0"/>
                        </a:spcBef>
                        <a:spcAft>
                          <a:spcPts val="0"/>
                        </a:spcAft>
                        <a:buClrTx/>
                        <a:buSzTx/>
                        <a:buFontTx/>
                        <a:buNone/>
                        <a:tabLst/>
                        <a:defRPr/>
                      </a:pPr>
                      <a:r>
                        <a:rPr lang="pt-BR" sz="1300" b="0" i="0" u="none" strike="noStrike" dirty="0" smtClean="0">
                          <a:solidFill>
                            <a:srgbClr val="000000"/>
                          </a:solidFill>
                          <a:effectLst/>
                          <a:latin typeface="Hurme Geometric Sans 1"/>
                        </a:rPr>
                        <a:t>Fim do prazo para apresentar objeções ao PRJ (30 dias após a publicação do 2º Edital ou 30 dias após a publicação do aviso de recebimento do PRJ).</a:t>
                      </a:r>
                    </a:p>
                    <a:p>
                      <a:pPr algn="just" fontAlgn="ct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1069848" rtl="0" eaLnBrk="1" fontAlgn="ctr" latinLnBrk="0" hangingPunct="1">
                        <a:lnSpc>
                          <a:spcPct val="100000"/>
                        </a:lnSpc>
                        <a:spcBef>
                          <a:spcPts val="0"/>
                        </a:spcBef>
                        <a:spcAft>
                          <a:spcPts val="0"/>
                        </a:spcAft>
                        <a:buClrTx/>
                        <a:buSzTx/>
                        <a:buFontTx/>
                        <a:buNone/>
                        <a:tabLst/>
                        <a:defRPr/>
                      </a:pPr>
                      <a:r>
                        <a:rPr lang="pt-BR" sz="1300" b="0" i="0" u="none" strike="noStrike" dirty="0" smtClean="0">
                          <a:solidFill>
                            <a:srgbClr val="000000"/>
                          </a:solidFill>
                          <a:effectLst/>
                          <a:latin typeface="Hurme Geometric Sans 1"/>
                        </a:rPr>
                        <a:t>art. 53, § Único e art. 55, § Único</a:t>
                      </a:r>
                    </a:p>
                    <a:p>
                      <a:pPr algn="ctr" fontAlgn="ct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11" name="Tabela 10"/>
          <p:cNvGraphicFramePr>
            <a:graphicFrameLocks noGrp="1"/>
          </p:cNvGraphicFramePr>
          <p:nvPr>
            <p:extLst/>
          </p:nvPr>
        </p:nvGraphicFramePr>
        <p:xfrm>
          <a:off x="6802272" y="1428702"/>
          <a:ext cx="6168467" cy="5030255"/>
        </p:xfrm>
        <a:graphic>
          <a:graphicData uri="http://schemas.openxmlformats.org/drawingml/2006/table">
            <a:tbl>
              <a:tblPr/>
              <a:tblGrid>
                <a:gridCol w="912419">
                  <a:extLst>
                    <a:ext uri="{9D8B030D-6E8A-4147-A177-3AD203B41FA5}">
                      <a16:colId xmlns:a16="http://schemas.microsoft.com/office/drawing/2014/main" val="20000"/>
                    </a:ext>
                  </a:extLst>
                </a:gridCol>
                <a:gridCol w="4163716">
                  <a:extLst>
                    <a:ext uri="{9D8B030D-6E8A-4147-A177-3AD203B41FA5}">
                      <a16:colId xmlns:a16="http://schemas.microsoft.com/office/drawing/2014/main" val="20001"/>
                    </a:ext>
                  </a:extLst>
                </a:gridCol>
                <a:gridCol w="1092332">
                  <a:extLst>
                    <a:ext uri="{9D8B030D-6E8A-4147-A177-3AD203B41FA5}">
                      <a16:colId xmlns:a16="http://schemas.microsoft.com/office/drawing/2014/main" val="20002"/>
                    </a:ext>
                  </a:extLst>
                </a:gridCol>
              </a:tblGrid>
              <a:tr h="288792">
                <a:tc>
                  <a:txBody>
                    <a:bodyPr/>
                    <a:lstStyle/>
                    <a:p>
                      <a:pPr algn="ctr" fontAlgn="ctr"/>
                      <a:r>
                        <a:rPr lang="pt-BR" sz="1200" b="1" i="0" u="none" strike="noStrike" dirty="0">
                          <a:solidFill>
                            <a:srgbClr val="B58B2B"/>
                          </a:solidFill>
                          <a:effectLst/>
                          <a:latin typeface="Hurme Geometric Sans 1"/>
                        </a:rPr>
                        <a:t>Data</a:t>
                      </a:r>
                    </a:p>
                  </a:txBody>
                  <a:tcPr marL="10314" marR="10314" marT="10314" marB="0" anchor="ctr">
                    <a:lnL>
                      <a:noFill/>
                    </a:lnL>
                    <a:lnR>
                      <a:noFill/>
                    </a:lnR>
                    <a:lnT>
                      <a:noFill/>
                    </a:lnT>
                    <a:lnB>
                      <a:noFill/>
                    </a:lnB>
                    <a:solidFill>
                      <a:srgbClr val="000000"/>
                    </a:solidFill>
                  </a:tcPr>
                </a:tc>
                <a:tc>
                  <a:txBody>
                    <a:bodyPr/>
                    <a:lstStyle/>
                    <a:p>
                      <a:pPr algn="ctr" fontAlgn="ctr"/>
                      <a:r>
                        <a:rPr lang="pt-BR" sz="1200" b="1" i="0" u="none" strike="noStrike">
                          <a:solidFill>
                            <a:srgbClr val="B58B2B"/>
                          </a:solidFill>
                          <a:effectLst/>
                          <a:latin typeface="Hurme Geometric Sans 1"/>
                        </a:rPr>
                        <a:t>Evento</a:t>
                      </a:r>
                    </a:p>
                  </a:txBody>
                  <a:tcPr marL="10314" marR="10314" marT="10314" marB="0" anchor="ctr">
                    <a:lnL>
                      <a:noFill/>
                    </a:lnL>
                    <a:lnR>
                      <a:noFill/>
                    </a:lnR>
                    <a:lnT>
                      <a:noFill/>
                    </a:lnT>
                    <a:lnB>
                      <a:noFill/>
                    </a:lnB>
                    <a:solidFill>
                      <a:srgbClr val="000000"/>
                    </a:solidFill>
                  </a:tcPr>
                </a:tc>
                <a:tc>
                  <a:txBody>
                    <a:bodyPr/>
                    <a:lstStyle/>
                    <a:p>
                      <a:pPr algn="ctr" fontAlgn="ctr"/>
                      <a:r>
                        <a:rPr lang="pt-BR" sz="1200" b="1" i="0" u="none" strike="noStrike">
                          <a:solidFill>
                            <a:srgbClr val="B58B2B"/>
                          </a:solidFill>
                          <a:effectLst/>
                          <a:latin typeface="Hurme Geometric Sans 1"/>
                        </a:rPr>
                        <a:t>Lei 11.101/05</a:t>
                      </a:r>
                    </a:p>
                  </a:txBody>
                  <a:tcPr marL="10314" marR="10314" marT="10314" marB="0" anchor="ctr">
                    <a:lnL>
                      <a:noFill/>
                    </a:lnL>
                    <a:lnR>
                      <a:noFill/>
                    </a:lnR>
                    <a:lnT>
                      <a:noFill/>
                    </a:lnT>
                    <a:lnB>
                      <a:noFill/>
                    </a:lnB>
                    <a:solidFill>
                      <a:srgbClr val="000000"/>
                    </a:solidFill>
                  </a:tcPr>
                </a:tc>
                <a:extLst>
                  <a:ext uri="{0D108BD9-81ED-4DB2-BD59-A6C34878D82A}">
                    <a16:rowId xmlns:a16="http://schemas.microsoft.com/office/drawing/2014/main" val="10000"/>
                  </a:ext>
                </a:extLst>
              </a:tr>
              <a:tr h="422873">
                <a:tc>
                  <a:txBody>
                    <a:bodyPr/>
                    <a:lstStyle/>
                    <a:p>
                      <a:pPr algn="ctr" fontAlgn="ctr"/>
                      <a:r>
                        <a:rPr lang="pt-BR" sz="1100" b="1" i="0" u="none" strike="noStrike" dirty="0" smtClean="0">
                          <a:solidFill>
                            <a:srgbClr val="000000"/>
                          </a:solidFill>
                          <a:effectLst/>
                          <a:latin typeface="Hurme Geometric Sans 1"/>
                        </a:rPr>
                        <a:t>20/05/2016</a:t>
                      </a:r>
                      <a:r>
                        <a:rPr lang="pt-BR" sz="1100" b="1" i="0" u="none" strike="noStrike" dirty="0">
                          <a:solidFill>
                            <a:srgbClr val="000000"/>
                          </a:solidFill>
                          <a:effectLst/>
                          <a:latin typeface="Hurme Geometric Sans 1"/>
                        </a:rPr>
                        <a:t> </a:t>
                      </a:r>
                    </a:p>
                  </a:txBody>
                  <a:tcPr marL="10314" marR="10314" marT="10314" marB="0" anchor="ctr">
                    <a:lnL>
                      <a:noFill/>
                    </a:lnL>
                    <a:lnR>
                      <a:noFill/>
                    </a:lnR>
                    <a:lnT>
                      <a:noFill/>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a:solidFill>
                            <a:srgbClr val="000000"/>
                          </a:solidFill>
                          <a:effectLst/>
                          <a:latin typeface="Hurme Geometric Sans 1"/>
                        </a:rPr>
                        <a:t>Fim do prazo para apresentar impugnações ao Juízo (10 dias após publicação do 2º Edital</a:t>
                      </a:r>
                      <a:r>
                        <a:rPr lang="pt-BR" sz="1300" b="0" i="0" u="none" strike="noStrike" dirty="0" smtClean="0">
                          <a:solidFill>
                            <a:srgbClr val="000000"/>
                          </a:solidFill>
                          <a:effectLst/>
                          <a:latin typeface="Hurme Geometric Sans 1"/>
                        </a:rPr>
                        <a:t>). </a:t>
                      </a:r>
                      <a:endParaRPr lang="pt-BR" sz="1300" b="0" i="0" u="none" strike="noStrike" dirty="0">
                        <a:solidFill>
                          <a:srgbClr val="000000"/>
                        </a:solidFill>
                        <a:effectLst/>
                        <a:latin typeface="Hurme Geometric Sans 1"/>
                      </a:endParaRP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art. 8°</a:t>
                      </a: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09818">
                <a:tc>
                  <a:txBody>
                    <a:bodyPr/>
                    <a:lstStyle/>
                    <a:p>
                      <a:pPr algn="ctr" fontAlgn="ctr"/>
                      <a:r>
                        <a:rPr lang="pt-BR" sz="1100" b="1" i="0" u="none" strike="noStrike" dirty="0">
                          <a:solidFill>
                            <a:srgbClr val="000000"/>
                          </a:solidFill>
                          <a:effectLst/>
                          <a:latin typeface="Hurme Geometric Sans 1"/>
                        </a:rPr>
                        <a:t> </a:t>
                      </a:r>
                      <a:r>
                        <a:rPr lang="pt-BR" sz="1100" b="1" i="0" u="none" strike="noStrike" dirty="0" smtClean="0">
                          <a:solidFill>
                            <a:srgbClr val="000000"/>
                          </a:solidFill>
                          <a:effectLst/>
                          <a:latin typeface="Hurme Geometric Sans 1"/>
                        </a:rPr>
                        <a:t>18/03/2017</a:t>
                      </a:r>
                      <a:endParaRPr lang="pt-BR" sz="1100" b="1"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a:solidFill>
                            <a:schemeClr val="tx1"/>
                          </a:solidFill>
                          <a:effectLst/>
                          <a:latin typeface="Hurme Geometric Sans 1"/>
                        </a:rPr>
                        <a:t>Publicação do Edital de convocação para votação do PRJ - AGC (15 dias de antecedência da realização da AGC</a:t>
                      </a:r>
                      <a:r>
                        <a:rPr lang="pt-BR" sz="1300" b="0" i="0" u="none" strike="noStrike" dirty="0" smtClean="0">
                          <a:solidFill>
                            <a:schemeClr val="tx1"/>
                          </a:solidFill>
                          <a:effectLst/>
                          <a:latin typeface="Hurme Geometric Sans 1"/>
                        </a:rPr>
                        <a:t>). </a:t>
                      </a:r>
                      <a:endParaRPr lang="pt-BR" sz="1300" b="0" i="0" u="none" strike="noStrike" dirty="0">
                        <a:solidFill>
                          <a:schemeClr val="tx1"/>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art. 56, § 1º</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22873">
                <a:tc>
                  <a:txBody>
                    <a:bodyPr/>
                    <a:lstStyle/>
                    <a:p>
                      <a:pPr algn="ctr" fontAlgn="ctr"/>
                      <a:r>
                        <a:rPr lang="pt-BR" sz="1100" b="1" i="0" u="none" strike="noStrike" dirty="0">
                          <a:solidFill>
                            <a:srgbClr val="000000"/>
                          </a:solidFill>
                          <a:effectLst/>
                          <a:latin typeface="Hurme Geometric Sans 1"/>
                        </a:rPr>
                        <a:t> </a:t>
                      </a:r>
                      <a:r>
                        <a:rPr lang="pt-BR" sz="1100" b="1" i="0" u="none" strike="noStrike" dirty="0" smtClean="0">
                          <a:solidFill>
                            <a:srgbClr val="000000"/>
                          </a:solidFill>
                          <a:effectLst/>
                          <a:latin typeface="Hurme Geometric Sans 1"/>
                        </a:rPr>
                        <a:t>30/07/2015</a:t>
                      </a:r>
                      <a:endParaRPr lang="pt-BR" sz="1100" b="1"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a:solidFill>
                            <a:schemeClr val="tx1"/>
                          </a:solidFill>
                          <a:effectLst/>
                          <a:latin typeface="Hurme Geometric Sans 1"/>
                        </a:rPr>
                        <a:t>Prazo limite para votação do PRJ em AGC (150 dias após o deferimento </a:t>
                      </a:r>
                      <a:r>
                        <a:rPr lang="pt-BR" sz="1300" b="0" i="0" u="none" strike="noStrike" dirty="0" smtClean="0">
                          <a:solidFill>
                            <a:schemeClr val="tx1"/>
                          </a:solidFill>
                          <a:effectLst/>
                          <a:latin typeface="Hurme Geometric Sans 1"/>
                        </a:rPr>
                        <a:t>do</a:t>
                      </a:r>
                      <a:r>
                        <a:rPr lang="pt-BR" sz="1300" b="0" i="0" u="none" strike="noStrike" baseline="0" dirty="0" smtClean="0">
                          <a:solidFill>
                            <a:schemeClr val="tx1"/>
                          </a:solidFill>
                          <a:effectLst/>
                          <a:latin typeface="Hurme Geometric Sans 1"/>
                        </a:rPr>
                        <a:t> processamento da </a:t>
                      </a:r>
                      <a:r>
                        <a:rPr lang="pt-BR" sz="1300" b="0" i="0" u="none" strike="noStrike" dirty="0" smtClean="0">
                          <a:solidFill>
                            <a:schemeClr val="tx1"/>
                          </a:solidFill>
                          <a:effectLst/>
                          <a:latin typeface="Hurme Geometric Sans 1"/>
                        </a:rPr>
                        <a:t>recuperação).</a:t>
                      </a:r>
                      <a:endParaRPr lang="pt-BR" sz="1300" b="0" i="0" u="none" strike="noStrike" dirty="0">
                        <a:solidFill>
                          <a:schemeClr val="tx1"/>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chemeClr val="tx1"/>
                          </a:solidFill>
                          <a:effectLst/>
                          <a:latin typeface="Hurme Geometric Sans 1"/>
                        </a:rPr>
                        <a:t>art. 56, § 1º</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09818">
                <a:tc>
                  <a:txBody>
                    <a:bodyPr/>
                    <a:lstStyle/>
                    <a:p>
                      <a:pPr algn="ctr" fontAlgn="ctr"/>
                      <a:r>
                        <a:rPr lang="pt-BR" sz="1100" b="1" i="0" u="none" strike="noStrike" dirty="0">
                          <a:solidFill>
                            <a:srgbClr val="000000"/>
                          </a:solidFill>
                          <a:effectLst/>
                          <a:latin typeface="Hurme Geometric Sans 1"/>
                        </a:rPr>
                        <a:t> </a:t>
                      </a:r>
                      <a:r>
                        <a:rPr lang="pt-BR" sz="1100" b="1" i="0" u="none" strike="noStrike" dirty="0" smtClean="0">
                          <a:solidFill>
                            <a:srgbClr val="000000"/>
                          </a:solidFill>
                          <a:effectLst/>
                          <a:latin typeface="Hurme Geometric Sans 1"/>
                        </a:rPr>
                        <a:t>31/05/2015</a:t>
                      </a:r>
                      <a:endParaRPr lang="pt-BR" sz="1100" b="1"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a:solidFill>
                            <a:schemeClr val="tx1"/>
                          </a:solidFill>
                          <a:effectLst/>
                          <a:latin typeface="Hurme Geometric Sans 1"/>
                        </a:rPr>
                        <a:t>Fim do prazo de suspensão do curso da prescrição de ações e execuções contra o devedor (180 dias após o deferimento </a:t>
                      </a:r>
                      <a:r>
                        <a:rPr lang="pt-BR" sz="1300" b="0" i="0" u="none" strike="noStrike" dirty="0" smtClean="0">
                          <a:solidFill>
                            <a:schemeClr val="tx1"/>
                          </a:solidFill>
                          <a:effectLst/>
                          <a:latin typeface="Hurme Geometric Sans 1"/>
                        </a:rPr>
                        <a:t>do</a:t>
                      </a:r>
                      <a:r>
                        <a:rPr lang="pt-BR" sz="1300" b="0" i="0" u="none" strike="noStrike" baseline="0" dirty="0" smtClean="0">
                          <a:solidFill>
                            <a:schemeClr val="tx1"/>
                          </a:solidFill>
                          <a:effectLst/>
                          <a:latin typeface="Hurme Geometric Sans 1"/>
                        </a:rPr>
                        <a:t> processamento da</a:t>
                      </a:r>
                      <a:r>
                        <a:rPr lang="pt-BR" sz="1300" b="0" i="0" u="none" strike="noStrike" dirty="0" smtClean="0">
                          <a:solidFill>
                            <a:schemeClr val="tx1"/>
                          </a:solidFill>
                          <a:effectLst/>
                          <a:latin typeface="Hurme Geometric Sans 1"/>
                        </a:rPr>
                        <a:t> </a:t>
                      </a:r>
                      <a:r>
                        <a:rPr lang="pt-BR" sz="1300" b="0" i="0" u="none" strike="noStrike" dirty="0">
                          <a:solidFill>
                            <a:schemeClr val="tx1"/>
                          </a:solidFill>
                          <a:effectLst/>
                          <a:latin typeface="Hurme Geometric Sans 1"/>
                        </a:rPr>
                        <a:t>recuperação</a:t>
                      </a:r>
                      <a:r>
                        <a:rPr lang="pt-BR" sz="1300" b="0" i="0" u="none" strike="noStrike" dirty="0" smtClean="0">
                          <a:solidFill>
                            <a:schemeClr val="tx1"/>
                          </a:solidFill>
                          <a:effectLst/>
                          <a:latin typeface="Hurme Geometric Sans 1"/>
                        </a:rPr>
                        <a:t>).</a:t>
                      </a:r>
                      <a:endParaRPr lang="pt-BR" sz="1300" b="0" i="0" u="none" strike="noStrike" dirty="0">
                        <a:solidFill>
                          <a:schemeClr val="tx1"/>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chemeClr val="tx1"/>
                          </a:solidFill>
                          <a:effectLst/>
                          <a:latin typeface="Hurme Geometric Sans 1"/>
                        </a:rPr>
                        <a:t>art. 6o., § 4º</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22873">
                <a:tc>
                  <a:txBody>
                    <a:bodyPr/>
                    <a:lstStyle/>
                    <a:p>
                      <a:pPr algn="ctr" fontAlgn="ctr"/>
                      <a:r>
                        <a:rPr lang="pt-BR" sz="1100" b="1" i="0" u="none" strike="noStrike" dirty="0" smtClean="0">
                          <a:solidFill>
                            <a:srgbClr val="000000"/>
                          </a:solidFill>
                          <a:effectLst/>
                          <a:latin typeface="Hurme Geometric Sans 1"/>
                        </a:rPr>
                        <a:t>21/08/2018</a:t>
                      </a:r>
                      <a:r>
                        <a:rPr lang="pt-BR" sz="1100" b="1" i="0" u="none" strike="noStrike" dirty="0">
                          <a:solidFill>
                            <a:srgbClr val="000000"/>
                          </a:solidFill>
                          <a:effectLst/>
                          <a:latin typeface="Hurme Geometric Sans 1"/>
                        </a:rPr>
                        <a:t> </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just" fontAlgn="ctr"/>
                      <a:r>
                        <a:rPr lang="pt-BR" sz="1300" b="0" i="0" u="none" strike="noStrike" dirty="0">
                          <a:solidFill>
                            <a:srgbClr val="000000"/>
                          </a:solidFill>
                          <a:effectLst/>
                          <a:latin typeface="Hurme Geometric Sans 1"/>
                        </a:rPr>
                        <a:t>Homologação do </a:t>
                      </a:r>
                      <a:r>
                        <a:rPr lang="pt-BR" sz="1300" b="0" i="0" u="none" strike="noStrike" dirty="0" smtClean="0">
                          <a:solidFill>
                            <a:srgbClr val="000000"/>
                          </a:solidFill>
                          <a:effectLst/>
                          <a:latin typeface="Hurme Geometric Sans 1"/>
                        </a:rPr>
                        <a:t>PRJ e Concessão da Recuperação. </a:t>
                      </a:r>
                      <a:endParaRPr lang="pt-BR" sz="1300" b="0"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 </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09818">
                <a:tc>
                  <a:txBody>
                    <a:bodyPr/>
                    <a:lstStyle/>
                    <a:p>
                      <a:pPr algn="ctr" fontAlgn="ctr"/>
                      <a:r>
                        <a:rPr lang="pt-BR" sz="1100" b="1" i="0" u="none" strike="noStrike" dirty="0">
                          <a:solidFill>
                            <a:srgbClr val="000000"/>
                          </a:solidFill>
                          <a:effectLst/>
                          <a:latin typeface="Hurme Geometric Sans 1"/>
                        </a:rPr>
                        <a:t> </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08080"/>
                    </a:solidFill>
                  </a:tcPr>
                </a:tc>
                <a:tc>
                  <a:txBody>
                    <a:bodyPr/>
                    <a:lstStyle/>
                    <a:p>
                      <a:pPr algn="just" fontAlgn="ctr"/>
                      <a:r>
                        <a:rPr lang="pt-BR" sz="1300" b="0" i="0" u="none" strike="noStrike" dirty="0">
                          <a:solidFill>
                            <a:srgbClr val="000000"/>
                          </a:solidFill>
                          <a:effectLst/>
                          <a:latin typeface="Hurme Geometric Sans 1"/>
                        </a:rPr>
                        <a:t>Fim do prazo </a:t>
                      </a:r>
                      <a:r>
                        <a:rPr lang="pt-BR" sz="1300" b="0" i="0" u="none" strike="noStrike" dirty="0" smtClean="0">
                          <a:solidFill>
                            <a:srgbClr val="000000"/>
                          </a:solidFill>
                          <a:effectLst/>
                          <a:latin typeface="Hurme Geometric Sans 1"/>
                        </a:rPr>
                        <a:t>da </a:t>
                      </a:r>
                      <a:r>
                        <a:rPr lang="pt-BR" sz="1300" b="0" i="0" u="none" strike="noStrike" dirty="0">
                          <a:solidFill>
                            <a:srgbClr val="000000"/>
                          </a:solidFill>
                          <a:effectLst/>
                          <a:latin typeface="Hurme Geometric Sans 1"/>
                        </a:rPr>
                        <a:t>recuperação judicial, se cumpridas todas as obrigações previstas no </a:t>
                      </a:r>
                      <a:r>
                        <a:rPr lang="pt-BR" sz="1300" b="0" i="0" u="none" strike="noStrike" dirty="0" smtClean="0">
                          <a:solidFill>
                            <a:srgbClr val="000000"/>
                          </a:solidFill>
                          <a:effectLst/>
                          <a:latin typeface="Hurme Geometric Sans 1"/>
                        </a:rPr>
                        <a:t>PRJ, que se vencerem em até dois anos, </a:t>
                      </a:r>
                      <a:r>
                        <a:rPr lang="pt-BR" sz="1300" b="0" i="0" u="sng" strike="noStrike" dirty="0" smtClean="0">
                          <a:solidFill>
                            <a:srgbClr val="000000"/>
                          </a:solidFill>
                          <a:effectLst/>
                          <a:latin typeface="Hurme Geometric Sans 1"/>
                        </a:rPr>
                        <a:t>contados</a:t>
                      </a:r>
                      <a:r>
                        <a:rPr lang="pt-BR" sz="1300" b="0" i="0" u="sng" strike="noStrike" baseline="0" dirty="0" smtClean="0">
                          <a:solidFill>
                            <a:srgbClr val="000000"/>
                          </a:solidFill>
                          <a:effectLst/>
                          <a:latin typeface="Hurme Geometric Sans 1"/>
                        </a:rPr>
                        <a:t> da concessão da recuperação</a:t>
                      </a:r>
                      <a:r>
                        <a:rPr lang="pt-BR" sz="1300" b="0" i="0" u="none" strike="noStrike" baseline="0" dirty="0" smtClean="0">
                          <a:solidFill>
                            <a:srgbClr val="000000"/>
                          </a:solidFill>
                          <a:effectLst/>
                          <a:latin typeface="Hurme Geometric Sans 1"/>
                        </a:rPr>
                        <a:t>. </a:t>
                      </a:r>
                      <a:endParaRPr lang="pt-BR" sz="1300" b="0"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Hurme Geometric Sans 1"/>
                        </a:rPr>
                        <a:t>art. 61</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10149">
                <a:tc>
                  <a:txBody>
                    <a:bodyPr/>
                    <a:lstStyle/>
                    <a:p>
                      <a:pPr algn="ctr" fontAlgn="ctr"/>
                      <a:endParaRPr lang="pt-BR" sz="1100" b="1" i="0" u="none" strike="noStrike" dirty="0">
                        <a:solidFill>
                          <a:srgbClr val="FFFFFF"/>
                        </a:solidFill>
                        <a:effectLst/>
                        <a:latin typeface="Hurme Geometric Sans 1"/>
                      </a:endParaRPr>
                    </a:p>
                  </a:txBody>
                  <a:tcPr marL="10314" marR="10314" marT="10314"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l" fontAlgn="ctr"/>
                      <a:endParaRPr lang="pt-BR" sz="1300" b="0"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just" fontAlgn="ctr"/>
                      <a:endParaRPr lang="pt-BR" sz="1300" b="0"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609818">
                <a:tc gridSpan="3">
                  <a:txBody>
                    <a:bodyPr/>
                    <a:lstStyle/>
                    <a:p>
                      <a:pPr algn="l" fontAlgn="ctr"/>
                      <a:r>
                        <a:rPr lang="pt-BR" sz="1300" b="0" i="0" u="none" strike="noStrike" dirty="0">
                          <a:solidFill>
                            <a:srgbClr val="000000"/>
                          </a:solidFill>
                          <a:effectLst/>
                          <a:latin typeface="Hurme Geometric Sans 1"/>
                        </a:rPr>
                        <a:t>Nota: Quadro elaborado pela Administradora Judicial com base nos processos previstos na Lei 11.101/05 e as datas de suas ocorrências conforme o trâmite processual.</a:t>
                      </a:r>
                    </a:p>
                  </a:txBody>
                  <a:tcPr marL="10314" marR="10314" marT="10314" marB="0" anchor="ctr">
                    <a:lnL>
                      <a:noFill/>
                    </a:lnL>
                    <a:lnR>
                      <a:noFill/>
                    </a:lnR>
                    <a:lnT>
                      <a:noFill/>
                    </a:lnT>
                    <a:lnB>
                      <a:noFill/>
                    </a:lnB>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9"/>
                  </a:ext>
                </a:extLst>
              </a:tr>
              <a:tr h="210149">
                <a:tc>
                  <a:txBody>
                    <a:bodyPr/>
                    <a:lstStyle/>
                    <a:p>
                      <a:pPr algn="l" fontAlgn="b"/>
                      <a:endParaRPr lang="pt-BR" sz="1100" b="0" i="0" u="none" strike="noStrike" dirty="0">
                        <a:solidFill>
                          <a:srgbClr val="000000"/>
                        </a:solidFill>
                        <a:effectLst/>
                        <a:latin typeface="Hurme Geometric Sans 1"/>
                      </a:endParaRPr>
                    </a:p>
                  </a:txBody>
                  <a:tcPr marL="10314" marR="10314" marT="10314" marB="0" anchor="b">
                    <a:lnL>
                      <a:noFill/>
                    </a:lnL>
                    <a:lnR>
                      <a:noFill/>
                    </a:lnR>
                    <a:lnT>
                      <a:noFill/>
                    </a:lnT>
                    <a:lnB>
                      <a:noFill/>
                    </a:lnB>
                  </a:tcPr>
                </a:tc>
                <a:tc>
                  <a:txBody>
                    <a:bodyPr/>
                    <a:lstStyle/>
                    <a:p>
                      <a:pPr algn="l" fontAlgn="b"/>
                      <a:endParaRPr lang="pt-BR" sz="1300" b="0" i="0" u="none" strike="noStrike" dirty="0">
                        <a:solidFill>
                          <a:srgbClr val="000000"/>
                        </a:solidFill>
                        <a:effectLst/>
                        <a:latin typeface="Hurme Geometric Sans 1"/>
                      </a:endParaRPr>
                    </a:p>
                  </a:txBody>
                  <a:tcPr marL="10314" marR="10314" marT="10314" marB="0" anchor="b">
                    <a:lnL>
                      <a:noFill/>
                    </a:lnL>
                    <a:lnR>
                      <a:noFill/>
                    </a:lnR>
                    <a:lnT>
                      <a:noFill/>
                    </a:lnT>
                    <a:lnB>
                      <a:noFill/>
                    </a:lnB>
                  </a:tcPr>
                </a:tc>
                <a:tc>
                  <a:txBody>
                    <a:bodyPr/>
                    <a:lstStyle/>
                    <a:p>
                      <a:pPr algn="l" fontAlgn="b"/>
                      <a:endParaRPr lang="pt-BR" sz="1300" b="0" i="0" u="none" strike="noStrike" dirty="0">
                        <a:solidFill>
                          <a:srgbClr val="000000"/>
                        </a:solidFill>
                        <a:effectLst/>
                        <a:latin typeface="Hurme Geometric Sans 1"/>
                      </a:endParaRPr>
                    </a:p>
                  </a:txBody>
                  <a:tcPr marL="10314" marR="10314" marT="10314" marB="0" anchor="b">
                    <a:lnL>
                      <a:noFill/>
                    </a:lnL>
                    <a:lnR>
                      <a:noFill/>
                    </a:lnR>
                    <a:lnT>
                      <a:noFill/>
                    </a:lnT>
                    <a:lnB>
                      <a:noFill/>
                    </a:lnB>
                  </a:tcPr>
                </a:tc>
                <a:extLst>
                  <a:ext uri="{0D108BD9-81ED-4DB2-BD59-A6C34878D82A}">
                    <a16:rowId xmlns:a16="http://schemas.microsoft.com/office/drawing/2014/main" val="10010"/>
                  </a:ext>
                </a:extLst>
              </a:tr>
              <a:tr h="210149">
                <a:tc>
                  <a:txBody>
                    <a:bodyPr/>
                    <a:lstStyle/>
                    <a:p>
                      <a:pPr algn="l" fontAlgn="ctr"/>
                      <a:r>
                        <a:rPr lang="pt-BR" sz="1100" b="0" i="0" u="none" strike="noStrike">
                          <a:solidFill>
                            <a:srgbClr val="000000"/>
                          </a:solidFill>
                          <a:effectLst/>
                          <a:latin typeface="Hurme Geometric Sans 1"/>
                        </a:rPr>
                        <a:t> </a:t>
                      </a:r>
                    </a:p>
                  </a:txBody>
                  <a:tcPr marL="10314" marR="10314" marT="10314" marB="0" anchor="ctr">
                    <a:lnL>
                      <a:noFill/>
                    </a:lnL>
                    <a:lnR>
                      <a:noFill/>
                    </a:lnR>
                    <a:lnT>
                      <a:noFill/>
                    </a:lnT>
                    <a:lnB>
                      <a:noFill/>
                    </a:lnB>
                    <a:solidFill>
                      <a:srgbClr val="B58B2B"/>
                    </a:solidFill>
                  </a:tcPr>
                </a:tc>
                <a:tc>
                  <a:txBody>
                    <a:bodyPr/>
                    <a:lstStyle/>
                    <a:p>
                      <a:pPr algn="l" fontAlgn="ctr"/>
                      <a:r>
                        <a:rPr lang="pt-BR" sz="1300" b="0" i="0" u="none" strike="noStrike" dirty="0">
                          <a:solidFill>
                            <a:srgbClr val="000000"/>
                          </a:solidFill>
                          <a:effectLst/>
                          <a:latin typeface="Hurme Geometric Sans 1"/>
                        </a:rPr>
                        <a:t>Eventos ocorridos</a:t>
                      </a:r>
                    </a:p>
                  </a:txBody>
                  <a:tcPr marL="92826" marR="10314" marT="10314" marB="0" anchor="ctr">
                    <a:lnL>
                      <a:noFill/>
                    </a:lnL>
                    <a:lnR>
                      <a:noFill/>
                    </a:lnR>
                    <a:lnT>
                      <a:noFill/>
                    </a:lnT>
                    <a:lnB>
                      <a:noFill/>
                    </a:lnB>
                  </a:tcPr>
                </a:tc>
                <a:tc>
                  <a:txBody>
                    <a:bodyPr/>
                    <a:lstStyle/>
                    <a:p>
                      <a:pPr algn="l" fontAlgn="b"/>
                      <a:endParaRPr lang="pt-BR" sz="1300" b="0" i="0" u="none" strike="noStrike" dirty="0">
                        <a:solidFill>
                          <a:srgbClr val="000000"/>
                        </a:solidFill>
                        <a:effectLst/>
                        <a:latin typeface="Hurme Geometric Sans 1"/>
                      </a:endParaRPr>
                    </a:p>
                  </a:txBody>
                  <a:tcPr marL="10314" marR="10314" marT="10314" marB="0" anchor="b">
                    <a:lnL>
                      <a:noFill/>
                    </a:lnL>
                    <a:lnR>
                      <a:noFill/>
                    </a:lnR>
                    <a:lnT>
                      <a:noFill/>
                    </a:lnT>
                    <a:lnB>
                      <a:noFill/>
                    </a:lnB>
                  </a:tcPr>
                </a:tc>
                <a:extLst>
                  <a:ext uri="{0D108BD9-81ED-4DB2-BD59-A6C34878D82A}">
                    <a16:rowId xmlns:a16="http://schemas.microsoft.com/office/drawing/2014/main" val="10011"/>
                  </a:ext>
                </a:extLst>
              </a:tr>
              <a:tr h="210149">
                <a:tc>
                  <a:txBody>
                    <a:bodyPr/>
                    <a:lstStyle/>
                    <a:p>
                      <a:pPr algn="ctr" fontAlgn="ctr"/>
                      <a:r>
                        <a:rPr lang="pt-BR" sz="1100" b="1" i="0" u="none" strike="noStrike" dirty="0">
                          <a:solidFill>
                            <a:srgbClr val="000000"/>
                          </a:solidFill>
                          <a:effectLst/>
                          <a:latin typeface="Hurme Geometric Sans 1"/>
                        </a:rPr>
                        <a:t> </a:t>
                      </a:r>
                    </a:p>
                  </a:txBody>
                  <a:tcPr marL="10314" marR="10314" marT="10314" marB="0" anchor="ctr">
                    <a:lnL>
                      <a:noFill/>
                    </a:lnL>
                    <a:lnR>
                      <a:noFill/>
                    </a:lnR>
                    <a:lnT>
                      <a:noFill/>
                    </a:lnT>
                    <a:lnB>
                      <a:noFill/>
                    </a:lnB>
                    <a:solidFill>
                      <a:srgbClr val="808080"/>
                    </a:solidFill>
                  </a:tcPr>
                </a:tc>
                <a:tc>
                  <a:txBody>
                    <a:bodyPr/>
                    <a:lstStyle/>
                    <a:p>
                      <a:pPr algn="l" fontAlgn="ctr"/>
                      <a:r>
                        <a:rPr lang="pt-BR" sz="1300" b="0" i="0" u="none" strike="noStrike" dirty="0">
                          <a:solidFill>
                            <a:srgbClr val="000000"/>
                          </a:solidFill>
                          <a:effectLst/>
                          <a:latin typeface="Hurme Geometric Sans 1"/>
                        </a:rPr>
                        <a:t>Data estimada</a:t>
                      </a:r>
                    </a:p>
                  </a:txBody>
                  <a:tcPr marL="92826" marR="10314" marT="10314" marB="0" anchor="ctr">
                    <a:lnL>
                      <a:noFill/>
                    </a:lnL>
                    <a:lnR>
                      <a:noFill/>
                    </a:lnR>
                    <a:lnT>
                      <a:noFill/>
                    </a:lnT>
                    <a:lnB>
                      <a:noFill/>
                    </a:lnB>
                  </a:tcPr>
                </a:tc>
                <a:tc>
                  <a:txBody>
                    <a:bodyPr/>
                    <a:lstStyle/>
                    <a:p>
                      <a:pPr algn="l" fontAlgn="b"/>
                      <a:endParaRPr lang="pt-BR" sz="1300" b="0" i="0" u="none" strike="noStrike" dirty="0">
                        <a:solidFill>
                          <a:srgbClr val="000000"/>
                        </a:solidFill>
                        <a:effectLst/>
                        <a:latin typeface="Hurme Geometric Sans 1"/>
                      </a:endParaRPr>
                    </a:p>
                  </a:txBody>
                  <a:tcPr marL="10314" marR="10314" marT="10314" marB="0" anchor="b">
                    <a:lnL>
                      <a:noFill/>
                    </a:lnL>
                    <a:lnR>
                      <a:noFill/>
                    </a:lnR>
                    <a:lnT>
                      <a:noFill/>
                    </a:lnT>
                    <a:lnB>
                      <a:noFill/>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866821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8A48D0EF-F364-45F0-9F05-3FD452EDF38A}"/>
              </a:ext>
            </a:extLst>
          </p:cNvPr>
          <p:cNvSpPr>
            <a:spLocks noGrp="1"/>
          </p:cNvSpPr>
          <p:nvPr>
            <p:ph type="body" sz="quarter" idx="17"/>
          </p:nvPr>
        </p:nvSpPr>
        <p:spPr>
          <a:xfrm>
            <a:off x="6056456" y="1314857"/>
            <a:ext cx="4916343" cy="5864156"/>
          </a:xfrm>
        </p:spPr>
        <p:txBody>
          <a:bodyPr>
            <a:normAutofit/>
          </a:bodyPr>
          <a:lstStyle/>
          <a:p>
            <a:pPr marL="534924" indent="-534924">
              <a:buAutoNum type="arabicPeriod"/>
            </a:pPr>
            <a:r>
              <a:rPr lang="pt-BR" sz="1400" b="1" dirty="0">
                <a:solidFill>
                  <a:srgbClr val="E7C675"/>
                </a:solidFill>
              </a:rPr>
              <a:t>Introdução</a:t>
            </a:r>
          </a:p>
          <a:p>
            <a:pPr marL="534924" indent="-534924">
              <a:buAutoNum type="arabicPeriod"/>
            </a:pPr>
            <a:r>
              <a:rPr lang="pt-BR" sz="1400" b="1" dirty="0" smtClean="0">
                <a:solidFill>
                  <a:srgbClr val="B58B23"/>
                </a:solidFill>
              </a:rPr>
              <a:t>Sumário executivo</a:t>
            </a:r>
          </a:p>
          <a:p>
            <a:pPr marL="534924" indent="-534924">
              <a:buAutoNum type="arabicPeriod"/>
            </a:pPr>
            <a:r>
              <a:rPr lang="pt-BR" sz="1400" b="1" dirty="0" smtClean="0">
                <a:solidFill>
                  <a:srgbClr val="E7C675"/>
                </a:solidFill>
              </a:rPr>
              <a:t>Descrição da empresa</a:t>
            </a:r>
            <a:endParaRPr lang="pt-BR" sz="1400" b="1" dirty="0">
              <a:solidFill>
                <a:srgbClr val="E7C675"/>
              </a:solidFill>
            </a:endParaRPr>
          </a:p>
          <a:p>
            <a:pPr marL="534924" indent="-534924">
              <a:buAutoNum type="arabicPeriod"/>
            </a:pPr>
            <a:r>
              <a:rPr lang="pt-BR" sz="1400" b="1" dirty="0" smtClean="0">
                <a:solidFill>
                  <a:srgbClr val="E7C675"/>
                </a:solidFill>
              </a:rPr>
              <a:t>Endividamento </a:t>
            </a:r>
          </a:p>
          <a:p>
            <a:pPr marL="534924" indent="-534924">
              <a:buAutoNum type="arabicPeriod"/>
            </a:pPr>
            <a:r>
              <a:rPr lang="pt-BR" sz="1400" b="1" dirty="0" smtClean="0">
                <a:solidFill>
                  <a:srgbClr val="E7C675"/>
                </a:solidFill>
              </a:rPr>
              <a:t>Dados </a:t>
            </a:r>
            <a:r>
              <a:rPr lang="pt-BR" sz="1400" b="1" dirty="0">
                <a:solidFill>
                  <a:srgbClr val="E7C675"/>
                </a:solidFill>
              </a:rPr>
              <a:t>financeiros- econômicos</a:t>
            </a:r>
          </a:p>
          <a:p>
            <a:pPr marL="534924" indent="-534924">
              <a:buFont typeface="Arial" panose="020B0604020202020204" pitchFamily="34" charset="0"/>
              <a:buAutoNum type="arabicPeriod"/>
            </a:pPr>
            <a:r>
              <a:rPr lang="pt-BR" sz="1400" b="1" dirty="0">
                <a:solidFill>
                  <a:srgbClr val="E7C675"/>
                </a:solidFill>
                <a:latin typeface="Hurme Geometric Sans 1"/>
              </a:rPr>
              <a:t>Plano de Recuperação Judicial</a:t>
            </a:r>
          </a:p>
        </p:txBody>
      </p:sp>
      <p:sp>
        <p:nvSpPr>
          <p:cNvPr id="4" name="Espaço Reservado para Texto 3">
            <a:extLst>
              <a:ext uri="{FF2B5EF4-FFF2-40B4-BE49-F238E27FC236}">
                <a16:creationId xmlns:a16="http://schemas.microsoft.com/office/drawing/2014/main" id="{169ED076-AC7B-40C0-8E2E-63313F47C169}"/>
              </a:ext>
            </a:extLst>
          </p:cNvPr>
          <p:cNvSpPr>
            <a:spLocks noGrp="1"/>
          </p:cNvSpPr>
          <p:nvPr>
            <p:ph type="body" sz="quarter" idx="18"/>
          </p:nvPr>
        </p:nvSpPr>
        <p:spPr>
          <a:xfrm>
            <a:off x="699704" y="2917564"/>
            <a:ext cx="4705964" cy="1724820"/>
          </a:xfrm>
        </p:spPr>
        <p:txBody>
          <a:bodyPr/>
          <a:lstStyle/>
          <a:p>
            <a:r>
              <a:rPr lang="pt-BR" dirty="0" smtClean="0"/>
              <a:t>SUMÁRIO EXECUTIVO</a:t>
            </a:r>
            <a:endParaRPr lang="pt-BR" dirty="0"/>
          </a:p>
        </p:txBody>
      </p:sp>
      <p:sp>
        <p:nvSpPr>
          <p:cNvPr id="5" name="Espaço Reservado para Texto 4">
            <a:extLst>
              <a:ext uri="{FF2B5EF4-FFF2-40B4-BE49-F238E27FC236}">
                <a16:creationId xmlns:a16="http://schemas.microsoft.com/office/drawing/2014/main" id="{4BAF371E-6736-477F-A8AF-5BF374FD6C62}"/>
              </a:ext>
            </a:extLst>
          </p:cNvPr>
          <p:cNvSpPr>
            <a:spLocks noGrp="1"/>
          </p:cNvSpPr>
          <p:nvPr>
            <p:ph type="body" sz="quarter" idx="23"/>
          </p:nvPr>
        </p:nvSpPr>
        <p:spPr>
          <a:xfrm>
            <a:off x="1322359" y="5570807"/>
            <a:ext cx="3432520" cy="548640"/>
          </a:xfrm>
        </p:spPr>
        <p:txBody>
          <a:bodyPr/>
          <a:lstStyle/>
          <a:p>
            <a:r>
              <a:rPr lang="pt-BR" dirty="0"/>
              <a:t>Relatório mensal de atividades</a:t>
            </a:r>
          </a:p>
        </p:txBody>
      </p:sp>
      <p:sp>
        <p:nvSpPr>
          <p:cNvPr id="7" name="Espaço Reservado para Texto 6">
            <a:extLst>
              <a:ext uri="{FF2B5EF4-FFF2-40B4-BE49-F238E27FC236}">
                <a16:creationId xmlns:a16="http://schemas.microsoft.com/office/drawing/2014/main" id="{1AB4EE7F-A9B1-48CC-89EF-DCAF903EC333}"/>
              </a:ext>
            </a:extLst>
          </p:cNvPr>
          <p:cNvSpPr>
            <a:spLocks noGrp="1"/>
          </p:cNvSpPr>
          <p:nvPr>
            <p:ph type="body" sz="quarter" idx="25"/>
          </p:nvPr>
        </p:nvSpPr>
        <p:spPr/>
        <p:txBody>
          <a:bodyPr/>
          <a:lstStyle/>
          <a:p>
            <a:r>
              <a:rPr lang="pt-BR" dirty="0"/>
              <a:t>recuperação judicial</a:t>
            </a:r>
          </a:p>
        </p:txBody>
      </p:sp>
    </p:spTree>
    <p:extLst>
      <p:ext uri="{BB962C8B-B14F-4D97-AF65-F5344CB8AC3E}">
        <p14:creationId xmlns:p14="http://schemas.microsoft.com/office/powerpoint/2010/main" val="494618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dirty="0" smtClean="0"/>
              <a:t>2. SUMÁRIO </a:t>
            </a:r>
            <a:r>
              <a:rPr lang="pt-BR" dirty="0"/>
              <a:t>EXECUTIVO</a:t>
            </a:r>
          </a:p>
        </p:txBody>
      </p:sp>
      <p:graphicFrame>
        <p:nvGraphicFramePr>
          <p:cNvPr id="29" name="Tabela 28"/>
          <p:cNvGraphicFramePr>
            <a:graphicFrameLocks noGrp="1"/>
          </p:cNvGraphicFramePr>
          <p:nvPr>
            <p:extLst>
              <p:ext uri="{D42A27DB-BD31-4B8C-83A1-F6EECF244321}">
                <p14:modId xmlns:p14="http://schemas.microsoft.com/office/powerpoint/2010/main" val="4061407948"/>
              </p:ext>
            </p:extLst>
          </p:nvPr>
        </p:nvGraphicFramePr>
        <p:xfrm>
          <a:off x="379123" y="819742"/>
          <a:ext cx="11780806" cy="5031200"/>
        </p:xfrm>
        <a:graphic>
          <a:graphicData uri="http://schemas.openxmlformats.org/drawingml/2006/table">
            <a:tbl>
              <a:tblPr firstRow="1" bandRow="1">
                <a:tableStyleId>{5C22544A-7EE6-4342-B048-85BDC9FD1C3A}</a:tableStyleId>
              </a:tblPr>
              <a:tblGrid>
                <a:gridCol w="1919345">
                  <a:extLst>
                    <a:ext uri="{9D8B030D-6E8A-4147-A177-3AD203B41FA5}">
                      <a16:colId xmlns:a16="http://schemas.microsoft.com/office/drawing/2014/main" val="20000"/>
                    </a:ext>
                  </a:extLst>
                </a:gridCol>
                <a:gridCol w="9861461">
                  <a:extLst>
                    <a:ext uri="{9D8B030D-6E8A-4147-A177-3AD203B41FA5}">
                      <a16:colId xmlns:a16="http://schemas.microsoft.com/office/drawing/2014/main" val="20001"/>
                    </a:ext>
                  </a:extLst>
                </a:gridCol>
              </a:tblGrid>
              <a:tr h="389027">
                <a:tc>
                  <a:txBody>
                    <a:bodyPr/>
                    <a:lstStyle/>
                    <a:p>
                      <a:r>
                        <a:rPr lang="pt-BR" sz="1700" dirty="0">
                          <a:latin typeface="Hurme Geometric Sans 1"/>
                        </a:rPr>
                        <a:t>Assuntos</a:t>
                      </a:r>
                    </a:p>
                  </a:txBody>
                  <a:tcPr marL="99917" marR="99917" marT="49959" marB="49959">
                    <a:solidFill>
                      <a:srgbClr val="B48A20"/>
                    </a:solidFill>
                  </a:tcPr>
                </a:tc>
                <a:tc>
                  <a:txBody>
                    <a:bodyPr/>
                    <a:lstStyle/>
                    <a:p>
                      <a:r>
                        <a:rPr lang="pt-BR" sz="1700" dirty="0">
                          <a:latin typeface="Hurme Geometric Sans 1"/>
                        </a:rPr>
                        <a:t>Comentários</a:t>
                      </a:r>
                    </a:p>
                  </a:txBody>
                  <a:tcPr marL="99917" marR="99917" marT="49959" marB="49959">
                    <a:solidFill>
                      <a:srgbClr val="B48A20"/>
                    </a:solidFill>
                  </a:tcPr>
                </a:tc>
                <a:extLst>
                  <a:ext uri="{0D108BD9-81ED-4DB2-BD59-A6C34878D82A}">
                    <a16:rowId xmlns:a16="http://schemas.microsoft.com/office/drawing/2014/main" val="10000"/>
                  </a:ext>
                </a:extLst>
              </a:tr>
              <a:tr h="1010724">
                <a:tc>
                  <a:txBody>
                    <a:bodyPr/>
                    <a:lstStyle/>
                    <a:p>
                      <a:r>
                        <a:rPr lang="pt-BR" sz="1400" b="1" dirty="0">
                          <a:solidFill>
                            <a:schemeClr val="tx1"/>
                          </a:solidFill>
                          <a:latin typeface="Hurme Geometric Sans 1"/>
                        </a:rPr>
                        <a:t>Informações operacionais</a:t>
                      </a:r>
                    </a:p>
                  </a:txBody>
                  <a:tcPr marL="99917" marR="99917" marT="49959" marB="49959">
                    <a:solidFill>
                      <a:srgbClr val="D0CFCD"/>
                    </a:solidFill>
                  </a:tcPr>
                </a:tc>
                <a:tc>
                  <a:txBody>
                    <a:bodyPr/>
                    <a:lstStyle/>
                    <a:p>
                      <a:pPr marL="177800" marR="0" lvl="0" indent="-177800" algn="just" defTabSz="106984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300" kern="1200" baseline="0" dirty="0" smtClean="0">
                          <a:solidFill>
                            <a:schemeClr val="tx1"/>
                          </a:solidFill>
                          <a:latin typeface="Hurme Geometric Sans 1"/>
                          <a:ea typeface="+mn-ea"/>
                          <a:cs typeface="+mn-cs"/>
                        </a:rPr>
                        <a:t>A </a:t>
                      </a:r>
                      <a:r>
                        <a:rPr lang="pt-BR" sz="1300" kern="1200" baseline="0" dirty="0" err="1" smtClean="0">
                          <a:solidFill>
                            <a:schemeClr val="tx1"/>
                          </a:solidFill>
                          <a:latin typeface="Hurme Geometric Sans 1"/>
                          <a:ea typeface="+mn-ea"/>
                          <a:cs typeface="+mn-cs"/>
                        </a:rPr>
                        <a:t>Mercosilver</a:t>
                      </a:r>
                      <a:r>
                        <a:rPr lang="pt-BR" sz="1300" kern="1200" baseline="0" dirty="0" smtClean="0">
                          <a:solidFill>
                            <a:schemeClr val="tx1"/>
                          </a:solidFill>
                          <a:latin typeface="Hurme Geometric Sans 1"/>
                          <a:ea typeface="+mn-ea"/>
                          <a:cs typeface="+mn-cs"/>
                        </a:rPr>
                        <a:t> Importação e Exportação tem como sua atividade principal o comércio atacadista de máquinas e equipamentos para uso comercial; partes e peças. </a:t>
                      </a:r>
                    </a:p>
                    <a:p>
                      <a:pPr marL="177800" marR="0" lvl="0" indent="-177800" algn="just" defTabSz="106984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300" kern="1200" baseline="0" dirty="0" smtClean="0">
                          <a:solidFill>
                            <a:schemeClr val="tx1"/>
                          </a:solidFill>
                          <a:latin typeface="Hurme Geometric Sans 1"/>
                          <a:ea typeface="+mn-ea"/>
                          <a:cs typeface="+mn-cs"/>
                        </a:rPr>
                        <a:t>Solicitamos a Recuperanda que encaminhe o contrato social referente a última alteração para possamos verificar, pois antes seu CNAE principal era o de transporte rodoviário nacional e internacional, e perante a consulta do cartão CNPJ no site da Receita Federal, esta informação foi alterada.</a:t>
                      </a:r>
                    </a:p>
                  </a:txBody>
                  <a:tcPr marL="99917" marR="99917" marT="49959" marB="49959">
                    <a:solidFill>
                      <a:srgbClr val="D0CFCD"/>
                    </a:solidFill>
                  </a:tcPr>
                </a:tc>
                <a:extLst>
                  <a:ext uri="{0D108BD9-81ED-4DB2-BD59-A6C34878D82A}">
                    <a16:rowId xmlns:a16="http://schemas.microsoft.com/office/drawing/2014/main" val="10001"/>
                  </a:ext>
                </a:extLst>
              </a:tr>
              <a:tr h="7564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00" b="1" dirty="0">
                          <a:solidFill>
                            <a:schemeClr val="tx1"/>
                          </a:solidFill>
                          <a:latin typeface="Hurme Geometric Sans 1"/>
                        </a:rPr>
                        <a:t>Quadro de colaboradores</a:t>
                      </a:r>
                    </a:p>
                    <a:p>
                      <a:endParaRPr lang="pt-BR" sz="1400" b="1" dirty="0">
                        <a:solidFill>
                          <a:schemeClr val="tx1"/>
                        </a:solidFill>
                        <a:latin typeface="Hurme Geometric Sans 1"/>
                      </a:endParaRPr>
                    </a:p>
                  </a:txBody>
                  <a:tcPr marL="99917" marR="99917" marT="49959" marB="49959">
                    <a:solidFill>
                      <a:srgbClr val="E5D7BC"/>
                    </a:solidFill>
                  </a:tcPr>
                </a:tc>
                <a:tc>
                  <a:txBody>
                    <a:bodyPr/>
                    <a:lstStyle/>
                    <a:p>
                      <a:pPr marL="177800" marR="0" lvl="0" indent="-1778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300" kern="1200" baseline="0" noProof="0" dirty="0" smtClean="0">
                          <a:solidFill>
                            <a:schemeClr val="tx1"/>
                          </a:solidFill>
                          <a:latin typeface="Hurme Geometric Sans 1"/>
                          <a:ea typeface="+mn-ea"/>
                          <a:cs typeface="+mn-cs"/>
                        </a:rPr>
                        <a:t>A Recuperanda possui apenas uma funcionária registrada, que atua na área administrativa. De acordo com a visita feita a empresa, em maio de 2019, nenhum motorista tem registro em folha de pagamento, sendo que todos atuam como autônomos.  </a:t>
                      </a:r>
                    </a:p>
                  </a:txBody>
                  <a:tcPr marL="99917" marR="99917" marT="49959" marB="49959">
                    <a:solidFill>
                      <a:srgbClr val="E5D7BC"/>
                    </a:solidFill>
                  </a:tcPr>
                </a:tc>
                <a:extLst>
                  <a:ext uri="{0D108BD9-81ED-4DB2-BD59-A6C34878D82A}">
                    <a16:rowId xmlns:a16="http://schemas.microsoft.com/office/drawing/2014/main" val="10002"/>
                  </a:ext>
                </a:extLst>
              </a:tr>
              <a:tr h="912221">
                <a:tc>
                  <a:txBody>
                    <a:bodyPr/>
                    <a:lstStyle/>
                    <a:p>
                      <a:r>
                        <a:rPr lang="pt-BR" sz="1400" b="1" dirty="0">
                          <a:solidFill>
                            <a:schemeClr val="tx1"/>
                          </a:solidFill>
                          <a:latin typeface="Hurme Geometric Sans 1"/>
                        </a:rPr>
                        <a:t>Regime de tributação das Recuperandas</a:t>
                      </a:r>
                    </a:p>
                  </a:txBody>
                  <a:tcPr marL="99917" marR="99917" marT="49959" marB="49959">
                    <a:solidFill>
                      <a:srgbClr val="D0CFCD"/>
                    </a:solidFill>
                  </a:tcPr>
                </a:tc>
                <a:tc>
                  <a:txBody>
                    <a:bodyPr/>
                    <a:lstStyle/>
                    <a:p>
                      <a:pPr marL="177800" marR="0" lvl="0" indent="-1778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A </a:t>
                      </a:r>
                      <a:r>
                        <a:rPr kumimoji="0" lang="pt-BR" sz="1300" b="0" i="0" u="none" strike="noStrike" kern="1200" cap="none" spc="0" normalizeH="0" baseline="0" noProof="0" dirty="0" err="1" smtClean="0">
                          <a:ln>
                            <a:noFill/>
                          </a:ln>
                          <a:solidFill>
                            <a:schemeClr val="tx1"/>
                          </a:solidFill>
                          <a:effectLst/>
                          <a:uLnTx/>
                          <a:uFillTx/>
                          <a:latin typeface="Hurme Geometric Sans 1"/>
                          <a:ea typeface="+mn-ea"/>
                          <a:cs typeface="+mn-cs"/>
                        </a:rPr>
                        <a:t>Mercosilver</a:t>
                      </a: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 optou pelo regime de tributação de lucro presumido. O enquadramento no regime é permitido, em razão do faturamento ser inferior a R$78.000.000,00, ao ano. </a:t>
                      </a: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endParaRPr>
                    </a:p>
                  </a:txBody>
                  <a:tcPr marL="99917" marR="99917" marT="49959" marB="49959">
                    <a:solidFill>
                      <a:srgbClr val="D0CFCD"/>
                    </a:solidFill>
                  </a:tcPr>
                </a:tc>
                <a:extLst>
                  <a:ext uri="{0D108BD9-81ED-4DB2-BD59-A6C34878D82A}">
                    <a16:rowId xmlns:a16="http://schemas.microsoft.com/office/drawing/2014/main" val="10003"/>
                  </a:ext>
                </a:extLst>
              </a:tr>
              <a:tr h="748965">
                <a:tc>
                  <a:txBody>
                    <a:bodyPr/>
                    <a:lstStyle/>
                    <a:p>
                      <a:r>
                        <a:rPr lang="pt-BR" sz="1400" b="1" dirty="0">
                          <a:solidFill>
                            <a:schemeClr val="tx1"/>
                          </a:solidFill>
                          <a:latin typeface="Hurme Geometric Sans 1"/>
                        </a:rPr>
                        <a:t>Dados econômico-financeiros</a:t>
                      </a:r>
                    </a:p>
                  </a:txBody>
                  <a:tcPr marL="99917" marR="99917" marT="49959" marB="49959">
                    <a:solidFill>
                      <a:srgbClr val="E5D7BC"/>
                    </a:solidFill>
                  </a:tcPr>
                </a:tc>
                <a:tc>
                  <a:txBody>
                    <a:bodyPr/>
                    <a:lstStyle/>
                    <a:p>
                      <a:pPr marL="177800" marR="0" lvl="0" indent="-1778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Os demonstrativos contábeis de 2018 e 2019, foram alterados pela pessoa responsável pela contabilidade. No relatório constam Balanços Patrimoniais e Demonstrativos de Resultados de 2019 atualizados.  </a:t>
                      </a:r>
                    </a:p>
                    <a:p>
                      <a:pPr marL="177800" marR="0" lvl="0" indent="-1778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A receita bruta de vendas da empresa  apresentou um aumento de 9% em relação a fevereiro, totalizando R$ 29.192,00.</a:t>
                      </a:r>
                    </a:p>
                    <a:p>
                      <a:pPr marL="177800" marR="0" lvl="0" indent="-1778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O prejuízo líquido de março foi de R$ 158 mil,  o prejuízo total acumulado no ano de 2019 é de R$ 478 mil.;</a:t>
                      </a:r>
                    </a:p>
                    <a:p>
                      <a:pPr marL="177800" marR="0" lvl="0" indent="-1778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Solicitamos a empresa para que revise os veículos contabilizados no patrimônio que apresenta um saldo de R$ 8.845.204,80, em reunião realizada, a mesma nos informou que a composição desta conta não é a realidade da Recuperanda. Até o encerramento deste relatório não recebemos as informações retificadas</a:t>
                      </a:r>
                      <a:r>
                        <a:rPr kumimoji="0" lang="pt-BR" sz="1300" b="0" i="0" u="none" strike="noStrike" kern="1200" cap="none" spc="0" normalizeH="0" baseline="0" noProof="0" dirty="0" smtClean="0">
                          <a:ln>
                            <a:noFill/>
                          </a:ln>
                          <a:solidFill>
                            <a:schemeClr val="bg2">
                              <a:lumMod val="10000"/>
                            </a:schemeClr>
                          </a:solidFill>
                          <a:effectLst/>
                          <a:uLnTx/>
                          <a:uFillTx/>
                          <a:latin typeface="Hurme Geometric Sans 1"/>
                          <a:ea typeface="+mn-ea"/>
                          <a:cs typeface="+mn-cs"/>
                        </a:rPr>
                        <a:t>.  </a:t>
                      </a:r>
                      <a:endParaRPr kumimoji="0" lang="pt-BR" sz="1300" b="0" i="0" u="none" strike="noStrike" kern="1200" cap="none" spc="0" normalizeH="0" baseline="0" noProof="0" dirty="0" smtClean="0">
                        <a:ln>
                          <a:noFill/>
                        </a:ln>
                        <a:solidFill>
                          <a:schemeClr val="bg2">
                            <a:lumMod val="10000"/>
                          </a:schemeClr>
                        </a:solidFill>
                        <a:effectLst/>
                        <a:uLnTx/>
                        <a:uFillTx/>
                        <a:latin typeface="Hurme Geometric Sans 1"/>
                        <a:ea typeface="+mn-ea"/>
                        <a:cs typeface="+mn-cs"/>
                      </a:endParaRPr>
                    </a:p>
                    <a:p>
                      <a:pPr marL="177800" marR="0" lvl="0" indent="-1778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300" b="0" i="0" u="none" strike="noStrike" kern="1200" cap="none" spc="0" normalizeH="0" baseline="0" noProof="0" dirty="0" smtClean="0">
                          <a:ln>
                            <a:noFill/>
                          </a:ln>
                          <a:solidFill>
                            <a:schemeClr val="bg2">
                              <a:lumMod val="10000"/>
                            </a:schemeClr>
                          </a:solidFill>
                          <a:effectLst/>
                          <a:uLnTx/>
                          <a:uFillTx/>
                          <a:latin typeface="Hurme Geometric Sans 1"/>
                          <a:ea typeface="+mn-ea"/>
                          <a:cs typeface="+mn-cs"/>
                        </a:rPr>
                        <a:t>A </a:t>
                      </a:r>
                      <a:r>
                        <a:rPr kumimoji="0" lang="pt-BR" sz="1300" b="0" i="0" u="none" strike="noStrike" kern="1200" cap="none" spc="0" normalizeH="0" baseline="0" noProof="0" dirty="0" smtClean="0">
                          <a:ln>
                            <a:noFill/>
                          </a:ln>
                          <a:solidFill>
                            <a:schemeClr val="bg2">
                              <a:lumMod val="10000"/>
                            </a:schemeClr>
                          </a:solidFill>
                          <a:effectLst/>
                          <a:uLnTx/>
                          <a:uFillTx/>
                          <a:latin typeface="Hurme Geometric Sans 1"/>
                          <a:ea typeface="+mn-ea"/>
                          <a:cs typeface="+mn-cs"/>
                        </a:rPr>
                        <a:t>empresa têm realizado vendas exclusivamente pra o </a:t>
                      </a:r>
                      <a:r>
                        <a:rPr kumimoji="0" lang="pt-BR" sz="1300" b="0" i="0" u="none" strike="noStrike" kern="1200" cap="none" spc="0" normalizeH="0" baseline="0" noProof="0" dirty="0" smtClean="0">
                          <a:ln>
                            <a:noFill/>
                          </a:ln>
                          <a:solidFill>
                            <a:schemeClr val="bg2">
                              <a:lumMod val="10000"/>
                            </a:schemeClr>
                          </a:solidFill>
                          <a:effectLst/>
                          <a:uLnTx/>
                          <a:uFillTx/>
                          <a:latin typeface="Hurme Geometric Sans 1"/>
                          <a:ea typeface="+mn-ea"/>
                          <a:cs typeface="+mn-cs"/>
                        </a:rPr>
                        <a:t>cliente Merco Design  SRL, situada na Argentina, onde possui o mesmo sócio em comum da Recuperanda Sr. Sergio Ricardo Silveira.</a:t>
                      </a:r>
                      <a:endParaRPr kumimoji="0" lang="pt-BR" sz="1300" b="0" i="0" u="none" strike="noStrike" kern="1200" cap="none" spc="0" normalizeH="0" baseline="0" noProof="0" dirty="0" smtClean="0">
                        <a:ln>
                          <a:noFill/>
                        </a:ln>
                        <a:solidFill>
                          <a:schemeClr val="bg2">
                            <a:lumMod val="10000"/>
                          </a:schemeClr>
                        </a:solidFill>
                        <a:effectLst/>
                        <a:uLnTx/>
                        <a:uFillTx/>
                        <a:latin typeface="Hurme Geometric Sans 1"/>
                        <a:ea typeface="+mn-ea"/>
                        <a:cs typeface="+mn-cs"/>
                      </a:endParaRPr>
                    </a:p>
                  </a:txBody>
                  <a:tcPr marL="99917" marR="99917" marT="49959" marB="49959">
                    <a:solidFill>
                      <a:srgbClr val="E5D7BC"/>
                    </a:solidFill>
                  </a:tcPr>
                </a:tc>
                <a:extLst>
                  <a:ext uri="{0D108BD9-81ED-4DB2-BD59-A6C34878D82A}">
                    <a16:rowId xmlns:a16="http://schemas.microsoft.com/office/drawing/2014/main" val="10004"/>
                  </a:ext>
                </a:extLst>
              </a:tr>
            </a:tbl>
          </a:graphicData>
        </a:graphic>
      </p:graphicFrame>
      <p:sp>
        <p:nvSpPr>
          <p:cNvPr id="2" name="CaixaDeTexto 1"/>
          <p:cNvSpPr txBox="1"/>
          <p:nvPr/>
        </p:nvSpPr>
        <p:spPr>
          <a:xfrm>
            <a:off x="379123" y="7090117"/>
            <a:ext cx="380532" cy="471146"/>
          </a:xfrm>
          <a:prstGeom prst="rect">
            <a:avLst/>
          </a:prstGeom>
          <a:solidFill>
            <a:schemeClr val="bg1"/>
          </a:solidFill>
        </p:spPr>
        <p:txBody>
          <a:bodyPr wrap="square" rtlCol="0">
            <a:spAutoFit/>
          </a:bodyPr>
          <a:lstStyle/>
          <a:p>
            <a:endParaRPr lang="pt-BR" dirty="0"/>
          </a:p>
        </p:txBody>
      </p:sp>
      <p:graphicFrame>
        <p:nvGraphicFramePr>
          <p:cNvPr id="7" name="Tabela 6"/>
          <p:cNvGraphicFramePr>
            <a:graphicFrameLocks noGrp="1"/>
          </p:cNvGraphicFramePr>
          <p:nvPr>
            <p:extLst>
              <p:ext uri="{D42A27DB-BD31-4B8C-83A1-F6EECF244321}">
                <p14:modId xmlns:p14="http://schemas.microsoft.com/office/powerpoint/2010/main" val="3730197921"/>
              </p:ext>
            </p:extLst>
          </p:nvPr>
        </p:nvGraphicFramePr>
        <p:xfrm>
          <a:off x="379123" y="5850942"/>
          <a:ext cx="11780806" cy="808630"/>
        </p:xfrm>
        <a:graphic>
          <a:graphicData uri="http://schemas.openxmlformats.org/drawingml/2006/table">
            <a:tbl>
              <a:tblPr firstRow="1" bandRow="1">
                <a:tableStyleId>{5C22544A-7EE6-4342-B048-85BDC9FD1C3A}</a:tableStyleId>
              </a:tblPr>
              <a:tblGrid>
                <a:gridCol w="1914898">
                  <a:extLst>
                    <a:ext uri="{9D8B030D-6E8A-4147-A177-3AD203B41FA5}">
                      <a16:colId xmlns:a16="http://schemas.microsoft.com/office/drawing/2014/main" val="20000"/>
                    </a:ext>
                  </a:extLst>
                </a:gridCol>
                <a:gridCol w="9865908">
                  <a:extLst>
                    <a:ext uri="{9D8B030D-6E8A-4147-A177-3AD203B41FA5}">
                      <a16:colId xmlns:a16="http://schemas.microsoft.com/office/drawing/2014/main" val="20001"/>
                    </a:ext>
                  </a:extLst>
                </a:gridCol>
              </a:tblGrid>
              <a:tr h="8086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300" b="1" dirty="0">
                          <a:solidFill>
                            <a:schemeClr val="tx1"/>
                          </a:solidFill>
                          <a:latin typeface="Hurme Geometric Sans 1"/>
                        </a:rPr>
                        <a:t>Última visita do Administrador</a:t>
                      </a:r>
                      <a:r>
                        <a:rPr lang="pt-BR" sz="1300" b="1" baseline="0" dirty="0">
                          <a:solidFill>
                            <a:schemeClr val="tx1"/>
                          </a:solidFill>
                          <a:latin typeface="Hurme Geometric Sans 1"/>
                        </a:rPr>
                        <a:t> Judicial</a:t>
                      </a:r>
                      <a:endParaRPr lang="pt-BR" sz="1300" b="1" dirty="0">
                        <a:solidFill>
                          <a:schemeClr val="tx1"/>
                        </a:solidFill>
                        <a:latin typeface="Hurme Geometric Sans 1"/>
                      </a:endParaRPr>
                    </a:p>
                  </a:txBody>
                  <a:tcPr>
                    <a:solidFill>
                      <a:srgbClr val="D0CFCD"/>
                    </a:solidFill>
                  </a:tcPr>
                </a:tc>
                <a:tc>
                  <a:txBody>
                    <a:bodyPr/>
                    <a:lstStyle/>
                    <a:p>
                      <a:pPr marL="177800" marR="0" lvl="0" indent="-1778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300" b="0" i="0" u="none" strike="noStrike" kern="1200" cap="none" spc="0" normalizeH="0" baseline="0" noProof="0" dirty="0">
                          <a:ln>
                            <a:noFill/>
                          </a:ln>
                          <a:solidFill>
                            <a:schemeClr val="tx1"/>
                          </a:solidFill>
                          <a:effectLst/>
                          <a:uLnTx/>
                          <a:uFillTx/>
                          <a:latin typeface="Hurme Geometric Sans 1"/>
                          <a:ea typeface="+mn-ea"/>
                          <a:cs typeface="+mn-cs"/>
                        </a:rPr>
                        <a:t>Em </a:t>
                      </a: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16 </a:t>
                      </a:r>
                      <a:r>
                        <a:rPr kumimoji="0" lang="pt-BR" sz="1300" b="0" i="0" u="none" strike="noStrike" kern="1200" cap="none" spc="0" normalizeH="0" baseline="0" noProof="0" dirty="0">
                          <a:ln>
                            <a:noFill/>
                          </a:ln>
                          <a:solidFill>
                            <a:schemeClr val="tx1"/>
                          </a:solidFill>
                          <a:effectLst/>
                          <a:uLnTx/>
                          <a:uFillTx/>
                          <a:latin typeface="Hurme Geometric Sans 1"/>
                          <a:ea typeface="+mn-ea"/>
                          <a:cs typeface="+mn-cs"/>
                        </a:rPr>
                        <a:t>de </a:t>
                      </a: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maio </a:t>
                      </a:r>
                      <a:r>
                        <a:rPr kumimoji="0" lang="pt-BR" sz="1300" b="0" i="0" u="none" strike="noStrike" kern="1200" cap="none" spc="0" normalizeH="0" baseline="0" noProof="0" dirty="0">
                          <a:ln>
                            <a:noFill/>
                          </a:ln>
                          <a:solidFill>
                            <a:schemeClr val="tx1"/>
                          </a:solidFill>
                          <a:effectLst/>
                          <a:uLnTx/>
                          <a:uFillTx/>
                          <a:latin typeface="Hurme Geometric Sans 1"/>
                          <a:ea typeface="+mn-ea"/>
                          <a:cs typeface="+mn-cs"/>
                        </a:rPr>
                        <a:t>de </a:t>
                      </a: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2019, </a:t>
                      </a:r>
                      <a:r>
                        <a:rPr kumimoji="0" lang="pt-BR" sz="1300" b="0" i="0" u="none" strike="noStrike" kern="1200" cap="none" spc="0" normalizeH="0" baseline="0" noProof="0" dirty="0">
                          <a:ln>
                            <a:noFill/>
                          </a:ln>
                          <a:solidFill>
                            <a:schemeClr val="tx1"/>
                          </a:solidFill>
                          <a:effectLst/>
                          <a:uLnTx/>
                          <a:uFillTx/>
                          <a:latin typeface="Hurme Geometric Sans 1"/>
                          <a:ea typeface="+mn-ea"/>
                          <a:cs typeface="+mn-cs"/>
                        </a:rPr>
                        <a:t>a Administradora Judicial visitou </a:t>
                      </a: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a empresa </a:t>
                      </a:r>
                      <a:r>
                        <a:rPr kumimoji="0" lang="pt-BR" sz="1300" b="0" i="0" u="none" strike="noStrike" kern="1200" cap="none" spc="0" normalizeH="0" baseline="0" noProof="0" dirty="0">
                          <a:ln>
                            <a:noFill/>
                          </a:ln>
                          <a:solidFill>
                            <a:schemeClr val="tx1"/>
                          </a:solidFill>
                          <a:effectLst/>
                          <a:uLnTx/>
                          <a:uFillTx/>
                          <a:latin typeface="Hurme Geometric Sans 1"/>
                          <a:ea typeface="+mn-ea"/>
                          <a:cs typeface="+mn-cs"/>
                        </a:rPr>
                        <a:t>e realizou </a:t>
                      </a: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reunião com o Sr. Marcio Silva, que não é registrado na empresa, e com a funcionária Janete B. </a:t>
                      </a:r>
                      <a:r>
                        <a:rPr kumimoji="0" lang="pt-BR" sz="1300" b="0" i="0" u="none" strike="noStrike" kern="1200" cap="none" spc="0" normalizeH="0" baseline="0" noProof="0" dirty="0" err="1" smtClean="0">
                          <a:ln>
                            <a:noFill/>
                          </a:ln>
                          <a:solidFill>
                            <a:schemeClr val="tx1"/>
                          </a:solidFill>
                          <a:effectLst/>
                          <a:uLnTx/>
                          <a:uFillTx/>
                          <a:latin typeface="Hurme Geometric Sans 1"/>
                          <a:ea typeface="+mn-ea"/>
                          <a:cs typeface="+mn-cs"/>
                        </a:rPr>
                        <a:t>Mambach</a:t>
                      </a:r>
                      <a:r>
                        <a:rPr kumimoji="0" lang="pt-BR" sz="1300" b="0" i="0" u="none" strike="noStrike" kern="1200" cap="none" spc="0" normalizeH="0" baseline="0" noProof="0" dirty="0" smtClean="0">
                          <a:ln>
                            <a:noFill/>
                          </a:ln>
                          <a:solidFill>
                            <a:schemeClr val="tx1"/>
                          </a:solidFill>
                          <a:effectLst/>
                          <a:uLnTx/>
                          <a:uFillTx/>
                          <a:latin typeface="Hurme Geometric Sans 1"/>
                          <a:ea typeface="+mn-ea"/>
                          <a:cs typeface="+mn-cs"/>
                        </a:rPr>
                        <a:t>. Foram verificadas algumas situações que serão narradas neste relatório e serão objeto de petição nos autos da recuperação judicial para esclarecimentos da Mercosilver.</a:t>
                      </a:r>
                      <a:endParaRPr kumimoji="0" lang="pt-BR" sz="1300" b="0" i="0" u="none" strike="noStrike" kern="1200" cap="none" spc="0" normalizeH="0" baseline="0" noProof="0" dirty="0">
                        <a:ln>
                          <a:noFill/>
                        </a:ln>
                        <a:solidFill>
                          <a:srgbClr val="FF0000"/>
                        </a:solidFill>
                        <a:effectLst/>
                        <a:uLnTx/>
                        <a:uFillTx/>
                        <a:latin typeface="Hurme Geometric Sans 1"/>
                        <a:ea typeface="+mn-ea"/>
                        <a:cs typeface="+mn-cs"/>
                      </a:endParaRPr>
                    </a:p>
                  </a:txBody>
                  <a:tcPr>
                    <a:solidFill>
                      <a:srgbClr val="D0CFCD"/>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003356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8A48D0EF-F364-45F0-9F05-3FD452EDF38A}"/>
              </a:ext>
            </a:extLst>
          </p:cNvPr>
          <p:cNvSpPr>
            <a:spLocks noGrp="1"/>
          </p:cNvSpPr>
          <p:nvPr>
            <p:ph type="body" sz="quarter" idx="17"/>
          </p:nvPr>
        </p:nvSpPr>
        <p:spPr>
          <a:xfrm>
            <a:off x="5769063" y="625691"/>
            <a:ext cx="5221143" cy="6641042"/>
          </a:xfrm>
        </p:spPr>
        <p:txBody>
          <a:bodyPr>
            <a:noAutofit/>
          </a:bodyPr>
          <a:lstStyle/>
          <a:p>
            <a:pPr marL="534924" indent="-534924">
              <a:buAutoNum type="arabicPeriod"/>
            </a:pPr>
            <a:r>
              <a:rPr lang="pt-BR" sz="1400" b="1" dirty="0">
                <a:solidFill>
                  <a:srgbClr val="E7C675"/>
                </a:solidFill>
                <a:latin typeface="Hurme Geometric Sans 1"/>
              </a:rPr>
              <a:t>Introdução</a:t>
            </a:r>
          </a:p>
          <a:p>
            <a:pPr marL="534924" indent="-534924">
              <a:buAutoNum type="arabicPeriod"/>
            </a:pPr>
            <a:r>
              <a:rPr lang="pt-BR" sz="1400" b="1" dirty="0">
                <a:solidFill>
                  <a:srgbClr val="E7C675"/>
                </a:solidFill>
              </a:rPr>
              <a:t>SUMÁRIO EXECUTIVO</a:t>
            </a:r>
          </a:p>
          <a:p>
            <a:pPr marL="534924" indent="-534924">
              <a:buAutoNum type="arabicPeriod"/>
            </a:pPr>
            <a:r>
              <a:rPr lang="pt-BR" sz="1400" b="1" dirty="0" smtClean="0">
                <a:latin typeface="Hurme Geometric Sans 1"/>
              </a:rPr>
              <a:t>Descrição da empresa</a:t>
            </a:r>
            <a:endParaRPr lang="pt-BR" sz="1400" b="1" dirty="0">
              <a:latin typeface="Hurme Geometric Sans 1"/>
            </a:endParaRPr>
          </a:p>
          <a:p>
            <a:pPr lvl="1" indent="0">
              <a:lnSpc>
                <a:spcPct val="150000"/>
              </a:lnSpc>
              <a:buNone/>
            </a:pPr>
            <a:r>
              <a:rPr lang="pt-BR" sz="1200" cap="all" dirty="0">
                <a:solidFill>
                  <a:srgbClr val="B48A20"/>
                </a:solidFill>
                <a:latin typeface="Hurme Geometric Sans 1"/>
              </a:rPr>
              <a:t>Histórico de atividades</a:t>
            </a:r>
          </a:p>
          <a:p>
            <a:pPr lvl="1" indent="0">
              <a:lnSpc>
                <a:spcPct val="150000"/>
              </a:lnSpc>
              <a:buNone/>
            </a:pPr>
            <a:r>
              <a:rPr lang="pt-BR" sz="1200" cap="all" dirty="0">
                <a:solidFill>
                  <a:srgbClr val="B48A20"/>
                </a:solidFill>
                <a:latin typeface="Hurme Geometric Sans 1"/>
              </a:rPr>
              <a:t>Estrutura societária</a:t>
            </a:r>
          </a:p>
          <a:p>
            <a:pPr lvl="1" indent="0">
              <a:lnSpc>
                <a:spcPct val="150000"/>
              </a:lnSpc>
              <a:buNone/>
            </a:pPr>
            <a:r>
              <a:rPr lang="pt-BR" sz="1200" cap="all" dirty="0" smtClean="0">
                <a:solidFill>
                  <a:srgbClr val="B48A20"/>
                </a:solidFill>
                <a:latin typeface="Hurme Geometric Sans 1"/>
              </a:rPr>
              <a:t>Instalações</a:t>
            </a:r>
          </a:p>
          <a:p>
            <a:pPr lvl="1" indent="0">
              <a:lnSpc>
                <a:spcPct val="150000"/>
              </a:lnSpc>
              <a:buNone/>
            </a:pPr>
            <a:r>
              <a:rPr lang="pt-BR" sz="1200" cap="all" dirty="0" err="1" smtClean="0">
                <a:solidFill>
                  <a:srgbClr val="B48A20"/>
                </a:solidFill>
                <a:latin typeface="Hurme Geometric Sans 1"/>
              </a:rPr>
              <a:t>funcionárioS</a:t>
            </a:r>
            <a:endParaRPr lang="pt-BR" sz="1200" cap="all" dirty="0" smtClean="0">
              <a:solidFill>
                <a:srgbClr val="B48A20"/>
              </a:solidFill>
              <a:latin typeface="Hurme Geometric Sans 1"/>
            </a:endParaRPr>
          </a:p>
          <a:p>
            <a:pPr marL="534924" indent="-534924">
              <a:buFont typeface="Arial" panose="020B0604020202020204" pitchFamily="34" charset="0"/>
              <a:buAutoNum type="arabicPeriod"/>
            </a:pPr>
            <a:r>
              <a:rPr lang="pt-BR" sz="1400" b="1" dirty="0" smtClean="0">
                <a:solidFill>
                  <a:srgbClr val="E7C675"/>
                </a:solidFill>
              </a:rPr>
              <a:t>Endividamento </a:t>
            </a:r>
          </a:p>
          <a:p>
            <a:pPr marL="534924" indent="-534924">
              <a:buAutoNum type="arabicPeriod"/>
            </a:pPr>
            <a:r>
              <a:rPr lang="pt-BR" sz="1400" b="1" dirty="0" smtClean="0">
                <a:solidFill>
                  <a:srgbClr val="E7C675"/>
                </a:solidFill>
                <a:latin typeface="Hurme Geometric Sans 1"/>
              </a:rPr>
              <a:t>Dados </a:t>
            </a:r>
            <a:r>
              <a:rPr lang="pt-BR" sz="1400" b="1" dirty="0">
                <a:solidFill>
                  <a:srgbClr val="E7C675"/>
                </a:solidFill>
                <a:latin typeface="Hurme Geometric Sans 1"/>
              </a:rPr>
              <a:t>financeiros- econômicos</a:t>
            </a:r>
          </a:p>
          <a:p>
            <a:pPr marL="534924" indent="-534924">
              <a:buFont typeface="Arial" panose="020B0604020202020204" pitchFamily="34" charset="0"/>
              <a:buAutoNum type="arabicPeriod"/>
            </a:pPr>
            <a:r>
              <a:rPr lang="pt-BR" sz="1400" b="1" dirty="0">
                <a:solidFill>
                  <a:srgbClr val="E7C675"/>
                </a:solidFill>
                <a:latin typeface="Hurme Geometric Sans 1"/>
              </a:rPr>
              <a:t>Plano de Recuperação Judicial</a:t>
            </a:r>
          </a:p>
        </p:txBody>
      </p:sp>
      <p:sp>
        <p:nvSpPr>
          <p:cNvPr id="4" name="Espaço Reservado para Texto 3">
            <a:extLst>
              <a:ext uri="{FF2B5EF4-FFF2-40B4-BE49-F238E27FC236}">
                <a16:creationId xmlns:a16="http://schemas.microsoft.com/office/drawing/2014/main" id="{169ED076-AC7B-40C0-8E2E-63313F47C169}"/>
              </a:ext>
            </a:extLst>
          </p:cNvPr>
          <p:cNvSpPr>
            <a:spLocks noGrp="1"/>
          </p:cNvSpPr>
          <p:nvPr>
            <p:ph type="body" sz="quarter" idx="18"/>
          </p:nvPr>
        </p:nvSpPr>
        <p:spPr>
          <a:xfrm>
            <a:off x="1322357" y="2798584"/>
            <a:ext cx="4446705" cy="1724820"/>
          </a:xfrm>
        </p:spPr>
        <p:txBody>
          <a:bodyPr anchor="ctr"/>
          <a:lstStyle/>
          <a:p>
            <a:r>
              <a:rPr lang="pt-BR" sz="3400" dirty="0" smtClean="0"/>
              <a:t>DESCRIÇÃO DAS EMPRESAS</a:t>
            </a:r>
            <a:endParaRPr lang="pt-BR" sz="3400" dirty="0"/>
          </a:p>
        </p:txBody>
      </p:sp>
      <p:sp>
        <p:nvSpPr>
          <p:cNvPr id="5" name="Espaço Reservado para Texto 4">
            <a:extLst>
              <a:ext uri="{FF2B5EF4-FFF2-40B4-BE49-F238E27FC236}">
                <a16:creationId xmlns:a16="http://schemas.microsoft.com/office/drawing/2014/main" id="{4BAF371E-6736-477F-A8AF-5BF374FD6C62}"/>
              </a:ext>
            </a:extLst>
          </p:cNvPr>
          <p:cNvSpPr>
            <a:spLocks noGrp="1"/>
          </p:cNvSpPr>
          <p:nvPr>
            <p:ph type="body" sz="quarter" idx="23"/>
          </p:nvPr>
        </p:nvSpPr>
        <p:spPr>
          <a:xfrm>
            <a:off x="1322359" y="5570807"/>
            <a:ext cx="3432520" cy="548640"/>
          </a:xfrm>
        </p:spPr>
        <p:txBody>
          <a:bodyPr/>
          <a:lstStyle/>
          <a:p>
            <a:r>
              <a:rPr lang="pt-BR" dirty="0"/>
              <a:t>Relatório mensal de atividades</a:t>
            </a:r>
          </a:p>
        </p:txBody>
      </p:sp>
      <p:sp>
        <p:nvSpPr>
          <p:cNvPr id="7" name="Espaço Reservado para Texto 6">
            <a:extLst>
              <a:ext uri="{FF2B5EF4-FFF2-40B4-BE49-F238E27FC236}">
                <a16:creationId xmlns:a16="http://schemas.microsoft.com/office/drawing/2014/main" id="{1AB4EE7F-A9B1-48CC-89EF-DCAF903EC333}"/>
              </a:ext>
            </a:extLst>
          </p:cNvPr>
          <p:cNvSpPr>
            <a:spLocks noGrp="1"/>
          </p:cNvSpPr>
          <p:nvPr>
            <p:ph type="body" sz="quarter" idx="25"/>
          </p:nvPr>
        </p:nvSpPr>
        <p:spPr/>
        <p:txBody>
          <a:bodyPr/>
          <a:lstStyle/>
          <a:p>
            <a:r>
              <a:rPr lang="pt-BR" dirty="0"/>
              <a:t>recuperação judicial</a:t>
            </a:r>
          </a:p>
        </p:txBody>
      </p:sp>
    </p:spTree>
    <p:extLst>
      <p:ext uri="{BB962C8B-B14F-4D97-AF65-F5344CB8AC3E}">
        <p14:creationId xmlns:p14="http://schemas.microsoft.com/office/powerpoint/2010/main" val="1274794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lstStyle/>
          <a:p>
            <a:r>
              <a:rPr lang="pt-BR" dirty="0" smtClean="0"/>
              <a:t>3. DESCRIÇÃO DA EMPRESA</a:t>
            </a:r>
            <a:endParaRPr lang="pt-BR" dirty="0"/>
          </a:p>
        </p:txBody>
      </p:sp>
      <p:sp>
        <p:nvSpPr>
          <p:cNvPr id="9" name="Espaço Reservado para Texto 8"/>
          <p:cNvSpPr>
            <a:spLocks noGrp="1"/>
          </p:cNvSpPr>
          <p:nvPr>
            <p:ph type="body" sz="quarter" idx="17"/>
          </p:nvPr>
        </p:nvSpPr>
        <p:spPr/>
        <p:txBody>
          <a:bodyPr/>
          <a:lstStyle/>
          <a:p>
            <a:r>
              <a:rPr lang="pt-BR" dirty="0" smtClean="0"/>
              <a:t>Histórico de atividades e funcionários</a:t>
            </a:r>
            <a:endParaRPr lang="pt-BR" dirty="0"/>
          </a:p>
        </p:txBody>
      </p:sp>
      <p:sp>
        <p:nvSpPr>
          <p:cNvPr id="10" name="Espaço Reservado para Texto 11">
            <a:extLst>
              <a:ext uri="{FF2B5EF4-FFF2-40B4-BE49-F238E27FC236}">
                <a16:creationId xmlns:a16="http://schemas.microsoft.com/office/drawing/2014/main" id="{19C94711-E684-4DE0-AD6B-27B95B6F4C38}"/>
              </a:ext>
            </a:extLst>
          </p:cNvPr>
          <p:cNvSpPr txBox="1">
            <a:spLocks/>
          </p:cNvSpPr>
          <p:nvPr/>
        </p:nvSpPr>
        <p:spPr>
          <a:xfrm>
            <a:off x="495946" y="1168925"/>
            <a:ext cx="6899465" cy="2260210"/>
          </a:xfrm>
          <a:prstGeom prst="rect">
            <a:avLst/>
          </a:prstGeom>
          <a:ln w="12700">
            <a:solidFill>
              <a:srgbClr val="B48A20"/>
            </a:solidFill>
          </a:ln>
        </p:spPr>
        <p:txBody>
          <a:bodyPr vert="horz" lIns="106985" tIns="53492" rIns="106985" bIns="53492" rtlCol="0" anchor="t">
            <a:normAutofit/>
          </a:bodyPr>
          <a:lstStyle>
            <a:lvl1pPr marL="0" indent="0" algn="l" defTabSz="1069848" rtl="0" eaLnBrk="1" latinLnBrk="0" hangingPunct="1">
              <a:lnSpc>
                <a:spcPct val="200000"/>
              </a:lnSpc>
              <a:spcBef>
                <a:spcPts val="1170"/>
              </a:spcBef>
              <a:buFont typeface="Arial" panose="020B0604020202020204" pitchFamily="34" charset="0"/>
              <a:buNone/>
              <a:defRPr sz="1200" kern="1200" cap="all" baseline="0">
                <a:solidFill>
                  <a:srgbClr val="B48A20"/>
                </a:solidFill>
                <a:latin typeface="Hurme Geometric Sans 2"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just">
              <a:lnSpc>
                <a:spcPts val="1440"/>
              </a:lnSpc>
              <a:spcBef>
                <a:spcPts val="600"/>
              </a:spcBef>
              <a:spcAft>
                <a:spcPts val="600"/>
              </a:spcAft>
            </a:pPr>
            <a:endParaRPr lang="pt-BR" cap="none" dirty="0">
              <a:solidFill>
                <a:schemeClr val="tx1"/>
              </a:solidFill>
              <a:latin typeface="Hurme Geometric Sans 2"/>
            </a:endParaRPr>
          </a:p>
        </p:txBody>
      </p:sp>
      <p:sp>
        <p:nvSpPr>
          <p:cNvPr id="2" name="Retângulo 1"/>
          <p:cNvSpPr/>
          <p:nvPr/>
        </p:nvSpPr>
        <p:spPr>
          <a:xfrm>
            <a:off x="609600" y="1182366"/>
            <a:ext cx="6785811" cy="1200329"/>
          </a:xfrm>
          <a:prstGeom prst="rect">
            <a:avLst/>
          </a:prstGeom>
        </p:spPr>
        <p:txBody>
          <a:bodyPr wrap="square">
            <a:spAutoFit/>
          </a:bodyPr>
          <a:lstStyle/>
          <a:p>
            <a:pPr algn="just">
              <a:lnSpc>
                <a:spcPct val="150000"/>
              </a:lnSpc>
            </a:pPr>
            <a:r>
              <a:rPr lang="pt-BR" sz="1200" dirty="0">
                <a:latin typeface="Hurme Geometric Sans 1"/>
              </a:rPr>
              <a:t>A </a:t>
            </a:r>
            <a:r>
              <a:rPr lang="pt-BR" sz="1200" dirty="0" err="1">
                <a:latin typeface="Hurme Geometric Sans 1"/>
              </a:rPr>
              <a:t>Mercosilver</a:t>
            </a:r>
            <a:r>
              <a:rPr lang="pt-BR" sz="1200" dirty="0">
                <a:latin typeface="Hurme Geometric Sans 1"/>
              </a:rPr>
              <a:t> Importação e Exportação LTDA EPP foi  constituída em maio de 2004, sob o CNPJ nº 03.710.199/0001-30. Localiza-se na Rua Curt </a:t>
            </a:r>
            <a:r>
              <a:rPr lang="pt-BR" sz="1200" dirty="0" err="1">
                <a:latin typeface="Hurme Geometric Sans 1"/>
              </a:rPr>
              <a:t>Wacker</a:t>
            </a:r>
            <a:r>
              <a:rPr lang="pt-BR" sz="1200" dirty="0">
                <a:latin typeface="Hurme Geometric Sans 1"/>
              </a:rPr>
              <a:t>, N°45, </a:t>
            </a:r>
            <a:r>
              <a:rPr lang="pt-BR" sz="1200" dirty="0" err="1">
                <a:latin typeface="Hurme Geometric Sans 1"/>
              </a:rPr>
              <a:t>Cep</a:t>
            </a:r>
            <a:r>
              <a:rPr lang="pt-BR" sz="1200" dirty="0">
                <a:latin typeface="Hurme Geometric Sans 1"/>
              </a:rPr>
              <a:t>: 93.332-200, Bairro Liberdade na Cidade de Novo Hamburgo – RS</a:t>
            </a:r>
            <a:r>
              <a:rPr lang="pt-BR" sz="1200" dirty="0" smtClean="0">
                <a:latin typeface="Hurme Geometric Sans 1"/>
              </a:rPr>
              <a:t>.</a:t>
            </a:r>
          </a:p>
          <a:p>
            <a:pPr algn="just">
              <a:lnSpc>
                <a:spcPct val="150000"/>
              </a:lnSpc>
            </a:pPr>
            <a:r>
              <a:rPr lang="pt-BR" sz="1200" dirty="0" smtClean="0">
                <a:latin typeface="Hurme Geometric Sans 1"/>
              </a:rPr>
              <a:t>Atividades</a:t>
            </a:r>
            <a:r>
              <a:rPr lang="pt-BR" sz="1200" dirty="0">
                <a:latin typeface="Hurme Geometric Sans 1"/>
              </a:rPr>
              <a:t>: transporte rodoviário nacional e internacional.</a:t>
            </a:r>
          </a:p>
        </p:txBody>
      </p:sp>
      <p:sp>
        <p:nvSpPr>
          <p:cNvPr id="12" name="Espaço Reservado para Texto 11">
            <a:extLst>
              <a:ext uri="{FF2B5EF4-FFF2-40B4-BE49-F238E27FC236}">
                <a16:creationId xmlns:a16="http://schemas.microsoft.com/office/drawing/2014/main" id="{09476391-4B4A-4DAD-B5C3-0722B1CA0EFA}"/>
              </a:ext>
            </a:extLst>
          </p:cNvPr>
          <p:cNvSpPr txBox="1">
            <a:spLocks/>
          </p:cNvSpPr>
          <p:nvPr/>
        </p:nvSpPr>
        <p:spPr>
          <a:xfrm>
            <a:off x="4384758" y="3539856"/>
            <a:ext cx="9899877" cy="369392"/>
          </a:xfrm>
          <a:prstGeom prst="rect">
            <a:avLst/>
          </a:prstGeom>
        </p:spPr>
        <p:txBody>
          <a:bodyPr vert="horz" lIns="106985" tIns="53492" rIns="106985" bIns="53492" rtlCol="0">
            <a:normAutofit/>
          </a:bodyPr>
          <a:lstStyle>
            <a:lvl1pPr marL="0" indent="0" algn="l" defTabSz="1069848" rtl="0" eaLnBrk="1" latinLnBrk="0" hangingPunct="1">
              <a:lnSpc>
                <a:spcPct val="90000"/>
              </a:lnSpc>
              <a:spcBef>
                <a:spcPts val="1170"/>
              </a:spcBef>
              <a:buFont typeface="Arial" panose="020B0604020202020204" pitchFamily="34" charset="0"/>
              <a:buNone/>
              <a:defRPr sz="1800" kern="1200">
                <a:solidFill>
                  <a:srgbClr val="B48A20"/>
                </a:solidFill>
                <a:latin typeface="Hurme Geometric Sans 1"/>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r>
              <a:rPr lang="pt-BR" sz="1400" b="1" dirty="0"/>
              <a:t>Estrutura Societária </a:t>
            </a:r>
            <a:r>
              <a:rPr lang="pt-BR" sz="1400" b="1" dirty="0" smtClean="0"/>
              <a:t>da Empresa </a:t>
            </a:r>
            <a:r>
              <a:rPr lang="pt-BR" sz="1400" b="1" dirty="0"/>
              <a:t>em Recuperação Judicial</a:t>
            </a:r>
          </a:p>
        </p:txBody>
      </p:sp>
      <p:sp>
        <p:nvSpPr>
          <p:cNvPr id="3" name="Retângulo 2"/>
          <p:cNvSpPr/>
          <p:nvPr/>
        </p:nvSpPr>
        <p:spPr>
          <a:xfrm>
            <a:off x="606235" y="2552657"/>
            <a:ext cx="6899465" cy="646331"/>
          </a:xfrm>
          <a:prstGeom prst="rect">
            <a:avLst/>
          </a:prstGeom>
        </p:spPr>
        <p:txBody>
          <a:bodyPr wrap="square">
            <a:spAutoFit/>
          </a:bodyPr>
          <a:lstStyle/>
          <a:p>
            <a:pPr>
              <a:lnSpc>
                <a:spcPct val="150000"/>
              </a:lnSpc>
            </a:pPr>
            <a:r>
              <a:rPr lang="pt-BR" sz="1200" dirty="0">
                <a:latin typeface="Hurme Geometric Sans 1"/>
              </a:rPr>
              <a:t>Abaixo segue o quadro de sócios da Recuperanda </a:t>
            </a:r>
            <a:r>
              <a:rPr lang="pt-BR" sz="1200" b="1" dirty="0">
                <a:solidFill>
                  <a:srgbClr val="1E1E1E"/>
                </a:solidFill>
                <a:latin typeface="Hurme Geometric Sans 1"/>
              </a:rPr>
              <a:t>MERCOSILVER IMPORTAÇÃO E EXPORTAÇÃO LTDA EPP.:</a:t>
            </a:r>
            <a:endParaRPr lang="pt-BR" sz="1200" dirty="0">
              <a:latin typeface="Hurme Geometric Sans 1"/>
            </a:endParaRPr>
          </a:p>
        </p:txBody>
      </p:sp>
      <p:graphicFrame>
        <p:nvGraphicFramePr>
          <p:cNvPr id="14" name="Espaço Reservado para Conteúdo 18">
            <a:extLst>
              <a:ext uri="{FF2B5EF4-FFF2-40B4-BE49-F238E27FC236}">
                <a16:creationId xmlns:a16="http://schemas.microsoft.com/office/drawing/2014/main" id="{7FB3924A-BCE3-418B-BF4A-76DB0348C285}"/>
              </a:ext>
            </a:extLst>
          </p:cNvPr>
          <p:cNvGraphicFramePr>
            <a:graphicFrameLocks/>
          </p:cNvGraphicFramePr>
          <p:nvPr>
            <p:extLst>
              <p:ext uri="{D42A27DB-BD31-4B8C-83A1-F6EECF244321}">
                <p14:modId xmlns:p14="http://schemas.microsoft.com/office/powerpoint/2010/main" val="129232392"/>
              </p:ext>
            </p:extLst>
          </p:nvPr>
        </p:nvGraphicFramePr>
        <p:xfrm>
          <a:off x="4552015" y="4137022"/>
          <a:ext cx="5145437" cy="27871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tângulo 10"/>
          <p:cNvSpPr/>
          <p:nvPr/>
        </p:nvSpPr>
        <p:spPr>
          <a:xfrm>
            <a:off x="7615989" y="1182366"/>
            <a:ext cx="5125453" cy="2246769"/>
          </a:xfrm>
          <a:prstGeom prst="rect">
            <a:avLst/>
          </a:prstGeom>
          <a:ln w="12700">
            <a:solidFill>
              <a:srgbClr val="B48A20"/>
            </a:solidFill>
          </a:ln>
        </p:spPr>
        <p:txBody>
          <a:bodyPr wrap="square">
            <a:spAutoFit/>
          </a:bodyPr>
          <a:lstStyle/>
          <a:p>
            <a:pPr algn="just">
              <a:spcBef>
                <a:spcPts val="1197"/>
              </a:spcBef>
            </a:pPr>
            <a:r>
              <a:rPr lang="pt-BR" sz="1200" dirty="0">
                <a:latin typeface="Hurme Geometric Sans 1"/>
              </a:rPr>
              <a:t>A fim de atender outro dos princípios da Recuperação Judicial – manutenção do emprego dos trabalhadores – está sendo fiscalizado o Setor de RH, para que os demais Órgãos da Recuperação, bem como Credores, tenham conhecimento da atual situação dos funcionários da Devedora.</a:t>
            </a:r>
          </a:p>
          <a:p>
            <a:pPr algn="just">
              <a:spcBef>
                <a:spcPts val="1197"/>
              </a:spcBef>
            </a:pPr>
            <a:r>
              <a:rPr lang="pt-BR" sz="1200" dirty="0">
                <a:latin typeface="Hurme Geometric Sans 1"/>
              </a:rPr>
              <a:t>Conforme informações fornecidas pela </a:t>
            </a:r>
            <a:r>
              <a:rPr lang="pt-BR" sz="1200" dirty="0" err="1">
                <a:latin typeface="Hurme Geometric Sans 1"/>
              </a:rPr>
              <a:t>Recuperanda</a:t>
            </a:r>
            <a:r>
              <a:rPr lang="pt-BR" sz="1200" dirty="0">
                <a:latin typeface="Hurme Geometric Sans 1"/>
              </a:rPr>
              <a:t>, atualmente a empresa conta com somente uma funcionária que atua na área administrativa. </a:t>
            </a:r>
            <a:r>
              <a:rPr lang="pt-BR" sz="1200" dirty="0" smtClean="0">
                <a:latin typeface="Hurme Geometric Sans 1"/>
              </a:rPr>
              <a:t>Todos os  motoristas que atuam na empresa são autônomos, ou seja, nenhum é registrado na folha de pagamento.</a:t>
            </a:r>
          </a:p>
          <a:p>
            <a:pPr algn="just">
              <a:spcBef>
                <a:spcPts val="1197"/>
              </a:spcBef>
            </a:pPr>
            <a:r>
              <a:rPr lang="pt-BR" sz="1200" dirty="0" smtClean="0">
                <a:latin typeface="Hurme Geometric Sans 1"/>
              </a:rPr>
              <a:t>A Recuperanda informa que está com os salários em dia.</a:t>
            </a:r>
            <a:endParaRPr lang="pt-BR" sz="1200" dirty="0">
              <a:latin typeface="Hurme Geometric Sans 1"/>
            </a:endParaRPr>
          </a:p>
        </p:txBody>
      </p:sp>
    </p:spTree>
    <p:extLst>
      <p:ext uri="{BB962C8B-B14F-4D97-AF65-F5344CB8AC3E}">
        <p14:creationId xmlns:p14="http://schemas.microsoft.com/office/powerpoint/2010/main" val="15483763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lstStyle/>
          <a:p>
            <a:r>
              <a:rPr lang="pt-BR" dirty="0" smtClean="0"/>
              <a:t>3. DESCRIÇÃO DA EMPRESA</a:t>
            </a:r>
            <a:endParaRPr lang="pt-BR" dirty="0"/>
          </a:p>
        </p:txBody>
      </p:sp>
      <p:sp>
        <p:nvSpPr>
          <p:cNvPr id="9" name="Espaço Reservado para Texto 8"/>
          <p:cNvSpPr>
            <a:spLocks noGrp="1"/>
          </p:cNvSpPr>
          <p:nvPr>
            <p:ph type="body" sz="quarter" idx="17"/>
          </p:nvPr>
        </p:nvSpPr>
        <p:spPr/>
        <p:txBody>
          <a:bodyPr/>
          <a:lstStyle/>
          <a:p>
            <a:r>
              <a:rPr lang="pt-BR" dirty="0" smtClean="0"/>
              <a:t>Instalações</a:t>
            </a:r>
            <a:endParaRPr lang="pt-BR" dirty="0"/>
          </a:p>
        </p:txBody>
      </p:sp>
      <p:sp>
        <p:nvSpPr>
          <p:cNvPr id="10" name="Espaço Reservado para Texto 11">
            <a:extLst>
              <a:ext uri="{FF2B5EF4-FFF2-40B4-BE49-F238E27FC236}">
                <a16:creationId xmlns:a16="http://schemas.microsoft.com/office/drawing/2014/main" id="{19C94711-E684-4DE0-AD6B-27B95B6F4C38}"/>
              </a:ext>
            </a:extLst>
          </p:cNvPr>
          <p:cNvSpPr txBox="1">
            <a:spLocks/>
          </p:cNvSpPr>
          <p:nvPr/>
        </p:nvSpPr>
        <p:spPr>
          <a:xfrm>
            <a:off x="495946" y="1168925"/>
            <a:ext cx="11685722" cy="5669730"/>
          </a:xfrm>
          <a:prstGeom prst="rect">
            <a:avLst/>
          </a:prstGeom>
          <a:ln w="19050">
            <a:solidFill>
              <a:srgbClr val="B48A20"/>
            </a:solidFill>
          </a:ln>
        </p:spPr>
        <p:txBody>
          <a:bodyPr vert="horz" lIns="106985" tIns="53492" rIns="106985" bIns="53492" rtlCol="0" anchor="t">
            <a:normAutofit/>
          </a:bodyPr>
          <a:lstStyle>
            <a:lvl1pPr marL="0" indent="0" algn="l" defTabSz="1069848" rtl="0" eaLnBrk="1" latinLnBrk="0" hangingPunct="1">
              <a:lnSpc>
                <a:spcPct val="200000"/>
              </a:lnSpc>
              <a:spcBef>
                <a:spcPts val="1170"/>
              </a:spcBef>
              <a:buFont typeface="Arial" panose="020B0604020202020204" pitchFamily="34" charset="0"/>
              <a:buNone/>
              <a:defRPr sz="1200" kern="1200" cap="all" baseline="0">
                <a:solidFill>
                  <a:srgbClr val="B48A20"/>
                </a:solidFill>
                <a:latin typeface="Hurme Geometric Sans 2"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just">
              <a:lnSpc>
                <a:spcPts val="1440"/>
              </a:lnSpc>
              <a:spcBef>
                <a:spcPts val="600"/>
              </a:spcBef>
              <a:spcAft>
                <a:spcPts val="600"/>
              </a:spcAft>
            </a:pPr>
            <a:endParaRPr lang="pt-BR" cap="none" dirty="0">
              <a:solidFill>
                <a:schemeClr val="tx1"/>
              </a:solidFill>
              <a:latin typeface="Hurme Geometric Sans 2"/>
            </a:endParaRPr>
          </a:p>
        </p:txBody>
      </p:sp>
      <p:sp>
        <p:nvSpPr>
          <p:cNvPr id="11" name="Espaço Reservado para Conteúdo 10">
            <a:extLst>
              <a:ext uri="{FF2B5EF4-FFF2-40B4-BE49-F238E27FC236}">
                <a16:creationId xmlns:a16="http://schemas.microsoft.com/office/drawing/2014/main" id="{BBD0F958-60B0-41FB-B6C2-8B7C894F366E}"/>
              </a:ext>
            </a:extLst>
          </p:cNvPr>
          <p:cNvSpPr txBox="1">
            <a:spLocks/>
          </p:cNvSpPr>
          <p:nvPr/>
        </p:nvSpPr>
        <p:spPr>
          <a:xfrm>
            <a:off x="495946" y="1168925"/>
            <a:ext cx="11685722" cy="506412"/>
          </a:xfrm>
          <a:prstGeom prst="rect">
            <a:avLst/>
          </a:prstGeom>
        </p:spPr>
        <p:txBody>
          <a:bodyPr/>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just">
              <a:lnSpc>
                <a:spcPct val="100000"/>
              </a:lnSpc>
              <a:buNone/>
            </a:pPr>
            <a:r>
              <a:rPr lang="pt-BR" sz="1200" dirty="0">
                <a:latin typeface="Hurme Geometric Sans 1"/>
              </a:rPr>
              <a:t>A </a:t>
            </a:r>
            <a:r>
              <a:rPr lang="pt-BR" sz="1200" b="1" dirty="0" err="1">
                <a:latin typeface="Hurme Geometric Sans 1"/>
              </a:rPr>
              <a:t>Mercosilver</a:t>
            </a:r>
            <a:r>
              <a:rPr lang="pt-BR" sz="1200" b="1" dirty="0">
                <a:latin typeface="Hurme Geometric Sans 1"/>
              </a:rPr>
              <a:t> Importação e Exportação LTDA </a:t>
            </a:r>
            <a:r>
              <a:rPr lang="pt-BR" sz="1200" b="1" dirty="0" smtClean="0">
                <a:latin typeface="Hurme Geometric Sans 1"/>
              </a:rPr>
              <a:t>EPP </a:t>
            </a:r>
            <a:r>
              <a:rPr lang="pt-BR" sz="1200" dirty="0" smtClean="0">
                <a:latin typeface="Hurme Geometric Sans 1"/>
              </a:rPr>
              <a:t>esta sediada </a:t>
            </a:r>
            <a:r>
              <a:rPr lang="pt-BR" sz="1200" dirty="0">
                <a:latin typeface="Hurme Geometric Sans 1"/>
              </a:rPr>
              <a:t>na Rua Curt </a:t>
            </a:r>
            <a:r>
              <a:rPr lang="pt-BR" sz="1200" dirty="0" err="1">
                <a:latin typeface="Hurme Geometric Sans 1"/>
              </a:rPr>
              <a:t>Wacker</a:t>
            </a:r>
            <a:r>
              <a:rPr lang="pt-BR" sz="1200" dirty="0">
                <a:latin typeface="Hurme Geometric Sans 1"/>
              </a:rPr>
              <a:t>, N°45, </a:t>
            </a:r>
            <a:r>
              <a:rPr lang="pt-BR" sz="1200" dirty="0" err="1">
                <a:latin typeface="Hurme Geometric Sans 1"/>
              </a:rPr>
              <a:t>Cep</a:t>
            </a:r>
            <a:r>
              <a:rPr lang="pt-BR" sz="1200" dirty="0">
                <a:latin typeface="Hurme Geometric Sans 1"/>
              </a:rPr>
              <a:t>: 93.332-200, Bairro Liberdade na Cidade de Novo Hamburgo – </a:t>
            </a:r>
            <a:r>
              <a:rPr lang="pt-BR" sz="1200" dirty="0" smtClean="0">
                <a:latin typeface="Hurme Geometric Sans 1"/>
              </a:rPr>
              <a:t>RS. </a:t>
            </a:r>
          </a:p>
          <a:p>
            <a:pPr marL="0" indent="0" algn="just">
              <a:lnSpc>
                <a:spcPct val="100000"/>
              </a:lnSpc>
              <a:buNone/>
            </a:pPr>
            <a:r>
              <a:rPr lang="pt-BR" sz="1200" dirty="0" smtClean="0">
                <a:latin typeface="Hurme Geometric Sans 1"/>
              </a:rPr>
              <a:t>Abaixo </a:t>
            </a:r>
            <a:r>
              <a:rPr lang="pt-BR" sz="1200" dirty="0">
                <a:latin typeface="Hurme Geometric Sans 1"/>
              </a:rPr>
              <a:t>seguem fotos </a:t>
            </a:r>
            <a:r>
              <a:rPr lang="pt-BR" sz="1200" dirty="0" smtClean="0">
                <a:latin typeface="Hurme Geometric Sans 1"/>
              </a:rPr>
              <a:t>das instalações e frotas da empresa.</a:t>
            </a:r>
            <a:endParaRPr lang="pt-BR" sz="1200" dirty="0">
              <a:latin typeface="Hurme Geometric Sans 1"/>
            </a:endParaRPr>
          </a:p>
        </p:txBody>
      </p:sp>
      <p:pic>
        <p:nvPicPr>
          <p:cNvPr id="13" name="Image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2351" y="2649476"/>
            <a:ext cx="4113197" cy="3084897"/>
          </a:xfrm>
          <a:prstGeom prst="rect">
            <a:avLst/>
          </a:prstGeom>
          <a:ln>
            <a:noFill/>
          </a:ln>
          <a:effectLst>
            <a:outerShdw blurRad="44450" dist="27940" dir="5400000" algn="ctr">
              <a:srgbClr val="000000">
                <a:alpha val="32000"/>
              </a:srgbClr>
            </a:outerShdw>
            <a:softEdge rad="127000"/>
          </a:effectLst>
          <a:scene3d>
            <a:camera prst="orthographicFront">
              <a:rot lat="0" lon="0" rev="0"/>
            </a:camera>
            <a:lightRig rig="balanced" dir="t">
              <a:rot lat="0" lon="0" rev="8700000"/>
            </a:lightRig>
          </a:scene3d>
          <a:sp3d>
            <a:bevelT w="190500" h="38100"/>
          </a:sp3d>
        </p:spPr>
      </p:pic>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2228" y="1650009"/>
            <a:ext cx="3672171" cy="2327631"/>
          </a:xfrm>
          <a:prstGeom prst="rect">
            <a:avLst/>
          </a:prstGeom>
        </p:spPr>
      </p:pic>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2228" y="3992880"/>
            <a:ext cx="3672171" cy="2333623"/>
          </a:xfrm>
          <a:prstGeom prst="rect">
            <a:avLst/>
          </a:prstGeom>
        </p:spPr>
      </p:pic>
      <p:pic>
        <p:nvPicPr>
          <p:cNvPr id="5" name="Imagem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41080" y="1950794"/>
            <a:ext cx="3413760" cy="3783579"/>
          </a:xfrm>
          <a:prstGeom prst="rect">
            <a:avLst/>
          </a:prstGeom>
        </p:spPr>
      </p:pic>
    </p:spTree>
    <p:extLst>
      <p:ext uri="{BB962C8B-B14F-4D97-AF65-F5344CB8AC3E}">
        <p14:creationId xmlns:p14="http://schemas.microsoft.com/office/powerpoint/2010/main" val="7364027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a:extLst>
              <a:ext uri="{FF2B5EF4-FFF2-40B4-BE49-F238E27FC236}">
                <a16:creationId xmlns:a16="http://schemas.microsoft.com/office/drawing/2014/main" id="{169ED076-AC7B-40C0-8E2E-63313F47C169}"/>
              </a:ext>
            </a:extLst>
          </p:cNvPr>
          <p:cNvSpPr>
            <a:spLocks noGrp="1"/>
          </p:cNvSpPr>
          <p:nvPr>
            <p:ph type="body" sz="quarter" idx="18"/>
          </p:nvPr>
        </p:nvSpPr>
        <p:spPr>
          <a:xfrm>
            <a:off x="182880" y="3601329"/>
            <a:ext cx="5429861" cy="922075"/>
          </a:xfrm>
        </p:spPr>
        <p:txBody>
          <a:bodyPr/>
          <a:lstStyle/>
          <a:p>
            <a:r>
              <a:rPr lang="pt-BR" sz="4800" dirty="0" smtClean="0"/>
              <a:t>ENDIVIDAMENTO</a:t>
            </a:r>
            <a:endParaRPr lang="pt-BR" sz="4800" dirty="0"/>
          </a:p>
        </p:txBody>
      </p:sp>
      <p:sp>
        <p:nvSpPr>
          <p:cNvPr id="5" name="Espaço Reservado para Texto 4">
            <a:extLst>
              <a:ext uri="{FF2B5EF4-FFF2-40B4-BE49-F238E27FC236}">
                <a16:creationId xmlns:a16="http://schemas.microsoft.com/office/drawing/2014/main" id="{4BAF371E-6736-477F-A8AF-5BF374FD6C62}"/>
              </a:ext>
            </a:extLst>
          </p:cNvPr>
          <p:cNvSpPr>
            <a:spLocks noGrp="1"/>
          </p:cNvSpPr>
          <p:nvPr>
            <p:ph type="body" sz="quarter" idx="23"/>
          </p:nvPr>
        </p:nvSpPr>
        <p:spPr>
          <a:xfrm>
            <a:off x="1322359" y="5570807"/>
            <a:ext cx="3432520" cy="548640"/>
          </a:xfrm>
        </p:spPr>
        <p:txBody>
          <a:bodyPr/>
          <a:lstStyle/>
          <a:p>
            <a:r>
              <a:rPr lang="pt-BR" dirty="0"/>
              <a:t>Relatório mensal de atividades</a:t>
            </a:r>
          </a:p>
        </p:txBody>
      </p:sp>
      <p:sp>
        <p:nvSpPr>
          <p:cNvPr id="7" name="Espaço Reservado para Texto 6">
            <a:extLst>
              <a:ext uri="{FF2B5EF4-FFF2-40B4-BE49-F238E27FC236}">
                <a16:creationId xmlns:a16="http://schemas.microsoft.com/office/drawing/2014/main" id="{1AB4EE7F-A9B1-48CC-89EF-DCAF903EC333}"/>
              </a:ext>
            </a:extLst>
          </p:cNvPr>
          <p:cNvSpPr>
            <a:spLocks noGrp="1"/>
          </p:cNvSpPr>
          <p:nvPr>
            <p:ph type="body" sz="quarter" idx="25"/>
          </p:nvPr>
        </p:nvSpPr>
        <p:spPr/>
        <p:txBody>
          <a:bodyPr/>
          <a:lstStyle/>
          <a:p>
            <a:r>
              <a:rPr lang="pt-BR" dirty="0"/>
              <a:t>recuperação judicial</a:t>
            </a:r>
          </a:p>
        </p:txBody>
      </p:sp>
      <p:sp>
        <p:nvSpPr>
          <p:cNvPr id="12" name="Espaço Reservado para Texto 3">
            <a:extLst>
              <a:ext uri="{FF2B5EF4-FFF2-40B4-BE49-F238E27FC236}">
                <a16:creationId xmlns:a16="http://schemas.microsoft.com/office/drawing/2014/main" id="{1228A82F-C0DF-4D84-87EA-1186321629CC}"/>
              </a:ext>
            </a:extLst>
          </p:cNvPr>
          <p:cNvSpPr>
            <a:spLocks noGrp="1"/>
          </p:cNvSpPr>
          <p:nvPr>
            <p:ph type="body" sz="quarter" idx="17"/>
          </p:nvPr>
        </p:nvSpPr>
        <p:spPr>
          <a:xfrm>
            <a:off x="5851626" y="737402"/>
            <a:ext cx="6835674" cy="6823861"/>
          </a:xfrm>
        </p:spPr>
        <p:txBody>
          <a:bodyPr anchor="t">
            <a:noAutofit/>
          </a:bodyPr>
          <a:lstStyle/>
          <a:p>
            <a:pPr marL="534924" indent="-534924">
              <a:buAutoNum type="arabicPeriod"/>
            </a:pPr>
            <a:r>
              <a:rPr lang="pt-BR" sz="1400" b="1" cap="all" dirty="0">
                <a:solidFill>
                  <a:srgbClr val="E7C675"/>
                </a:solidFill>
                <a:latin typeface="Hurme Geometric Sans 1"/>
              </a:rPr>
              <a:t>Introdução</a:t>
            </a:r>
          </a:p>
          <a:p>
            <a:pPr marL="534924" indent="-534924">
              <a:buAutoNum type="arabicPeriod"/>
            </a:pPr>
            <a:r>
              <a:rPr lang="pt-BR" sz="1400" b="1" dirty="0">
                <a:solidFill>
                  <a:srgbClr val="E7C675"/>
                </a:solidFill>
              </a:rPr>
              <a:t>SUMÁRIO EXECUTIVO</a:t>
            </a:r>
          </a:p>
          <a:p>
            <a:pPr marL="534924" indent="-534924">
              <a:buAutoNum type="arabicPeriod"/>
            </a:pPr>
            <a:r>
              <a:rPr lang="pt-BR" sz="1400" b="1" cap="all" dirty="0" smtClean="0">
                <a:solidFill>
                  <a:srgbClr val="E7C675"/>
                </a:solidFill>
                <a:latin typeface="Hurme Geometric Sans 1"/>
              </a:rPr>
              <a:t>Descrição da empresa</a:t>
            </a:r>
            <a:endParaRPr lang="pt-BR" sz="1400" b="1" cap="all" dirty="0">
              <a:solidFill>
                <a:srgbClr val="E7C675"/>
              </a:solidFill>
              <a:latin typeface="Hurme Geometric Sans 1"/>
            </a:endParaRPr>
          </a:p>
          <a:p>
            <a:pPr marL="534924" indent="-534924">
              <a:buAutoNum type="arabicPeriod"/>
            </a:pPr>
            <a:r>
              <a:rPr lang="pt-BR" sz="1400" b="1" cap="all" dirty="0" smtClean="0">
                <a:latin typeface="Hurme Geometric Sans 1"/>
              </a:rPr>
              <a:t>Endividamento </a:t>
            </a:r>
          </a:p>
          <a:p>
            <a:pPr marL="0" lvl="2" indent="0" algn="just">
              <a:lnSpc>
                <a:spcPct val="100000"/>
              </a:lnSpc>
              <a:spcBef>
                <a:spcPts val="600"/>
              </a:spcBef>
              <a:buNone/>
            </a:pPr>
            <a:r>
              <a:rPr lang="pt-BR" sz="1400" b="1" cap="all" dirty="0" smtClean="0">
                <a:solidFill>
                  <a:srgbClr val="B48A20"/>
                </a:solidFill>
                <a:latin typeface="Hurme Geometric Sans 1"/>
              </a:rPr>
              <a:t>	</a:t>
            </a:r>
            <a:r>
              <a:rPr lang="pt-BR" sz="1200" cap="all" dirty="0" smtClean="0">
                <a:solidFill>
                  <a:srgbClr val="B48A20"/>
                </a:solidFill>
                <a:latin typeface="Hurme Geometric Sans 1"/>
              </a:rPr>
              <a:t>credores sujeitos a recuperação judicial</a:t>
            </a:r>
          </a:p>
          <a:p>
            <a:pPr marL="0" lvl="2" indent="0">
              <a:lnSpc>
                <a:spcPct val="100000"/>
              </a:lnSpc>
              <a:spcBef>
                <a:spcPts val="600"/>
              </a:spcBef>
              <a:buNone/>
            </a:pPr>
            <a:r>
              <a:rPr lang="pt-BR" sz="1200" cap="all" dirty="0">
                <a:solidFill>
                  <a:srgbClr val="B48A20"/>
                </a:solidFill>
                <a:latin typeface="Hurme Geometric Sans 1"/>
              </a:rPr>
              <a:t>	credores não sujeitos a recuperação </a:t>
            </a:r>
            <a:r>
              <a:rPr lang="pt-BR" sz="1200" cap="all" dirty="0" smtClean="0">
                <a:solidFill>
                  <a:srgbClr val="B48A20"/>
                </a:solidFill>
                <a:latin typeface="Hurme Geometric Sans 1"/>
              </a:rPr>
              <a:t>judicial</a:t>
            </a:r>
          </a:p>
          <a:p>
            <a:pPr marL="534924" indent="-534924">
              <a:buAutoNum type="arabicPeriod"/>
            </a:pPr>
            <a:r>
              <a:rPr lang="pt-BR" sz="1400" b="1" dirty="0" smtClean="0">
                <a:solidFill>
                  <a:srgbClr val="E7C675"/>
                </a:solidFill>
                <a:latin typeface="Hurme Geometric Sans 1"/>
              </a:rPr>
              <a:t>DADOS FINANCEIROS - ECONÔMICOS</a:t>
            </a:r>
            <a:endParaRPr lang="pt-BR" sz="1400" b="1" cap="all" dirty="0">
              <a:solidFill>
                <a:srgbClr val="E7C675"/>
              </a:solidFill>
              <a:latin typeface="Hurme Geometric Sans 1"/>
            </a:endParaRPr>
          </a:p>
          <a:p>
            <a:pPr marL="534924" indent="-534924">
              <a:buAutoNum type="arabicPeriod"/>
            </a:pPr>
            <a:r>
              <a:rPr lang="pt-BR" sz="1400" b="1" cap="all" dirty="0">
                <a:solidFill>
                  <a:srgbClr val="E7C675"/>
                </a:solidFill>
                <a:latin typeface="Hurme Geometric Sans 1"/>
              </a:rPr>
              <a:t>Plano de Recuperação Judicial</a:t>
            </a:r>
          </a:p>
          <a:p>
            <a:pPr marL="534924" indent="-534924">
              <a:buAutoNum type="arabicPeriod"/>
            </a:pPr>
            <a:endParaRPr lang="pt-BR" sz="1400" b="1" cap="all" dirty="0">
              <a:latin typeface="Hurme Geometric Sans 1"/>
            </a:endParaRPr>
          </a:p>
        </p:txBody>
      </p:sp>
    </p:spTree>
    <p:extLst>
      <p:ext uri="{BB962C8B-B14F-4D97-AF65-F5344CB8AC3E}">
        <p14:creationId xmlns:p14="http://schemas.microsoft.com/office/powerpoint/2010/main" val="6539578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4"/>
          <p:cNvSpPr>
            <a:spLocks noGrp="1"/>
          </p:cNvSpPr>
          <p:nvPr>
            <p:ph type="body" sz="quarter" idx="15"/>
          </p:nvPr>
        </p:nvSpPr>
        <p:spPr/>
        <p:txBody>
          <a:bodyPr/>
          <a:lstStyle/>
          <a:p>
            <a:r>
              <a:rPr lang="pt-BR" dirty="0"/>
              <a:t>Resumo da relação de credores</a:t>
            </a:r>
          </a:p>
        </p:txBody>
      </p:sp>
      <p:sp>
        <p:nvSpPr>
          <p:cNvPr id="8" name="Espaço Reservado para Texto 7"/>
          <p:cNvSpPr>
            <a:spLocks noGrp="1"/>
          </p:cNvSpPr>
          <p:nvPr>
            <p:ph type="body" sz="quarter" idx="25"/>
          </p:nvPr>
        </p:nvSpPr>
        <p:spPr>
          <a:xfrm>
            <a:off x="1348302" y="4129187"/>
            <a:ext cx="5614473" cy="475200"/>
          </a:xfrm>
        </p:spPr>
        <p:txBody>
          <a:bodyPr>
            <a:noAutofit/>
          </a:bodyPr>
          <a:lstStyle/>
          <a:p>
            <a:pPr algn="ctr"/>
            <a:r>
              <a:rPr lang="pt-BR" sz="1600" dirty="0"/>
              <a:t>Distribuição dos </a:t>
            </a:r>
            <a:r>
              <a:rPr lang="pt-BR" sz="1600" dirty="0" smtClean="0"/>
              <a:t>Créditos por Natureza </a:t>
            </a:r>
            <a:endParaRPr lang="pt-BR" sz="1600" dirty="0">
              <a:solidFill>
                <a:srgbClr val="FF0000"/>
              </a:solidFill>
            </a:endParaRPr>
          </a:p>
        </p:txBody>
      </p:sp>
      <p:sp>
        <p:nvSpPr>
          <p:cNvPr id="3" name="Título 2"/>
          <p:cNvSpPr>
            <a:spLocks noGrp="1"/>
          </p:cNvSpPr>
          <p:nvPr>
            <p:ph type="title"/>
          </p:nvPr>
        </p:nvSpPr>
        <p:spPr>
          <a:xfrm>
            <a:off x="4340994" y="603908"/>
            <a:ext cx="8581299" cy="468000"/>
          </a:xfrm>
        </p:spPr>
        <p:txBody>
          <a:bodyPr>
            <a:normAutofit/>
          </a:bodyPr>
          <a:lstStyle/>
          <a:p>
            <a:r>
              <a:rPr lang="pt-BR" dirty="0"/>
              <a:t>4. ENDIVIDAMENTO - CREDORES SUJEITOS A RECUPERAÇÃO JUDICIAL</a:t>
            </a:r>
          </a:p>
        </p:txBody>
      </p:sp>
      <p:graphicFrame>
        <p:nvGraphicFramePr>
          <p:cNvPr id="4" name="Espaço Reservado para Conteúdo 3"/>
          <p:cNvGraphicFramePr>
            <a:graphicFrameLocks noGrp="1"/>
          </p:cNvGraphicFramePr>
          <p:nvPr>
            <p:ph sz="half" idx="27"/>
            <p:extLst>
              <p:ext uri="{D42A27DB-BD31-4B8C-83A1-F6EECF244321}">
                <p14:modId xmlns:p14="http://schemas.microsoft.com/office/powerpoint/2010/main" val="3071954526"/>
              </p:ext>
            </p:extLst>
          </p:nvPr>
        </p:nvGraphicFramePr>
        <p:xfrm>
          <a:off x="1365661" y="1745792"/>
          <a:ext cx="11556630" cy="2188192"/>
        </p:xfrm>
        <a:graphic>
          <a:graphicData uri="http://schemas.openxmlformats.org/drawingml/2006/table">
            <a:tbl>
              <a:tblPr/>
              <a:tblGrid>
                <a:gridCol w="1734727">
                  <a:extLst>
                    <a:ext uri="{9D8B030D-6E8A-4147-A177-3AD203B41FA5}">
                      <a16:colId xmlns:a16="http://schemas.microsoft.com/office/drawing/2014/main" val="20000"/>
                    </a:ext>
                  </a:extLst>
                </a:gridCol>
                <a:gridCol w="280907">
                  <a:extLst>
                    <a:ext uri="{9D8B030D-6E8A-4147-A177-3AD203B41FA5}">
                      <a16:colId xmlns:a16="http://schemas.microsoft.com/office/drawing/2014/main" val="20001"/>
                    </a:ext>
                  </a:extLst>
                </a:gridCol>
                <a:gridCol w="1734727">
                  <a:extLst>
                    <a:ext uri="{9D8B030D-6E8A-4147-A177-3AD203B41FA5}">
                      <a16:colId xmlns:a16="http://schemas.microsoft.com/office/drawing/2014/main" val="20002"/>
                    </a:ext>
                  </a:extLst>
                </a:gridCol>
                <a:gridCol w="280907">
                  <a:extLst>
                    <a:ext uri="{9D8B030D-6E8A-4147-A177-3AD203B41FA5}">
                      <a16:colId xmlns:a16="http://schemas.microsoft.com/office/drawing/2014/main" val="20003"/>
                    </a:ext>
                  </a:extLst>
                </a:gridCol>
                <a:gridCol w="1734727">
                  <a:extLst>
                    <a:ext uri="{9D8B030D-6E8A-4147-A177-3AD203B41FA5}">
                      <a16:colId xmlns:a16="http://schemas.microsoft.com/office/drawing/2014/main" val="20004"/>
                    </a:ext>
                  </a:extLst>
                </a:gridCol>
                <a:gridCol w="280907">
                  <a:extLst>
                    <a:ext uri="{9D8B030D-6E8A-4147-A177-3AD203B41FA5}">
                      <a16:colId xmlns:a16="http://schemas.microsoft.com/office/drawing/2014/main" val="20005"/>
                    </a:ext>
                  </a:extLst>
                </a:gridCol>
                <a:gridCol w="1478460">
                  <a:extLst>
                    <a:ext uri="{9D8B030D-6E8A-4147-A177-3AD203B41FA5}">
                      <a16:colId xmlns:a16="http://schemas.microsoft.com/office/drawing/2014/main" val="20006"/>
                    </a:ext>
                  </a:extLst>
                </a:gridCol>
                <a:gridCol w="280907">
                  <a:extLst>
                    <a:ext uri="{9D8B030D-6E8A-4147-A177-3AD203B41FA5}">
                      <a16:colId xmlns:a16="http://schemas.microsoft.com/office/drawing/2014/main" val="20007"/>
                    </a:ext>
                  </a:extLst>
                </a:gridCol>
                <a:gridCol w="1734727">
                  <a:extLst>
                    <a:ext uri="{9D8B030D-6E8A-4147-A177-3AD203B41FA5}">
                      <a16:colId xmlns:a16="http://schemas.microsoft.com/office/drawing/2014/main" val="20008"/>
                    </a:ext>
                  </a:extLst>
                </a:gridCol>
                <a:gridCol w="280907">
                  <a:extLst>
                    <a:ext uri="{9D8B030D-6E8A-4147-A177-3AD203B41FA5}">
                      <a16:colId xmlns:a16="http://schemas.microsoft.com/office/drawing/2014/main" val="20009"/>
                    </a:ext>
                  </a:extLst>
                </a:gridCol>
                <a:gridCol w="1734727">
                  <a:extLst>
                    <a:ext uri="{9D8B030D-6E8A-4147-A177-3AD203B41FA5}">
                      <a16:colId xmlns:a16="http://schemas.microsoft.com/office/drawing/2014/main" val="20010"/>
                    </a:ext>
                  </a:extLst>
                </a:gridCol>
              </a:tblGrid>
              <a:tr h="486265">
                <a:tc>
                  <a:txBody>
                    <a:bodyPr/>
                    <a:lstStyle/>
                    <a:p>
                      <a:pPr algn="ctr" fontAlgn="ctr"/>
                      <a:r>
                        <a:rPr lang="pt-BR" sz="1200" b="1" i="0" u="none" strike="noStrike" dirty="0">
                          <a:solidFill>
                            <a:srgbClr val="FFFFFF"/>
                          </a:solidFill>
                          <a:effectLst/>
                          <a:latin typeface="Hurme Geometric Sans 1"/>
                        </a:rPr>
                        <a:t>Natureza</a:t>
                      </a:r>
                    </a:p>
                  </a:txBody>
                  <a:tcPr marL="9525" marR="9525" marT="9525" marB="0" anchor="ctr">
                    <a:lnL>
                      <a:noFill/>
                    </a:lnL>
                    <a:lnR>
                      <a:noFill/>
                    </a:lnR>
                    <a:lnT>
                      <a:noFill/>
                    </a:lnT>
                    <a:lnB>
                      <a:noFill/>
                    </a:lnB>
                    <a:solidFill>
                      <a:srgbClr val="595959"/>
                    </a:solidFill>
                  </a:tcPr>
                </a:tc>
                <a:tc>
                  <a:txBody>
                    <a:bodyPr/>
                    <a:lstStyle/>
                    <a:p>
                      <a:pPr algn="ctr" fontAlgn="ctr"/>
                      <a:endParaRPr lang="pt-BR" sz="1200" b="1" i="0" u="none" strike="noStrike">
                        <a:solidFill>
                          <a:srgbClr val="FFFFFF"/>
                        </a:solidFill>
                        <a:effectLst/>
                        <a:latin typeface="Hurme Geometric Sans 1"/>
                      </a:endParaRPr>
                    </a:p>
                  </a:txBody>
                  <a:tcPr marL="9525" marR="9525" marT="9525" marB="0" anchor="ctr">
                    <a:lnL>
                      <a:noFill/>
                    </a:lnL>
                    <a:lnR>
                      <a:noFill/>
                    </a:lnR>
                    <a:lnT>
                      <a:noFill/>
                    </a:lnT>
                    <a:lnB>
                      <a:noFill/>
                    </a:lnB>
                  </a:tcPr>
                </a:tc>
                <a:tc>
                  <a:txBody>
                    <a:bodyPr/>
                    <a:lstStyle/>
                    <a:p>
                      <a:pPr algn="ctr" fontAlgn="ctr"/>
                      <a:r>
                        <a:rPr lang="pt-BR" sz="1200" b="1" i="0" u="none" strike="noStrike">
                          <a:solidFill>
                            <a:srgbClr val="FFFFFF"/>
                          </a:solidFill>
                          <a:effectLst/>
                          <a:latin typeface="Hurme Geometric Sans 1"/>
                        </a:rPr>
                        <a:t>Quantidade de credores</a:t>
                      </a:r>
                    </a:p>
                  </a:txBody>
                  <a:tcPr marL="9525" marR="9525" marT="9525" marB="0" anchor="ctr">
                    <a:lnL>
                      <a:noFill/>
                    </a:lnL>
                    <a:lnR>
                      <a:noFill/>
                    </a:lnR>
                    <a:lnT>
                      <a:noFill/>
                    </a:lnT>
                    <a:lnB>
                      <a:noFill/>
                    </a:lnB>
                    <a:solidFill>
                      <a:srgbClr val="595959"/>
                    </a:solidFill>
                  </a:tcPr>
                </a:tc>
                <a:tc>
                  <a:txBody>
                    <a:bodyPr/>
                    <a:lstStyle/>
                    <a:p>
                      <a:pPr algn="ctr" fontAlgn="ctr"/>
                      <a:endParaRPr lang="pt-BR" sz="1200" b="1"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ctr"/>
                      <a:r>
                        <a:rPr lang="pt-BR" sz="1200" b="1" i="0" u="none" strike="noStrike">
                          <a:solidFill>
                            <a:srgbClr val="FFFFFF"/>
                          </a:solidFill>
                          <a:effectLst/>
                          <a:latin typeface="Hurme Geometric Sans 1"/>
                        </a:rPr>
                        <a:t>% quantidade de credores</a:t>
                      </a:r>
                    </a:p>
                  </a:txBody>
                  <a:tcPr marL="9525" marR="9525" marT="9525" marB="0" anchor="ctr">
                    <a:lnL>
                      <a:noFill/>
                    </a:lnL>
                    <a:lnR>
                      <a:noFill/>
                    </a:lnR>
                    <a:lnT>
                      <a:noFill/>
                    </a:lnT>
                    <a:lnB>
                      <a:noFill/>
                    </a:lnB>
                    <a:solidFill>
                      <a:srgbClr val="595959"/>
                    </a:solidFill>
                  </a:tcPr>
                </a:tc>
                <a:tc>
                  <a:txBody>
                    <a:bodyPr/>
                    <a:lstStyle/>
                    <a:p>
                      <a:pPr algn="ctr" fontAlgn="ctr"/>
                      <a:endParaRPr lang="pt-BR" sz="1200" b="1"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ctr"/>
                      <a:r>
                        <a:rPr lang="pt-BR" sz="1200" b="1" i="0" u="none" strike="noStrike">
                          <a:solidFill>
                            <a:srgbClr val="FFFFFF"/>
                          </a:solidFill>
                          <a:effectLst/>
                          <a:latin typeface="Hurme Geometric Sans 1"/>
                        </a:rPr>
                        <a:t>Valor total</a:t>
                      </a:r>
                    </a:p>
                  </a:txBody>
                  <a:tcPr marL="9525" marR="9525" marT="9525" marB="0" anchor="ctr">
                    <a:lnL>
                      <a:noFill/>
                    </a:lnL>
                    <a:lnR>
                      <a:noFill/>
                    </a:lnR>
                    <a:lnT>
                      <a:noFill/>
                    </a:lnT>
                    <a:lnB>
                      <a:noFill/>
                    </a:lnB>
                    <a:solidFill>
                      <a:srgbClr val="595959"/>
                    </a:solidFill>
                  </a:tcPr>
                </a:tc>
                <a:tc>
                  <a:txBody>
                    <a:bodyPr/>
                    <a:lstStyle/>
                    <a:p>
                      <a:pPr algn="ctr" fontAlgn="ctr"/>
                      <a:endParaRPr lang="pt-BR" sz="1200" b="1"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ctr"/>
                      <a:r>
                        <a:rPr lang="pt-BR" sz="1200" b="1" i="0" u="none" strike="noStrike">
                          <a:solidFill>
                            <a:srgbClr val="FFFFFF"/>
                          </a:solidFill>
                          <a:effectLst/>
                          <a:latin typeface="Hurme Geometric Sans 1"/>
                        </a:rPr>
                        <a:t>% Valor total</a:t>
                      </a:r>
                    </a:p>
                  </a:txBody>
                  <a:tcPr marL="9525" marR="9525" marT="9525" marB="0" anchor="ctr">
                    <a:lnL>
                      <a:noFill/>
                    </a:lnL>
                    <a:lnR>
                      <a:noFill/>
                    </a:lnR>
                    <a:lnT>
                      <a:noFill/>
                    </a:lnT>
                    <a:lnB>
                      <a:noFill/>
                    </a:lnB>
                    <a:solidFill>
                      <a:srgbClr val="595959"/>
                    </a:solidFill>
                  </a:tcPr>
                </a:tc>
                <a:tc>
                  <a:txBody>
                    <a:bodyPr/>
                    <a:lstStyle/>
                    <a:p>
                      <a:pPr algn="ctr" fontAlgn="ctr"/>
                      <a:endParaRPr lang="pt-BR" sz="1200" b="1"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ctr"/>
                      <a:r>
                        <a:rPr lang="pt-BR" sz="1200" b="1" i="0" u="none" strike="noStrike">
                          <a:solidFill>
                            <a:srgbClr val="FFFFFF"/>
                          </a:solidFill>
                          <a:effectLst/>
                          <a:latin typeface="Hurme Geometric Sans 1"/>
                        </a:rPr>
                        <a:t>Valor médio</a:t>
                      </a:r>
                    </a:p>
                  </a:txBody>
                  <a:tcPr marL="9525" marR="9525" marT="9525" marB="0" anchor="ctr">
                    <a:lnL>
                      <a:noFill/>
                    </a:lnL>
                    <a:lnR>
                      <a:noFill/>
                    </a:lnR>
                    <a:lnT>
                      <a:noFill/>
                    </a:lnT>
                    <a:lnB>
                      <a:noFill/>
                    </a:lnB>
                    <a:solidFill>
                      <a:srgbClr val="595959"/>
                    </a:solidFill>
                  </a:tcPr>
                </a:tc>
                <a:extLst>
                  <a:ext uri="{0D108BD9-81ED-4DB2-BD59-A6C34878D82A}">
                    <a16:rowId xmlns:a16="http://schemas.microsoft.com/office/drawing/2014/main" val="10000"/>
                  </a:ext>
                </a:extLst>
              </a:tr>
              <a:tr h="471963">
                <a:tc>
                  <a:txBody>
                    <a:bodyPr/>
                    <a:lstStyle/>
                    <a:p>
                      <a:pPr algn="ctr" fontAlgn="b"/>
                      <a:r>
                        <a:rPr lang="pt-BR" sz="1200" b="0" i="0" u="none" strike="noStrike">
                          <a:solidFill>
                            <a:srgbClr val="000000"/>
                          </a:solidFill>
                          <a:effectLst/>
                          <a:latin typeface="Hurme Geometric Sans 1"/>
                        </a:rPr>
                        <a:t>CLASSE I</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a:solidFill>
                            <a:srgbClr val="000000"/>
                          </a:solidFill>
                          <a:effectLst/>
                          <a:latin typeface="Hurme Geometric Sans 1"/>
                        </a:rPr>
                        <a:t>1</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dirty="0">
                          <a:solidFill>
                            <a:srgbClr val="000000"/>
                          </a:solidFill>
                          <a:effectLst/>
                          <a:latin typeface="Hurme Geometric Sans 1"/>
                        </a:rPr>
                        <a:t>10,00%</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dirty="0" smtClean="0">
                          <a:solidFill>
                            <a:srgbClr val="000000"/>
                          </a:solidFill>
                          <a:effectLst/>
                          <a:latin typeface="Hurme Geometric Sans 1"/>
                        </a:rPr>
                        <a:t>42.727,09 </a:t>
                      </a:r>
                      <a:endParaRPr lang="pt-BR" sz="1200" b="0" i="0" u="none" strike="noStrike" dirty="0">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dirty="0">
                          <a:solidFill>
                            <a:srgbClr val="000000"/>
                          </a:solidFill>
                          <a:effectLst/>
                          <a:latin typeface="Hurme Geometric Sans 1"/>
                        </a:rPr>
                        <a:t>0,88%</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dirty="0" smtClean="0">
                          <a:solidFill>
                            <a:srgbClr val="000000"/>
                          </a:solidFill>
                          <a:effectLst/>
                          <a:latin typeface="Hurme Geometric Sans 1"/>
                        </a:rPr>
                        <a:t>42.727,09 </a:t>
                      </a:r>
                      <a:endParaRPr lang="pt-BR" sz="1200" b="0" i="0" u="none" strike="noStrike" dirty="0">
                        <a:solidFill>
                          <a:srgbClr val="000000"/>
                        </a:solidFill>
                        <a:effectLst/>
                        <a:latin typeface="Hurme Geometric Sans 1"/>
                      </a:endParaRP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471963">
                <a:tc>
                  <a:txBody>
                    <a:bodyPr/>
                    <a:lstStyle/>
                    <a:p>
                      <a:pPr algn="ctr" fontAlgn="b"/>
                      <a:r>
                        <a:rPr lang="pt-BR" sz="1200" b="0" i="0" u="none" strike="noStrike">
                          <a:solidFill>
                            <a:srgbClr val="000000"/>
                          </a:solidFill>
                          <a:effectLst/>
                          <a:latin typeface="Hurme Geometric Sans 1"/>
                        </a:rPr>
                        <a:t>CLASSE II</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a:solidFill>
                            <a:srgbClr val="000000"/>
                          </a:solidFill>
                          <a:effectLst/>
                          <a:latin typeface="Hurme Geometric Sans 1"/>
                        </a:rPr>
                        <a:t>5</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a:solidFill>
                            <a:srgbClr val="000000"/>
                          </a:solidFill>
                          <a:effectLst/>
                          <a:latin typeface="Hurme Geometric Sans 1"/>
                        </a:rPr>
                        <a:t>50,00%</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dirty="0" smtClean="0">
                          <a:solidFill>
                            <a:srgbClr val="000000"/>
                          </a:solidFill>
                          <a:effectLst/>
                          <a:latin typeface="Hurme Geometric Sans 1"/>
                        </a:rPr>
                        <a:t>4.363.469,65 </a:t>
                      </a:r>
                      <a:endParaRPr lang="pt-BR" sz="1200" b="0" i="0" u="none" strike="noStrike" dirty="0">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a:solidFill>
                            <a:srgbClr val="000000"/>
                          </a:solidFill>
                          <a:effectLst/>
                          <a:latin typeface="Hurme Geometric Sans 1"/>
                        </a:rPr>
                        <a:t>90,23%</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dirty="0" smtClean="0">
                          <a:solidFill>
                            <a:srgbClr val="000000"/>
                          </a:solidFill>
                          <a:effectLst/>
                          <a:latin typeface="Hurme Geometric Sans 1"/>
                        </a:rPr>
                        <a:t>872.693,93 </a:t>
                      </a:r>
                      <a:endParaRPr lang="pt-BR" sz="1200" b="0" i="0" u="none" strike="noStrike" dirty="0">
                        <a:solidFill>
                          <a:srgbClr val="000000"/>
                        </a:solidFill>
                        <a:effectLst/>
                        <a:latin typeface="Hurme Geometric Sans 1"/>
                      </a:endParaRP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471963">
                <a:tc>
                  <a:txBody>
                    <a:bodyPr/>
                    <a:lstStyle/>
                    <a:p>
                      <a:pPr algn="ctr" fontAlgn="b"/>
                      <a:r>
                        <a:rPr lang="pt-BR" sz="1200" b="0" i="0" u="none" strike="noStrike" dirty="0">
                          <a:solidFill>
                            <a:srgbClr val="000000"/>
                          </a:solidFill>
                          <a:effectLst/>
                          <a:latin typeface="Hurme Geometric Sans 1"/>
                        </a:rPr>
                        <a:t>CLASSE III</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a:solidFill>
                            <a:srgbClr val="000000"/>
                          </a:solidFill>
                          <a:effectLst/>
                          <a:latin typeface="Hurme Geometric Sans 1"/>
                        </a:rPr>
                        <a:t>4</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a:solidFill>
                            <a:srgbClr val="000000"/>
                          </a:solidFill>
                          <a:effectLst/>
                          <a:latin typeface="Hurme Geometric Sans 1"/>
                        </a:rPr>
                        <a:t>40,00%</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dirty="0" smtClean="0">
                          <a:solidFill>
                            <a:srgbClr val="000000"/>
                          </a:solidFill>
                          <a:effectLst/>
                          <a:latin typeface="Hurme Geometric Sans 1"/>
                        </a:rPr>
                        <a:t>429.551,29 </a:t>
                      </a:r>
                      <a:endParaRPr lang="pt-BR" sz="1200" b="0" i="0" u="none" strike="noStrike" dirty="0">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a:solidFill>
                            <a:srgbClr val="000000"/>
                          </a:solidFill>
                          <a:effectLst/>
                          <a:latin typeface="Hurme Geometric Sans 1"/>
                        </a:rPr>
                        <a:t>8,88%</a:t>
                      </a:r>
                    </a:p>
                  </a:txBody>
                  <a:tcPr marL="9525" marR="9525" marT="9525" marB="0" anchor="ctr">
                    <a:lnL>
                      <a:noFill/>
                    </a:lnL>
                    <a:lnR>
                      <a:noFill/>
                    </a:lnR>
                    <a:lnT>
                      <a:noFill/>
                    </a:lnT>
                    <a:lnB>
                      <a:noFill/>
                    </a:lnB>
                  </a:tcPr>
                </a:tc>
                <a:tc>
                  <a:txBody>
                    <a:bodyPr/>
                    <a:lstStyle/>
                    <a:p>
                      <a:pPr algn="ctr" fontAlgn="b"/>
                      <a:endParaRPr lang="pt-BR" sz="1200" b="0"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0" i="0" u="none" strike="noStrike" dirty="0" smtClean="0">
                          <a:solidFill>
                            <a:srgbClr val="000000"/>
                          </a:solidFill>
                          <a:effectLst/>
                          <a:latin typeface="Hurme Geometric Sans 1"/>
                        </a:rPr>
                        <a:t>107.387,82 </a:t>
                      </a:r>
                      <a:endParaRPr lang="pt-BR" sz="1200" b="0" i="0" u="none" strike="noStrike" dirty="0">
                        <a:solidFill>
                          <a:srgbClr val="000000"/>
                        </a:solidFill>
                        <a:effectLst/>
                        <a:latin typeface="Hurme Geometric Sans 1"/>
                      </a:endParaRP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286038">
                <a:tc>
                  <a:txBody>
                    <a:bodyPr/>
                    <a:lstStyle/>
                    <a:p>
                      <a:pPr algn="ctr" fontAlgn="b"/>
                      <a:r>
                        <a:rPr lang="pt-BR" sz="1200" b="1" i="0" u="none" strike="noStrike">
                          <a:solidFill>
                            <a:srgbClr val="000000"/>
                          </a:solidFill>
                          <a:effectLst/>
                          <a:latin typeface="Hurme Geometric Sans 1"/>
                        </a:rPr>
                        <a:t>Total</a:t>
                      </a:r>
                    </a:p>
                  </a:txBody>
                  <a:tcPr marL="9525" marR="9525" marT="9525" marB="0" anchor="ctr">
                    <a:lnL>
                      <a:noFill/>
                    </a:lnL>
                    <a:lnR>
                      <a:noFill/>
                    </a:lnR>
                    <a:lnT>
                      <a:noFill/>
                    </a:lnT>
                    <a:lnB>
                      <a:noFill/>
                    </a:lnB>
                    <a:solidFill>
                      <a:srgbClr val="A6A6A6"/>
                    </a:solidFill>
                  </a:tcPr>
                </a:tc>
                <a:tc>
                  <a:txBody>
                    <a:bodyPr/>
                    <a:lstStyle/>
                    <a:p>
                      <a:pPr algn="ctr" fontAlgn="b"/>
                      <a:endParaRPr lang="pt-BR" sz="1200" b="1"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1" i="0" u="none" strike="noStrike" dirty="0">
                          <a:solidFill>
                            <a:srgbClr val="000000"/>
                          </a:solidFill>
                          <a:effectLst/>
                          <a:latin typeface="Hurme Geometric Sans 1"/>
                        </a:rPr>
                        <a:t>10</a:t>
                      </a:r>
                    </a:p>
                  </a:txBody>
                  <a:tcPr marL="9525" marR="9525" marT="9525" marB="0" anchor="ctr">
                    <a:lnL>
                      <a:noFill/>
                    </a:lnL>
                    <a:lnR>
                      <a:noFill/>
                    </a:lnR>
                    <a:lnT>
                      <a:noFill/>
                    </a:lnT>
                    <a:lnB>
                      <a:noFill/>
                    </a:lnB>
                    <a:solidFill>
                      <a:srgbClr val="A6A6A6"/>
                    </a:solidFill>
                  </a:tcPr>
                </a:tc>
                <a:tc>
                  <a:txBody>
                    <a:bodyPr/>
                    <a:lstStyle/>
                    <a:p>
                      <a:pPr algn="ctr" fontAlgn="b"/>
                      <a:endParaRPr lang="pt-BR" sz="1200" b="1"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1" i="0" u="none" strike="noStrike" dirty="0">
                          <a:solidFill>
                            <a:srgbClr val="000000"/>
                          </a:solidFill>
                          <a:effectLst/>
                          <a:latin typeface="Hurme Geometric Sans 1"/>
                        </a:rPr>
                        <a:t>100%</a:t>
                      </a:r>
                    </a:p>
                  </a:txBody>
                  <a:tcPr marL="9525" marR="9525" marT="9525" marB="0" anchor="ctr">
                    <a:lnL>
                      <a:noFill/>
                    </a:lnL>
                    <a:lnR>
                      <a:noFill/>
                    </a:lnR>
                    <a:lnT>
                      <a:noFill/>
                    </a:lnT>
                    <a:lnB>
                      <a:noFill/>
                    </a:lnB>
                    <a:solidFill>
                      <a:srgbClr val="A6A6A6"/>
                    </a:solidFill>
                  </a:tcPr>
                </a:tc>
                <a:tc>
                  <a:txBody>
                    <a:bodyPr/>
                    <a:lstStyle/>
                    <a:p>
                      <a:pPr algn="ctr" fontAlgn="b"/>
                      <a:endParaRPr lang="pt-BR" sz="1200" b="1"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1" i="0" u="none" strike="noStrike" dirty="0" smtClean="0">
                          <a:solidFill>
                            <a:srgbClr val="000000"/>
                          </a:solidFill>
                          <a:effectLst/>
                          <a:latin typeface="Hurme Geometric Sans 1"/>
                        </a:rPr>
                        <a:t>4.835.748,03 </a:t>
                      </a:r>
                      <a:endParaRPr lang="pt-BR" sz="1200" b="1" i="0" u="none" strike="noStrike" dirty="0">
                        <a:solidFill>
                          <a:srgbClr val="000000"/>
                        </a:solidFill>
                        <a:effectLst/>
                        <a:latin typeface="Hurme Geometric Sans 1"/>
                      </a:endParaRPr>
                    </a:p>
                  </a:txBody>
                  <a:tcPr marL="9525" marR="9525" marT="9525" marB="0" anchor="ctr">
                    <a:lnL>
                      <a:noFill/>
                    </a:lnL>
                    <a:lnR>
                      <a:noFill/>
                    </a:lnR>
                    <a:lnT>
                      <a:noFill/>
                    </a:lnT>
                    <a:lnB>
                      <a:noFill/>
                    </a:lnB>
                    <a:solidFill>
                      <a:srgbClr val="A6A6A6"/>
                    </a:solidFill>
                  </a:tcPr>
                </a:tc>
                <a:tc>
                  <a:txBody>
                    <a:bodyPr/>
                    <a:lstStyle/>
                    <a:p>
                      <a:pPr algn="ctr" fontAlgn="b"/>
                      <a:endParaRPr lang="pt-BR" sz="1200" b="1"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1" i="0" u="none" strike="noStrike">
                          <a:solidFill>
                            <a:srgbClr val="000000"/>
                          </a:solidFill>
                          <a:effectLst/>
                          <a:latin typeface="Hurme Geometric Sans 1"/>
                        </a:rPr>
                        <a:t>100%</a:t>
                      </a:r>
                    </a:p>
                  </a:txBody>
                  <a:tcPr marL="9525" marR="9525" marT="9525" marB="0" anchor="ctr">
                    <a:lnL>
                      <a:noFill/>
                    </a:lnL>
                    <a:lnR>
                      <a:noFill/>
                    </a:lnR>
                    <a:lnT>
                      <a:noFill/>
                    </a:lnT>
                    <a:lnB>
                      <a:noFill/>
                    </a:lnB>
                    <a:solidFill>
                      <a:srgbClr val="A6A6A6"/>
                    </a:solidFill>
                  </a:tcPr>
                </a:tc>
                <a:tc>
                  <a:txBody>
                    <a:bodyPr/>
                    <a:lstStyle/>
                    <a:p>
                      <a:pPr algn="ctr" fontAlgn="b"/>
                      <a:endParaRPr lang="pt-BR" sz="1200" b="1" i="0" u="none" strike="noStrike">
                        <a:solidFill>
                          <a:srgbClr val="000000"/>
                        </a:solidFill>
                        <a:effectLst/>
                        <a:latin typeface="Hurme Geometric Sans 1"/>
                      </a:endParaRPr>
                    </a:p>
                  </a:txBody>
                  <a:tcPr marL="9525" marR="9525" marT="9525" marB="0" anchor="ctr">
                    <a:lnL>
                      <a:noFill/>
                    </a:lnL>
                    <a:lnR>
                      <a:noFill/>
                    </a:lnR>
                    <a:lnT>
                      <a:noFill/>
                    </a:lnT>
                    <a:lnB>
                      <a:noFill/>
                    </a:lnB>
                  </a:tcPr>
                </a:tc>
                <a:tc>
                  <a:txBody>
                    <a:bodyPr/>
                    <a:lstStyle/>
                    <a:p>
                      <a:pPr algn="ctr" fontAlgn="b"/>
                      <a:r>
                        <a:rPr lang="pt-BR" sz="1200" b="1" i="0" u="none" strike="noStrike" dirty="0" smtClean="0">
                          <a:solidFill>
                            <a:srgbClr val="000000"/>
                          </a:solidFill>
                          <a:effectLst/>
                          <a:latin typeface="Hurme Geometric Sans 1"/>
                        </a:rPr>
                        <a:t>483.574,80 </a:t>
                      </a:r>
                      <a:endParaRPr lang="pt-BR" sz="1200" b="1" i="0" u="none" strike="noStrike" dirty="0">
                        <a:solidFill>
                          <a:srgbClr val="000000"/>
                        </a:solidFill>
                        <a:effectLst/>
                        <a:latin typeface="Hurme Geometric Sans 1"/>
                      </a:endParaRPr>
                    </a:p>
                  </a:txBody>
                  <a:tcPr marL="9525" marR="9525" marT="9525" marB="0" anchor="ctr">
                    <a:lnL>
                      <a:noFill/>
                    </a:lnL>
                    <a:lnR>
                      <a:noFill/>
                    </a:lnR>
                    <a:lnT>
                      <a:noFill/>
                    </a:lnT>
                    <a:lnB>
                      <a:noFill/>
                    </a:lnB>
                    <a:solidFill>
                      <a:srgbClr val="A6A6A6"/>
                    </a:solidFill>
                  </a:tcPr>
                </a:tc>
                <a:extLst>
                  <a:ext uri="{0D108BD9-81ED-4DB2-BD59-A6C34878D82A}">
                    <a16:rowId xmlns:a16="http://schemas.microsoft.com/office/drawing/2014/main" val="10004"/>
                  </a:ext>
                </a:extLst>
              </a:tr>
            </a:tbl>
          </a:graphicData>
        </a:graphic>
      </p:graphicFrame>
      <p:graphicFrame>
        <p:nvGraphicFramePr>
          <p:cNvPr id="12" name="Gráfico 11"/>
          <p:cNvGraphicFramePr>
            <a:graphicFrameLocks/>
          </p:cNvGraphicFramePr>
          <p:nvPr>
            <p:extLst>
              <p:ext uri="{D42A27DB-BD31-4B8C-83A1-F6EECF244321}">
                <p14:modId xmlns:p14="http://schemas.microsoft.com/office/powerpoint/2010/main" val="1277520395"/>
              </p:ext>
            </p:extLst>
          </p:nvPr>
        </p:nvGraphicFramePr>
        <p:xfrm>
          <a:off x="1348302" y="4716154"/>
          <a:ext cx="5614473" cy="2371938"/>
        </p:xfrm>
        <a:graphic>
          <a:graphicData uri="http://schemas.openxmlformats.org/drawingml/2006/chart">
            <c:chart xmlns:c="http://schemas.openxmlformats.org/drawingml/2006/chart" xmlns:r="http://schemas.openxmlformats.org/officeDocument/2006/relationships" r:id="rId2"/>
          </a:graphicData>
        </a:graphic>
      </p:graphicFrame>
      <p:sp>
        <p:nvSpPr>
          <p:cNvPr id="15" name="Espaço Reservado para Texto 7"/>
          <p:cNvSpPr>
            <a:spLocks noGrp="1"/>
          </p:cNvSpPr>
          <p:nvPr>
            <p:ph type="body" sz="quarter" idx="25"/>
          </p:nvPr>
        </p:nvSpPr>
        <p:spPr>
          <a:xfrm>
            <a:off x="7143976" y="4123524"/>
            <a:ext cx="5738239" cy="475200"/>
          </a:xfrm>
        </p:spPr>
        <p:txBody>
          <a:bodyPr>
            <a:noAutofit/>
          </a:bodyPr>
          <a:lstStyle/>
          <a:p>
            <a:pPr algn="ctr"/>
            <a:r>
              <a:rPr lang="pt-BR" sz="1600" dirty="0" smtClean="0"/>
              <a:t>Principais Credores na RJ</a:t>
            </a:r>
            <a:endParaRPr lang="pt-BR" sz="1600" dirty="0">
              <a:solidFill>
                <a:srgbClr val="FF0000"/>
              </a:solidFill>
            </a:endParaRPr>
          </a:p>
        </p:txBody>
      </p:sp>
      <p:graphicFrame>
        <p:nvGraphicFramePr>
          <p:cNvPr id="2" name="Tabela 1"/>
          <p:cNvGraphicFramePr>
            <a:graphicFrameLocks noGrp="1"/>
          </p:cNvGraphicFramePr>
          <p:nvPr>
            <p:extLst>
              <p:ext uri="{D42A27DB-BD31-4B8C-83A1-F6EECF244321}">
                <p14:modId xmlns:p14="http://schemas.microsoft.com/office/powerpoint/2010/main" val="2276861937"/>
              </p:ext>
            </p:extLst>
          </p:nvPr>
        </p:nvGraphicFramePr>
        <p:xfrm>
          <a:off x="7143975" y="4753628"/>
          <a:ext cx="5738239" cy="1898004"/>
        </p:xfrm>
        <a:graphic>
          <a:graphicData uri="http://schemas.openxmlformats.org/drawingml/2006/table">
            <a:tbl>
              <a:tblPr/>
              <a:tblGrid>
                <a:gridCol w="1058842">
                  <a:extLst>
                    <a:ext uri="{9D8B030D-6E8A-4147-A177-3AD203B41FA5}">
                      <a16:colId xmlns:a16="http://schemas.microsoft.com/office/drawing/2014/main" val="522384130"/>
                    </a:ext>
                  </a:extLst>
                </a:gridCol>
                <a:gridCol w="3176525">
                  <a:extLst>
                    <a:ext uri="{9D8B030D-6E8A-4147-A177-3AD203B41FA5}">
                      <a16:colId xmlns:a16="http://schemas.microsoft.com/office/drawing/2014/main" val="3814430703"/>
                    </a:ext>
                  </a:extLst>
                </a:gridCol>
                <a:gridCol w="1502872">
                  <a:extLst>
                    <a:ext uri="{9D8B030D-6E8A-4147-A177-3AD203B41FA5}">
                      <a16:colId xmlns:a16="http://schemas.microsoft.com/office/drawing/2014/main" val="4058447994"/>
                    </a:ext>
                  </a:extLst>
                </a:gridCol>
              </a:tblGrid>
              <a:tr h="316334">
                <a:tc>
                  <a:txBody>
                    <a:bodyPr/>
                    <a:lstStyle/>
                    <a:p>
                      <a:pPr algn="ctr" rtl="0" fontAlgn="b"/>
                      <a:r>
                        <a:rPr lang="pt-BR" sz="1200" b="1" i="0" u="none" strike="noStrike">
                          <a:solidFill>
                            <a:srgbClr val="FFFFFF"/>
                          </a:solidFill>
                          <a:effectLst/>
                          <a:latin typeface="Hurme Geometric Sans 1"/>
                        </a:rPr>
                        <a:t>CLASSE</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rtl="0" fontAlgn="b"/>
                      <a:r>
                        <a:rPr lang="pt-BR" sz="1200" b="1" i="0" u="none" strike="noStrike">
                          <a:solidFill>
                            <a:srgbClr val="FFFFFF"/>
                          </a:solidFill>
                          <a:effectLst/>
                          <a:latin typeface="Hurme Geometric Sans 1"/>
                        </a:rPr>
                        <a:t>CREDOR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rtl="0" fontAlgn="b"/>
                      <a:r>
                        <a:rPr lang="pt-BR" sz="1200" b="1" i="0" u="none" strike="noStrike">
                          <a:solidFill>
                            <a:srgbClr val="FFFFFF"/>
                          </a:solidFill>
                          <a:effectLst/>
                          <a:latin typeface="Hurme Geometric Sans 1"/>
                        </a:rPr>
                        <a:t>VALOR 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extLst>
                  <a:ext uri="{0D108BD9-81ED-4DB2-BD59-A6C34878D82A}">
                    <a16:rowId xmlns:a16="http://schemas.microsoft.com/office/drawing/2014/main" val="1146374631"/>
                  </a:ext>
                </a:extLst>
              </a:tr>
              <a:tr h="316334">
                <a:tc>
                  <a:txBody>
                    <a:bodyPr/>
                    <a:lstStyle/>
                    <a:p>
                      <a:pPr algn="ctr" rtl="0" fontAlgn="ctr"/>
                      <a:r>
                        <a:rPr lang="pt-BR" sz="1200" b="0" i="0" u="none" strike="noStrike">
                          <a:solidFill>
                            <a:srgbClr val="000000"/>
                          </a:solidFill>
                          <a:effectLst/>
                          <a:latin typeface="Hurme Geometric Sans 1"/>
                        </a:rPr>
                        <a:t>CLASSE II</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100" b="0" i="0" u="none" strike="noStrike">
                          <a:solidFill>
                            <a:srgbClr val="000000"/>
                          </a:solidFill>
                          <a:effectLst/>
                          <a:latin typeface="Hurme Geometric Sans 1"/>
                        </a:rPr>
                        <a:t>BANCO MERCEDES BENZ DO BRASIL S/A.</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3.159.269,65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207852204"/>
                  </a:ext>
                </a:extLst>
              </a:tr>
              <a:tr h="316334">
                <a:tc>
                  <a:txBody>
                    <a:bodyPr/>
                    <a:lstStyle/>
                    <a:p>
                      <a:pPr algn="ctr" rtl="0" fontAlgn="ctr"/>
                      <a:r>
                        <a:rPr lang="pt-BR" sz="1200" b="0" i="0" u="none" strike="noStrike">
                          <a:solidFill>
                            <a:srgbClr val="000000"/>
                          </a:solidFill>
                          <a:effectLst/>
                          <a:latin typeface="Hurme Geometric Sans 1"/>
                        </a:rPr>
                        <a:t>CLASSE II</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100" b="0" i="0" u="none" strike="noStrike">
                          <a:solidFill>
                            <a:srgbClr val="000000"/>
                          </a:solidFill>
                          <a:effectLst/>
                          <a:latin typeface="Hurme Geometric Sans 1"/>
                        </a:rPr>
                        <a:t>BANCO BRADESCO S.A.</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793.500,00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420083435"/>
                  </a:ext>
                </a:extLst>
              </a:tr>
              <a:tr h="316334">
                <a:tc>
                  <a:txBody>
                    <a:bodyPr/>
                    <a:lstStyle/>
                    <a:p>
                      <a:pPr algn="ctr" rtl="0" fontAlgn="ctr"/>
                      <a:r>
                        <a:rPr lang="pt-BR" sz="1200" b="0" i="0" u="none" strike="noStrike">
                          <a:solidFill>
                            <a:srgbClr val="000000"/>
                          </a:solidFill>
                          <a:effectLst/>
                          <a:latin typeface="Hurme Geometric Sans 1"/>
                        </a:rPr>
                        <a:t>CLASSE II</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100" b="0" i="0" u="none" strike="noStrike">
                          <a:solidFill>
                            <a:srgbClr val="000000"/>
                          </a:solidFill>
                          <a:effectLst/>
                          <a:latin typeface="Hurme Geometric Sans 1"/>
                        </a:rPr>
                        <a:t>BANCO DO BRASIL S/A.</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288.200,00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38509298"/>
                  </a:ext>
                </a:extLst>
              </a:tr>
              <a:tr h="316334">
                <a:tc>
                  <a:txBody>
                    <a:bodyPr/>
                    <a:lstStyle/>
                    <a:p>
                      <a:pPr algn="ctr" rtl="0" fontAlgn="ctr"/>
                      <a:r>
                        <a:rPr lang="pt-BR" sz="1200" b="0" i="0" u="none" strike="noStrike">
                          <a:solidFill>
                            <a:srgbClr val="000000"/>
                          </a:solidFill>
                          <a:effectLst/>
                          <a:latin typeface="Hurme Geometric Sans 1"/>
                        </a:rPr>
                        <a:t>CLASSE III</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100" b="0" i="0" u="none" strike="noStrike">
                          <a:solidFill>
                            <a:srgbClr val="000000"/>
                          </a:solidFill>
                          <a:effectLst/>
                          <a:latin typeface="Hurme Geometric Sans 1"/>
                        </a:rPr>
                        <a:t>BANCO DO BRASIL S/A.</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353.984,21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44205881"/>
                  </a:ext>
                </a:extLst>
              </a:tr>
              <a:tr h="316334">
                <a:tc>
                  <a:txBody>
                    <a:bodyPr/>
                    <a:lstStyle/>
                    <a:p>
                      <a:pPr algn="ctr" rtl="0" fontAlgn="ctr"/>
                      <a:r>
                        <a:rPr lang="pt-BR" sz="1200" b="0" i="0" u="none" strike="noStrike">
                          <a:solidFill>
                            <a:srgbClr val="000000"/>
                          </a:solidFill>
                          <a:effectLst/>
                          <a:latin typeface="Hurme Geometric Sans 1"/>
                        </a:rPr>
                        <a:t>CLASSE II</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100" b="0" i="0" u="none" strike="noStrike">
                          <a:solidFill>
                            <a:srgbClr val="000000"/>
                          </a:solidFill>
                          <a:effectLst/>
                          <a:latin typeface="Hurme Geometric Sans 1"/>
                        </a:rPr>
                        <a:t>SCANIA ADMINISTRADORA</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dirty="0">
                          <a:solidFill>
                            <a:srgbClr val="000000"/>
                          </a:solidFill>
                          <a:effectLst/>
                          <a:latin typeface="Hurme Geometric Sans 1"/>
                        </a:rPr>
                        <a:t>70.500,00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65723531"/>
                  </a:ext>
                </a:extLst>
              </a:tr>
            </a:tbl>
          </a:graphicData>
        </a:graphic>
      </p:graphicFrame>
    </p:spTree>
    <p:extLst>
      <p:ext uri="{BB962C8B-B14F-4D97-AF65-F5344CB8AC3E}">
        <p14:creationId xmlns:p14="http://schemas.microsoft.com/office/powerpoint/2010/main" val="5556107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a:xfrm>
            <a:off x="379123" y="991"/>
            <a:ext cx="11260104" cy="555682"/>
          </a:xfrm>
        </p:spPr>
        <p:txBody>
          <a:bodyPr>
            <a:noAutofit/>
          </a:bodyPr>
          <a:lstStyle/>
          <a:p>
            <a:r>
              <a:rPr lang="pt-BR" sz="2200" dirty="0"/>
              <a:t>4</a:t>
            </a:r>
            <a:r>
              <a:rPr lang="pt-BR" sz="2200" dirty="0" smtClean="0"/>
              <a:t>. </a:t>
            </a:r>
            <a:r>
              <a:rPr lang="pt-BR" sz="2200" dirty="0"/>
              <a:t>ENDIVIDAMENTO – CREDORES NÃO SUJEITOS A RECUPERAÇÃO JUDICIAL </a:t>
            </a:r>
          </a:p>
        </p:txBody>
      </p:sp>
      <p:sp>
        <p:nvSpPr>
          <p:cNvPr id="9" name="Espaço Reservado para Texto 8"/>
          <p:cNvSpPr>
            <a:spLocks noGrp="1"/>
          </p:cNvSpPr>
          <p:nvPr>
            <p:ph type="body" sz="quarter" idx="17"/>
          </p:nvPr>
        </p:nvSpPr>
        <p:spPr/>
        <p:txBody>
          <a:bodyPr/>
          <a:lstStyle/>
          <a:p>
            <a:r>
              <a:rPr lang="pt-BR" dirty="0" smtClean="0"/>
              <a:t>Dívidas tributárias</a:t>
            </a:r>
            <a:endParaRPr lang="pt-BR" dirty="0"/>
          </a:p>
        </p:txBody>
      </p:sp>
      <p:sp>
        <p:nvSpPr>
          <p:cNvPr id="10" name="Espaço Reservado para Texto 11">
            <a:extLst>
              <a:ext uri="{FF2B5EF4-FFF2-40B4-BE49-F238E27FC236}">
                <a16:creationId xmlns:a16="http://schemas.microsoft.com/office/drawing/2014/main" id="{19C94711-E684-4DE0-AD6B-27B95B6F4C38}"/>
              </a:ext>
            </a:extLst>
          </p:cNvPr>
          <p:cNvSpPr txBox="1">
            <a:spLocks/>
          </p:cNvSpPr>
          <p:nvPr/>
        </p:nvSpPr>
        <p:spPr>
          <a:xfrm>
            <a:off x="493423" y="940288"/>
            <a:ext cx="11716718" cy="5669730"/>
          </a:xfrm>
          <a:prstGeom prst="rect">
            <a:avLst/>
          </a:prstGeom>
          <a:ln w="19050">
            <a:solidFill>
              <a:srgbClr val="B48A20"/>
            </a:solidFill>
          </a:ln>
        </p:spPr>
        <p:txBody>
          <a:bodyPr vert="horz" lIns="106985" tIns="53492" rIns="106985" bIns="53492" rtlCol="0" anchor="t">
            <a:normAutofit/>
          </a:bodyPr>
          <a:lstStyle>
            <a:lvl1pPr marL="0" indent="0" algn="l" defTabSz="1069848" rtl="0" eaLnBrk="1" latinLnBrk="0" hangingPunct="1">
              <a:lnSpc>
                <a:spcPct val="200000"/>
              </a:lnSpc>
              <a:spcBef>
                <a:spcPts val="1170"/>
              </a:spcBef>
              <a:buFont typeface="Arial" panose="020B0604020202020204" pitchFamily="34" charset="0"/>
              <a:buNone/>
              <a:defRPr sz="1200" kern="1200" cap="all" baseline="0">
                <a:solidFill>
                  <a:srgbClr val="B48A20"/>
                </a:solidFill>
                <a:latin typeface="Hurme Geometric Sans 2"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just">
              <a:lnSpc>
                <a:spcPts val="1440"/>
              </a:lnSpc>
              <a:spcBef>
                <a:spcPts val="600"/>
              </a:spcBef>
              <a:spcAft>
                <a:spcPts val="600"/>
              </a:spcAft>
            </a:pPr>
            <a:endParaRPr lang="pt-BR" cap="none" dirty="0">
              <a:solidFill>
                <a:schemeClr val="tx1"/>
              </a:solidFill>
              <a:latin typeface="Hurme Geometric Sans 2"/>
            </a:endParaRPr>
          </a:p>
        </p:txBody>
      </p:sp>
      <p:sp>
        <p:nvSpPr>
          <p:cNvPr id="2" name="Retângulo 1"/>
          <p:cNvSpPr/>
          <p:nvPr/>
        </p:nvSpPr>
        <p:spPr>
          <a:xfrm>
            <a:off x="493423" y="841857"/>
            <a:ext cx="11716718" cy="1384995"/>
          </a:xfrm>
          <a:prstGeom prst="rect">
            <a:avLst/>
          </a:prstGeom>
        </p:spPr>
        <p:txBody>
          <a:bodyPr wrap="square">
            <a:spAutoFit/>
          </a:bodyPr>
          <a:lstStyle/>
          <a:p>
            <a:pPr algn="just"/>
            <a:endParaRPr lang="pt-BR" sz="1200" dirty="0" smtClean="0">
              <a:latin typeface="Hurme Geometric Sans 1"/>
            </a:endParaRPr>
          </a:p>
          <a:p>
            <a:pPr algn="just"/>
            <a:r>
              <a:rPr lang="pt-BR" sz="1200" dirty="0" smtClean="0">
                <a:latin typeface="Hurme Geometric Sans 1"/>
              </a:rPr>
              <a:t>Segue </a:t>
            </a:r>
            <a:r>
              <a:rPr lang="pt-BR" sz="1200" dirty="0">
                <a:latin typeface="Hurme Geometric Sans 1"/>
              </a:rPr>
              <a:t>ilustrado na tabela </a:t>
            </a:r>
            <a:r>
              <a:rPr lang="pt-BR" sz="1200" dirty="0" smtClean="0">
                <a:latin typeface="Hurme Geometric Sans 1"/>
              </a:rPr>
              <a:t>abaixo, </a:t>
            </a:r>
            <a:r>
              <a:rPr lang="pt-BR" sz="1200" dirty="0">
                <a:latin typeface="Hurme Geometric Sans 1"/>
              </a:rPr>
              <a:t>o passivo tributário no mês de </a:t>
            </a:r>
            <a:r>
              <a:rPr lang="pt-BR" sz="1200" dirty="0" smtClean="0">
                <a:latin typeface="Hurme Geometric Sans 1"/>
              </a:rPr>
              <a:t>março de 2019.</a:t>
            </a:r>
            <a:endParaRPr lang="pt-BR" sz="1200" dirty="0">
              <a:latin typeface="Hurme Geometric Sans 1"/>
            </a:endParaRPr>
          </a:p>
          <a:p>
            <a:pPr algn="just"/>
            <a:endParaRPr lang="pt-BR" sz="1200" dirty="0" smtClean="0">
              <a:latin typeface="Hurme Geometric Sans 1"/>
            </a:endParaRPr>
          </a:p>
          <a:p>
            <a:pPr algn="just"/>
            <a:r>
              <a:rPr lang="pt-BR" sz="1200" dirty="0" smtClean="0">
                <a:latin typeface="Hurme Geometric Sans 1"/>
              </a:rPr>
              <a:t>A </a:t>
            </a:r>
            <a:r>
              <a:rPr lang="pt-BR" sz="1200" dirty="0">
                <a:latin typeface="Hurme Geometric Sans 1"/>
              </a:rPr>
              <a:t>empresa </a:t>
            </a:r>
            <a:r>
              <a:rPr lang="pt-BR" sz="1200" dirty="0" smtClean="0">
                <a:latin typeface="Hurme Geometric Sans 1"/>
              </a:rPr>
              <a:t>está </a:t>
            </a:r>
            <a:r>
              <a:rPr lang="pt-BR" sz="1200" dirty="0">
                <a:latin typeface="Hurme Geometric Sans 1"/>
              </a:rPr>
              <a:t>realizando o pagamento dos impostos </a:t>
            </a:r>
            <a:r>
              <a:rPr lang="pt-BR" sz="1200" dirty="0" smtClean="0">
                <a:latin typeface="Hurme Geometric Sans 1"/>
              </a:rPr>
              <a:t>mensais</a:t>
            </a:r>
            <a:r>
              <a:rPr lang="pt-BR" sz="1200" dirty="0">
                <a:latin typeface="Hurme Geometric Sans 1"/>
              </a:rPr>
              <a:t> </a:t>
            </a:r>
            <a:r>
              <a:rPr lang="pt-BR" sz="1200" dirty="0" smtClean="0">
                <a:latin typeface="Hurme Geometric Sans 1"/>
              </a:rPr>
              <a:t>dos seguintes encargos sobre folha e impostos: IRPJ, CSLL, FGTS e INSS. Quanto aos parcelamentos em março foi realizado pagamento no valor de R$ 1.331,86 de INSS e R$ 490,58 de </a:t>
            </a:r>
            <a:r>
              <a:rPr lang="pt-BR" sz="1200" dirty="0">
                <a:latin typeface="Hurme Geometric Sans 1"/>
              </a:rPr>
              <a:t>S</a:t>
            </a:r>
            <a:r>
              <a:rPr lang="pt-BR" sz="1200" dirty="0" smtClean="0">
                <a:latin typeface="Hurme Geometric Sans 1"/>
              </a:rPr>
              <a:t>imples </a:t>
            </a:r>
            <a:r>
              <a:rPr lang="pt-BR" sz="1200" dirty="0">
                <a:latin typeface="Hurme Geometric Sans 1"/>
              </a:rPr>
              <a:t>N</a:t>
            </a:r>
            <a:r>
              <a:rPr lang="pt-BR" sz="1200" dirty="0" smtClean="0">
                <a:latin typeface="Hurme Geometric Sans 1"/>
              </a:rPr>
              <a:t>acional.</a:t>
            </a:r>
            <a:endParaRPr lang="pt-BR" sz="1200" dirty="0">
              <a:latin typeface="Hurme Geometric Sans 1"/>
            </a:endParaRPr>
          </a:p>
          <a:p>
            <a:pPr algn="just"/>
            <a:endParaRPr lang="pt-BR" sz="1200" dirty="0" smtClean="0">
              <a:latin typeface="Hurme Geometric Sans 1"/>
            </a:endParaRPr>
          </a:p>
          <a:p>
            <a:pPr algn="just"/>
            <a:r>
              <a:rPr lang="pt-BR" sz="1200" dirty="0" smtClean="0">
                <a:latin typeface="Hurme Geometric Sans 1"/>
              </a:rPr>
              <a:t>Devido </a:t>
            </a:r>
            <a:r>
              <a:rPr lang="pt-BR" sz="1200" dirty="0">
                <a:latin typeface="Hurme Geometric Sans 1"/>
              </a:rPr>
              <a:t>a falta de informações complementares não é possível concluir quais as soluções que a R</a:t>
            </a:r>
            <a:r>
              <a:rPr lang="pt-BR" sz="1200" dirty="0" smtClean="0">
                <a:latin typeface="Hurme Geometric Sans 1"/>
              </a:rPr>
              <a:t>ecuperanda </a:t>
            </a:r>
            <a:r>
              <a:rPr lang="pt-BR" sz="1200" dirty="0">
                <a:latin typeface="Hurme Geometric Sans 1"/>
              </a:rPr>
              <a:t>busca para realizar o </a:t>
            </a:r>
            <a:r>
              <a:rPr lang="pt-BR" sz="1200" dirty="0" smtClean="0">
                <a:latin typeface="Hurme Geometric Sans 1"/>
              </a:rPr>
              <a:t>pagamento dos tributos em aberto.</a:t>
            </a:r>
            <a:endParaRPr lang="pt-BR" sz="1200" dirty="0"/>
          </a:p>
        </p:txBody>
      </p:sp>
      <p:graphicFrame>
        <p:nvGraphicFramePr>
          <p:cNvPr id="5" name="Tabela 4"/>
          <p:cNvGraphicFramePr>
            <a:graphicFrameLocks noGrp="1"/>
          </p:cNvGraphicFramePr>
          <p:nvPr>
            <p:extLst>
              <p:ext uri="{D42A27DB-BD31-4B8C-83A1-F6EECF244321}">
                <p14:modId xmlns:p14="http://schemas.microsoft.com/office/powerpoint/2010/main" val="2583810784"/>
              </p:ext>
            </p:extLst>
          </p:nvPr>
        </p:nvGraphicFramePr>
        <p:xfrm>
          <a:off x="4378202" y="2751082"/>
          <a:ext cx="3947160" cy="3334705"/>
        </p:xfrm>
        <a:graphic>
          <a:graphicData uri="http://schemas.openxmlformats.org/drawingml/2006/table">
            <a:tbl>
              <a:tblPr/>
              <a:tblGrid>
                <a:gridCol w="3011944">
                  <a:extLst>
                    <a:ext uri="{9D8B030D-6E8A-4147-A177-3AD203B41FA5}">
                      <a16:colId xmlns:a16="http://schemas.microsoft.com/office/drawing/2014/main" val="2626698829"/>
                    </a:ext>
                  </a:extLst>
                </a:gridCol>
                <a:gridCol w="935216">
                  <a:extLst>
                    <a:ext uri="{9D8B030D-6E8A-4147-A177-3AD203B41FA5}">
                      <a16:colId xmlns:a16="http://schemas.microsoft.com/office/drawing/2014/main" val="945337069"/>
                    </a:ext>
                  </a:extLst>
                </a:gridCol>
              </a:tblGrid>
              <a:tr h="303155">
                <a:tc gridSpan="2">
                  <a:txBody>
                    <a:bodyPr/>
                    <a:lstStyle/>
                    <a:p>
                      <a:pPr algn="ctr" fontAlgn="ctr"/>
                      <a:r>
                        <a:rPr lang="pt-BR" sz="1100" b="1" i="0" u="none" strike="noStrike" dirty="0">
                          <a:solidFill>
                            <a:srgbClr val="FFFFFF"/>
                          </a:solidFill>
                          <a:effectLst/>
                          <a:latin typeface="Hurme Geometric Sans 1"/>
                        </a:rPr>
                        <a:t>PASSIVO TRIBUTÁRIO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hMerge="1">
                  <a:txBody>
                    <a:bodyPr/>
                    <a:lstStyle/>
                    <a:p>
                      <a:endParaRPr lang="pt-BR"/>
                    </a:p>
                  </a:txBody>
                  <a:tcPr/>
                </a:tc>
                <a:extLst>
                  <a:ext uri="{0D108BD9-81ED-4DB2-BD59-A6C34878D82A}">
                    <a16:rowId xmlns:a16="http://schemas.microsoft.com/office/drawing/2014/main" val="2080335592"/>
                  </a:ext>
                </a:extLst>
              </a:tr>
              <a:tr h="303155">
                <a:tc>
                  <a:txBody>
                    <a:bodyPr/>
                    <a:lstStyle/>
                    <a:p>
                      <a:pPr algn="ctr" fontAlgn="ctr"/>
                      <a:r>
                        <a:rPr lang="pt-BR" sz="1100" b="1" i="0" u="none" strike="noStrike">
                          <a:solidFill>
                            <a:srgbClr val="000000"/>
                          </a:solidFill>
                          <a:effectLst/>
                          <a:latin typeface="Hurme Geometric Sans 1"/>
                        </a:rPr>
                        <a:t>TRIBUTO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ctr"/>
                      <a:r>
                        <a:rPr lang="pt-BR" sz="1100" b="1" i="0" u="none" strike="noStrike">
                          <a:solidFill>
                            <a:srgbClr val="000000"/>
                          </a:solidFill>
                          <a:effectLst/>
                          <a:latin typeface="Hurme Geometric Sans 1"/>
                        </a:rPr>
                        <a:t>03.2019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2869947576"/>
                  </a:ext>
                </a:extLst>
              </a:tr>
              <a:tr h="303155">
                <a:tc>
                  <a:txBody>
                    <a:bodyPr/>
                    <a:lstStyle/>
                    <a:p>
                      <a:pPr algn="ctr" fontAlgn="ctr"/>
                      <a:r>
                        <a:rPr lang="pt-BR" sz="1100" b="0" i="0" u="none" strike="noStrike">
                          <a:solidFill>
                            <a:srgbClr val="000000"/>
                          </a:solidFill>
                          <a:effectLst/>
                          <a:latin typeface="Hurme Geometric Sans 1"/>
                        </a:rPr>
                        <a:t>IRF A RECOLHER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981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51614626"/>
                  </a:ext>
                </a:extLst>
              </a:tr>
              <a:tr h="303155">
                <a:tc>
                  <a:txBody>
                    <a:bodyPr/>
                    <a:lstStyle/>
                    <a:p>
                      <a:pPr algn="ctr" fontAlgn="ctr"/>
                      <a:r>
                        <a:rPr lang="pt-BR" sz="1100" b="0" i="0" u="none" strike="noStrike">
                          <a:solidFill>
                            <a:srgbClr val="000000"/>
                          </a:solidFill>
                          <a:effectLst/>
                          <a:latin typeface="Hurme Geometric Sans 1"/>
                        </a:rPr>
                        <a:t>IRPJ A RECOLHER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921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135300466"/>
                  </a:ext>
                </a:extLst>
              </a:tr>
              <a:tr h="303155">
                <a:tc>
                  <a:txBody>
                    <a:bodyPr/>
                    <a:lstStyle/>
                    <a:p>
                      <a:pPr algn="ctr" fontAlgn="ctr"/>
                      <a:r>
                        <a:rPr lang="pt-BR" sz="1100" b="0" i="0" u="none" strike="noStrike" dirty="0">
                          <a:solidFill>
                            <a:srgbClr val="000000"/>
                          </a:solidFill>
                          <a:effectLst/>
                          <a:latin typeface="Hurme Geometric Sans 1"/>
                        </a:rPr>
                        <a:t>CSLL A RECOLHER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829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338693195"/>
                  </a:ext>
                </a:extLst>
              </a:tr>
              <a:tr h="303155">
                <a:tc>
                  <a:txBody>
                    <a:bodyPr/>
                    <a:lstStyle/>
                    <a:p>
                      <a:pPr algn="ctr" fontAlgn="ctr"/>
                      <a:r>
                        <a:rPr lang="pt-BR" sz="1100" b="0" i="0" u="none" strike="noStrike">
                          <a:solidFill>
                            <a:srgbClr val="000000"/>
                          </a:solidFill>
                          <a:effectLst/>
                          <a:latin typeface="Hurme Geometric Sans 1"/>
                        </a:rPr>
                        <a:t>CONTRIBUIÇÃO SINDICAL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2.501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102866490"/>
                  </a:ext>
                </a:extLst>
              </a:tr>
              <a:tr h="303155">
                <a:tc>
                  <a:txBody>
                    <a:bodyPr/>
                    <a:lstStyle/>
                    <a:p>
                      <a:pPr algn="ctr" fontAlgn="ctr"/>
                      <a:r>
                        <a:rPr lang="pt-BR" sz="1100" b="0" i="0" u="none" strike="noStrike">
                          <a:solidFill>
                            <a:srgbClr val="000000"/>
                          </a:solidFill>
                          <a:effectLst/>
                          <a:latin typeface="Hurme Geometric Sans 1"/>
                        </a:rPr>
                        <a:t>FGTS A RECOLHER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52.680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777644163"/>
                  </a:ext>
                </a:extLst>
              </a:tr>
              <a:tr h="303155">
                <a:tc>
                  <a:txBody>
                    <a:bodyPr/>
                    <a:lstStyle/>
                    <a:p>
                      <a:pPr algn="ctr" fontAlgn="ctr"/>
                      <a:r>
                        <a:rPr lang="pt-BR" sz="1100" b="0" i="0" u="none" strike="noStrike">
                          <a:solidFill>
                            <a:srgbClr val="000000"/>
                          </a:solidFill>
                          <a:effectLst/>
                          <a:latin typeface="Hurme Geometric Sans 1"/>
                        </a:rPr>
                        <a:t>INSS A RECOLHER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3.934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40954406"/>
                  </a:ext>
                </a:extLst>
              </a:tr>
              <a:tr h="303155">
                <a:tc>
                  <a:txBody>
                    <a:bodyPr/>
                    <a:lstStyle/>
                    <a:p>
                      <a:pPr algn="ctr" fontAlgn="ctr"/>
                      <a:r>
                        <a:rPr lang="pt-BR" sz="1100" b="0" i="0" u="none" strike="noStrike">
                          <a:solidFill>
                            <a:srgbClr val="000000"/>
                          </a:solidFill>
                          <a:effectLst/>
                          <a:latin typeface="Hurme Geometric Sans 1"/>
                        </a:rPr>
                        <a:t>PARCELAMENTO INSS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6.318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460404127"/>
                  </a:ext>
                </a:extLst>
              </a:tr>
              <a:tr h="303155">
                <a:tc>
                  <a:txBody>
                    <a:bodyPr/>
                    <a:lstStyle/>
                    <a:p>
                      <a:pPr algn="ctr" fontAlgn="ctr"/>
                      <a:r>
                        <a:rPr lang="pt-BR" sz="1100" b="0" i="0" u="none" strike="noStrike">
                          <a:solidFill>
                            <a:srgbClr val="000000"/>
                          </a:solidFill>
                          <a:effectLst/>
                          <a:latin typeface="Hurme Geometric Sans 1"/>
                        </a:rPr>
                        <a:t>PARCELAMENTO SIMPLES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100" b="0" i="0" u="none" strike="noStrike">
                          <a:solidFill>
                            <a:srgbClr val="000000"/>
                          </a:solidFill>
                          <a:effectLst/>
                          <a:latin typeface="Hurme Geometric Sans 1"/>
                        </a:rPr>
                        <a:t>100.395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63405952"/>
                  </a:ext>
                </a:extLst>
              </a:tr>
              <a:tr h="303155">
                <a:tc>
                  <a:txBody>
                    <a:bodyPr/>
                    <a:lstStyle/>
                    <a:p>
                      <a:pPr algn="ctr" fontAlgn="ctr"/>
                      <a:r>
                        <a:rPr lang="pt-BR" sz="1100" b="1" i="0" u="none" strike="noStrike" dirty="0">
                          <a:solidFill>
                            <a:srgbClr val="000000"/>
                          </a:solidFill>
                          <a:effectLst/>
                          <a:latin typeface="Hurme Geometric Sans 1"/>
                        </a:rPr>
                        <a:t>TOTAL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ctr"/>
                      <a:r>
                        <a:rPr lang="pt-BR" sz="1100" b="1" i="0" u="none" strike="noStrike" dirty="0">
                          <a:solidFill>
                            <a:srgbClr val="000000"/>
                          </a:solidFill>
                          <a:effectLst/>
                          <a:latin typeface="Hurme Geometric Sans 1"/>
                        </a:rPr>
                        <a:t>168.559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2562388959"/>
                  </a:ext>
                </a:extLst>
              </a:tr>
            </a:tbl>
          </a:graphicData>
        </a:graphic>
      </p:graphicFrame>
    </p:spTree>
    <p:extLst>
      <p:ext uri="{BB962C8B-B14F-4D97-AF65-F5344CB8AC3E}">
        <p14:creationId xmlns:p14="http://schemas.microsoft.com/office/powerpoint/2010/main" val="616471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a:extLst>
              <a:ext uri="{FF2B5EF4-FFF2-40B4-BE49-F238E27FC236}">
                <a16:creationId xmlns:a16="http://schemas.microsoft.com/office/drawing/2014/main" id="{169ED076-AC7B-40C0-8E2E-63313F47C169}"/>
              </a:ext>
            </a:extLst>
          </p:cNvPr>
          <p:cNvSpPr>
            <a:spLocks noGrp="1"/>
          </p:cNvSpPr>
          <p:nvPr>
            <p:ph type="body" sz="quarter" idx="18"/>
          </p:nvPr>
        </p:nvSpPr>
        <p:spPr>
          <a:xfrm>
            <a:off x="604907" y="2798584"/>
            <a:ext cx="4867422" cy="1724820"/>
          </a:xfrm>
        </p:spPr>
        <p:txBody>
          <a:bodyPr/>
          <a:lstStyle/>
          <a:p>
            <a:r>
              <a:rPr lang="pt-BR" sz="4400" dirty="0" smtClean="0"/>
              <a:t>DADOS FINANCEIROS – ECONÔMICOS</a:t>
            </a:r>
          </a:p>
        </p:txBody>
      </p:sp>
      <p:sp>
        <p:nvSpPr>
          <p:cNvPr id="5" name="Espaço Reservado para Texto 4">
            <a:extLst>
              <a:ext uri="{FF2B5EF4-FFF2-40B4-BE49-F238E27FC236}">
                <a16:creationId xmlns:a16="http://schemas.microsoft.com/office/drawing/2014/main" id="{4BAF371E-6736-477F-A8AF-5BF374FD6C62}"/>
              </a:ext>
            </a:extLst>
          </p:cNvPr>
          <p:cNvSpPr>
            <a:spLocks noGrp="1"/>
          </p:cNvSpPr>
          <p:nvPr>
            <p:ph type="body" sz="quarter" idx="23"/>
          </p:nvPr>
        </p:nvSpPr>
        <p:spPr>
          <a:xfrm>
            <a:off x="1322359" y="5570807"/>
            <a:ext cx="3432520" cy="548640"/>
          </a:xfrm>
        </p:spPr>
        <p:txBody>
          <a:bodyPr/>
          <a:lstStyle/>
          <a:p>
            <a:r>
              <a:rPr lang="pt-BR" dirty="0"/>
              <a:t>Relatório mensal de atividades</a:t>
            </a:r>
          </a:p>
        </p:txBody>
      </p:sp>
      <p:sp>
        <p:nvSpPr>
          <p:cNvPr id="7" name="Espaço Reservado para Texto 6">
            <a:extLst>
              <a:ext uri="{FF2B5EF4-FFF2-40B4-BE49-F238E27FC236}">
                <a16:creationId xmlns:a16="http://schemas.microsoft.com/office/drawing/2014/main" id="{1AB4EE7F-A9B1-48CC-89EF-DCAF903EC333}"/>
              </a:ext>
            </a:extLst>
          </p:cNvPr>
          <p:cNvSpPr>
            <a:spLocks noGrp="1"/>
          </p:cNvSpPr>
          <p:nvPr>
            <p:ph type="body" sz="quarter" idx="25"/>
          </p:nvPr>
        </p:nvSpPr>
        <p:spPr/>
        <p:txBody>
          <a:bodyPr/>
          <a:lstStyle/>
          <a:p>
            <a:r>
              <a:rPr lang="pt-BR" dirty="0"/>
              <a:t>recuperação judicial</a:t>
            </a:r>
          </a:p>
        </p:txBody>
      </p:sp>
      <p:sp>
        <p:nvSpPr>
          <p:cNvPr id="9" name="Espaço Reservado para Texto 3">
            <a:extLst>
              <a:ext uri="{FF2B5EF4-FFF2-40B4-BE49-F238E27FC236}">
                <a16:creationId xmlns:a16="http://schemas.microsoft.com/office/drawing/2014/main" id="{D2874CE7-26DE-42C4-9620-3E39C8413314}"/>
              </a:ext>
            </a:extLst>
          </p:cNvPr>
          <p:cNvSpPr txBox="1">
            <a:spLocks/>
          </p:cNvSpPr>
          <p:nvPr/>
        </p:nvSpPr>
        <p:spPr>
          <a:xfrm>
            <a:off x="6236991" y="792007"/>
            <a:ext cx="5178282" cy="4931548"/>
          </a:xfrm>
          <a:prstGeom prst="rect">
            <a:avLst/>
          </a:prstGeom>
        </p:spPr>
        <p:txBody>
          <a:bodyPr vert="horz" lIns="106985" tIns="53492" rIns="106985" bIns="53492" rtlCol="0" anchor="t">
            <a:noAutofit/>
          </a:bodyPr>
          <a:lstStyle>
            <a:lvl1pPr marL="0" indent="0" algn="l" defTabSz="1069848" rtl="0" eaLnBrk="1" latinLnBrk="0" hangingPunct="1">
              <a:lnSpc>
                <a:spcPct val="200000"/>
              </a:lnSpc>
              <a:spcBef>
                <a:spcPts val="1170"/>
              </a:spcBef>
              <a:buFont typeface="Arial" panose="020B0604020202020204" pitchFamily="34" charset="0"/>
              <a:buNone/>
              <a:defRPr sz="1200" kern="1200" cap="all" baseline="0">
                <a:solidFill>
                  <a:srgbClr val="B48A20"/>
                </a:solidFill>
                <a:latin typeface="Hurme Geometric Sans 2"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534924" indent="-534924">
              <a:buFont typeface="Arial" panose="020B0604020202020204" pitchFamily="34" charset="0"/>
              <a:buAutoNum type="arabicPeriod"/>
            </a:pPr>
            <a:r>
              <a:rPr lang="pt-BR" sz="1400" b="1" dirty="0">
                <a:solidFill>
                  <a:srgbClr val="E7C675"/>
                </a:solidFill>
              </a:rPr>
              <a:t>Introdução</a:t>
            </a:r>
          </a:p>
          <a:p>
            <a:pPr marL="534924" indent="-534924">
              <a:buAutoNum type="arabicPeriod"/>
            </a:pPr>
            <a:r>
              <a:rPr lang="pt-BR" sz="1400" b="1" dirty="0">
                <a:solidFill>
                  <a:srgbClr val="E7C675"/>
                </a:solidFill>
              </a:rPr>
              <a:t>SUMÁRIO EXECUTIVO</a:t>
            </a:r>
          </a:p>
          <a:p>
            <a:pPr marL="534924" indent="-534924">
              <a:buFont typeface="Arial" panose="020B0604020202020204" pitchFamily="34" charset="0"/>
              <a:buAutoNum type="arabicPeriod"/>
            </a:pPr>
            <a:r>
              <a:rPr lang="pt-BR" sz="1400" b="1" dirty="0" smtClean="0">
                <a:solidFill>
                  <a:srgbClr val="E7C675"/>
                </a:solidFill>
              </a:rPr>
              <a:t>Descrição </a:t>
            </a:r>
            <a:r>
              <a:rPr lang="pt-BR" sz="1400" b="1" dirty="0" err="1" smtClean="0">
                <a:solidFill>
                  <a:srgbClr val="E7C675"/>
                </a:solidFill>
              </a:rPr>
              <a:t>dA</a:t>
            </a:r>
            <a:r>
              <a:rPr lang="pt-BR" sz="1400" b="1" dirty="0" smtClean="0">
                <a:solidFill>
                  <a:srgbClr val="E7C675"/>
                </a:solidFill>
              </a:rPr>
              <a:t> empresa</a:t>
            </a:r>
            <a:endParaRPr lang="pt-BR" sz="1400" b="1" dirty="0">
              <a:solidFill>
                <a:srgbClr val="E7C675"/>
              </a:solidFill>
            </a:endParaRPr>
          </a:p>
          <a:p>
            <a:pPr marL="534924" indent="-534924">
              <a:buAutoNum type="arabicPeriod"/>
            </a:pPr>
            <a:r>
              <a:rPr lang="pt-BR" sz="1400" b="1" dirty="0">
                <a:solidFill>
                  <a:srgbClr val="E7C675"/>
                </a:solidFill>
              </a:rPr>
              <a:t>Endividamento </a:t>
            </a:r>
            <a:endParaRPr lang="pt-BR" sz="1400" b="1" dirty="0" smtClean="0">
              <a:solidFill>
                <a:srgbClr val="E7C675"/>
              </a:solidFill>
            </a:endParaRPr>
          </a:p>
          <a:p>
            <a:pPr marL="534924" indent="-534924">
              <a:buAutoNum type="arabicPeriod"/>
            </a:pPr>
            <a:r>
              <a:rPr lang="pt-BR" sz="1400" b="1" dirty="0" smtClean="0"/>
              <a:t>Dados </a:t>
            </a:r>
            <a:r>
              <a:rPr lang="pt-BR" sz="1400" b="1" dirty="0"/>
              <a:t>financeiros- econômicos</a:t>
            </a:r>
          </a:p>
          <a:p>
            <a:pPr lvl="1" indent="0">
              <a:buNone/>
            </a:pPr>
            <a:r>
              <a:rPr lang="pt-BR" sz="1200" cap="all" dirty="0">
                <a:solidFill>
                  <a:srgbClr val="B58B23"/>
                </a:solidFill>
                <a:latin typeface="Hurme Geometric Sans 1"/>
              </a:rPr>
              <a:t>BALANÇO PATRIMONIAL</a:t>
            </a:r>
          </a:p>
          <a:p>
            <a:pPr lvl="1" indent="0">
              <a:buNone/>
            </a:pPr>
            <a:r>
              <a:rPr lang="pt-BR" sz="1200" cap="all" dirty="0">
                <a:solidFill>
                  <a:srgbClr val="B58B23"/>
                </a:solidFill>
                <a:latin typeface="Hurme Geometric Sans 1"/>
              </a:rPr>
              <a:t>DEMONSTRATIVO RESULTADO EXERCÍCIO</a:t>
            </a:r>
            <a:endParaRPr lang="pt-BR" sz="1200" b="1" dirty="0">
              <a:solidFill>
                <a:srgbClr val="E7C675"/>
              </a:solidFill>
            </a:endParaRPr>
          </a:p>
          <a:p>
            <a:pPr marL="534924" indent="-534924">
              <a:buFont typeface="Arial" panose="020B0604020202020204" pitchFamily="34" charset="0"/>
              <a:buAutoNum type="arabicPeriod"/>
            </a:pPr>
            <a:r>
              <a:rPr lang="pt-BR" sz="1400" b="1" dirty="0">
                <a:solidFill>
                  <a:srgbClr val="E7C675"/>
                </a:solidFill>
                <a:latin typeface="Hurme Geometric Sans 1"/>
              </a:rPr>
              <a:t>Plano de Recuperação Judicial</a:t>
            </a:r>
            <a:endParaRPr lang="pt-BR" sz="1400" b="1" dirty="0">
              <a:solidFill>
                <a:srgbClr val="E7C675"/>
              </a:solidFill>
            </a:endParaRPr>
          </a:p>
        </p:txBody>
      </p:sp>
    </p:spTree>
    <p:extLst>
      <p:ext uri="{BB962C8B-B14F-4D97-AF65-F5344CB8AC3E}">
        <p14:creationId xmlns:p14="http://schemas.microsoft.com/office/powerpoint/2010/main" val="15038435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a:xfrm>
            <a:off x="379123" y="991"/>
            <a:ext cx="11260104" cy="555682"/>
          </a:xfrm>
        </p:spPr>
        <p:txBody>
          <a:bodyPr>
            <a:noAutofit/>
          </a:bodyPr>
          <a:lstStyle/>
          <a:p>
            <a:r>
              <a:rPr lang="pt-BR" sz="2200" dirty="0"/>
              <a:t>6</a:t>
            </a:r>
            <a:r>
              <a:rPr lang="pt-BR" sz="2200" dirty="0" smtClean="0"/>
              <a:t>. DADOS ECONÔMICOS - FINANCEIROS </a:t>
            </a:r>
            <a:endParaRPr lang="pt-BR" sz="2200" dirty="0"/>
          </a:p>
        </p:txBody>
      </p:sp>
      <p:sp>
        <p:nvSpPr>
          <p:cNvPr id="9" name="Espaço Reservado para Texto 8"/>
          <p:cNvSpPr>
            <a:spLocks noGrp="1"/>
          </p:cNvSpPr>
          <p:nvPr>
            <p:ph type="body" sz="quarter" idx="17"/>
          </p:nvPr>
        </p:nvSpPr>
        <p:spPr/>
        <p:txBody>
          <a:bodyPr/>
          <a:lstStyle/>
          <a:p>
            <a:r>
              <a:rPr lang="pt-BR" dirty="0" smtClean="0"/>
              <a:t>Balanço patrimonial</a:t>
            </a:r>
            <a:endParaRPr lang="pt-BR" dirty="0"/>
          </a:p>
        </p:txBody>
      </p:sp>
      <p:sp>
        <p:nvSpPr>
          <p:cNvPr id="10" name="Espaço Reservado para Texto 11">
            <a:extLst>
              <a:ext uri="{FF2B5EF4-FFF2-40B4-BE49-F238E27FC236}">
                <a16:creationId xmlns:a16="http://schemas.microsoft.com/office/drawing/2014/main" id="{19C94711-E684-4DE0-AD6B-27B95B6F4C38}"/>
              </a:ext>
            </a:extLst>
          </p:cNvPr>
          <p:cNvSpPr txBox="1">
            <a:spLocks/>
          </p:cNvSpPr>
          <p:nvPr/>
        </p:nvSpPr>
        <p:spPr>
          <a:xfrm>
            <a:off x="6133514" y="914398"/>
            <a:ext cx="6909386" cy="6286505"/>
          </a:xfrm>
          <a:prstGeom prst="rect">
            <a:avLst/>
          </a:prstGeom>
          <a:ln w="19050">
            <a:solidFill>
              <a:srgbClr val="B48A20"/>
            </a:solidFill>
          </a:ln>
        </p:spPr>
        <p:txBody>
          <a:bodyPr vert="horz" lIns="106985" tIns="53492" rIns="106985" bIns="53492" rtlCol="0" anchor="t">
            <a:normAutofit/>
          </a:bodyPr>
          <a:lstStyle>
            <a:lvl1pPr marL="0" indent="0" algn="l" defTabSz="1069848" rtl="0" eaLnBrk="1" latinLnBrk="0" hangingPunct="1">
              <a:lnSpc>
                <a:spcPct val="200000"/>
              </a:lnSpc>
              <a:spcBef>
                <a:spcPts val="1170"/>
              </a:spcBef>
              <a:buFont typeface="Arial" panose="020B0604020202020204" pitchFamily="34" charset="0"/>
              <a:buNone/>
              <a:defRPr sz="1200" kern="1200" cap="all" baseline="0">
                <a:solidFill>
                  <a:srgbClr val="B48A20"/>
                </a:solidFill>
                <a:latin typeface="Hurme Geometric Sans 2"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just">
              <a:lnSpc>
                <a:spcPts val="1440"/>
              </a:lnSpc>
              <a:spcBef>
                <a:spcPts val="600"/>
              </a:spcBef>
              <a:spcAft>
                <a:spcPts val="600"/>
              </a:spcAft>
            </a:pPr>
            <a:endParaRPr lang="pt-BR" cap="none" dirty="0">
              <a:solidFill>
                <a:schemeClr val="tx1"/>
              </a:solidFill>
              <a:latin typeface="Hurme Geometric Sans 2"/>
            </a:endParaRPr>
          </a:p>
        </p:txBody>
      </p:sp>
      <p:sp>
        <p:nvSpPr>
          <p:cNvPr id="2" name="Retângulo 1"/>
          <p:cNvSpPr/>
          <p:nvPr/>
        </p:nvSpPr>
        <p:spPr>
          <a:xfrm>
            <a:off x="6133514" y="914397"/>
            <a:ext cx="6909386" cy="7365093"/>
          </a:xfrm>
          <a:prstGeom prst="rect">
            <a:avLst/>
          </a:prstGeom>
        </p:spPr>
        <p:txBody>
          <a:bodyPr wrap="square">
            <a:spAutoFit/>
          </a:bodyPr>
          <a:lstStyle/>
          <a:p>
            <a:pPr algn="just">
              <a:lnSpc>
                <a:spcPct val="125000"/>
              </a:lnSpc>
              <a:spcAft>
                <a:spcPts val="600"/>
              </a:spcAft>
            </a:pPr>
            <a:r>
              <a:rPr lang="pt-BR" sz="1200" b="1" dirty="0" smtClean="0">
                <a:latin typeface="Hurme Geometric Sans 1"/>
              </a:rPr>
              <a:t>ANÁLISE BALANÇO PATRIMONIAL</a:t>
            </a:r>
            <a:endParaRPr lang="pt-BR" sz="1200" b="1" dirty="0">
              <a:latin typeface="Hurme Geometric Sans 1"/>
            </a:endParaRPr>
          </a:p>
          <a:p>
            <a:pPr algn="just">
              <a:spcAft>
                <a:spcPts val="600"/>
              </a:spcAft>
            </a:pPr>
            <a:r>
              <a:rPr lang="pt-BR" sz="1200" b="1" dirty="0" smtClean="0">
                <a:latin typeface="Hurme Geometric Sans 1"/>
              </a:rPr>
              <a:t>Ativo</a:t>
            </a:r>
            <a:r>
              <a:rPr lang="pt-BR" sz="1200" b="1" dirty="0">
                <a:latin typeface="Hurme Geometric Sans 1"/>
              </a:rPr>
              <a:t>:</a:t>
            </a:r>
          </a:p>
          <a:p>
            <a:pPr marL="171450" indent="-171450" algn="just">
              <a:lnSpc>
                <a:spcPct val="90000"/>
              </a:lnSpc>
              <a:spcBef>
                <a:spcPts val="1197"/>
              </a:spcBef>
              <a:buFont typeface="Arial" panose="020B0604020202020204" pitchFamily="34" charset="0"/>
              <a:buChar char="•"/>
            </a:pPr>
            <a:r>
              <a:rPr lang="pt-BR" sz="1200" b="1" dirty="0" smtClean="0">
                <a:latin typeface="Hurme Geometric Sans 1"/>
              </a:rPr>
              <a:t>Caixa: </a:t>
            </a:r>
            <a:r>
              <a:rPr lang="pt-BR" sz="1200" dirty="0">
                <a:latin typeface="Hurme Geometric Sans 1"/>
              </a:rPr>
              <a:t>em </a:t>
            </a:r>
            <a:r>
              <a:rPr lang="pt-BR" sz="1200" dirty="0" smtClean="0">
                <a:latin typeface="Hurme Geometric Sans 1"/>
              </a:rPr>
              <a:t>março, </a:t>
            </a:r>
            <a:r>
              <a:rPr lang="pt-BR" sz="1200" dirty="0">
                <a:latin typeface="Hurme Geometric Sans 1"/>
              </a:rPr>
              <a:t>os saldos das </a:t>
            </a:r>
            <a:r>
              <a:rPr lang="pt-BR" sz="1200" dirty="0" smtClean="0">
                <a:latin typeface="Hurme Geometric Sans 1"/>
              </a:rPr>
              <a:t>disponibilidades apresentaram um pequeno aumento </a:t>
            </a:r>
            <a:r>
              <a:rPr lang="pt-BR" sz="1200" dirty="0">
                <a:latin typeface="Hurme Geometric Sans 1"/>
              </a:rPr>
              <a:t>em relação ao mês anterior, em contrapartida o passivo circulante também sofreu uma elevação, causando assim </a:t>
            </a:r>
            <a:r>
              <a:rPr lang="pt-BR" sz="1200" dirty="0" smtClean="0">
                <a:latin typeface="Hurme Geometric Sans 1"/>
              </a:rPr>
              <a:t>o mesmo resultado no </a:t>
            </a:r>
            <a:r>
              <a:rPr lang="pt-BR" sz="1200" dirty="0">
                <a:latin typeface="Hurme Geometric Sans 1"/>
              </a:rPr>
              <a:t>índice de liquidez corrente. O ideal para a empresa estar efetivamente com </a:t>
            </a:r>
            <a:r>
              <a:rPr lang="pt-BR" sz="1200" dirty="0" smtClean="0">
                <a:latin typeface="Hurme Geometric Sans 1"/>
              </a:rPr>
              <a:t>uma liquidez positiva entre </a:t>
            </a:r>
            <a:r>
              <a:rPr lang="pt-BR" sz="1200" dirty="0">
                <a:latin typeface="Hurme Geometric Sans 1"/>
              </a:rPr>
              <a:t>direitos e haveres dentro do curto prazo, é ter a sua liquidez corrente igual ou acima de 1,00, </a:t>
            </a:r>
            <a:r>
              <a:rPr lang="pt-BR" sz="1200" dirty="0" smtClean="0">
                <a:latin typeface="Hurme Geometric Sans 1"/>
              </a:rPr>
              <a:t>o demonstrativo contábil apresenta-se com um cenário de 0,10, diante disso a </a:t>
            </a:r>
            <a:r>
              <a:rPr lang="pt-BR" sz="1200" dirty="0" err="1" smtClean="0">
                <a:latin typeface="Hurme Geometric Sans 1"/>
              </a:rPr>
              <a:t>Recuperanda</a:t>
            </a:r>
            <a:r>
              <a:rPr lang="pt-BR" sz="1200" dirty="0" smtClean="0">
                <a:latin typeface="Hurme Geometric Sans 1"/>
              </a:rPr>
              <a:t> é incapaz de cumprir suas obrigações em um período menor. </a:t>
            </a:r>
          </a:p>
          <a:p>
            <a:pPr marL="171450" indent="-171450" algn="just">
              <a:lnSpc>
                <a:spcPct val="90000"/>
              </a:lnSpc>
              <a:spcBef>
                <a:spcPts val="1197"/>
              </a:spcBef>
              <a:buFont typeface="Arial" panose="020B0604020202020204" pitchFamily="34" charset="0"/>
              <a:buChar char="•"/>
            </a:pPr>
            <a:r>
              <a:rPr lang="pt-BR" sz="1200" b="1" dirty="0" smtClean="0">
                <a:latin typeface="Hurme Geometric Sans 1"/>
              </a:rPr>
              <a:t>Clientes: </a:t>
            </a:r>
            <a:r>
              <a:rPr lang="pt-BR" sz="1200" dirty="0" smtClean="0">
                <a:latin typeface="Hurme Geometric Sans 1"/>
              </a:rPr>
              <a:t>o saldo do grupo de clientes aumenta gradativamente, conclui-se que os recebimentos não condizem com o montante de notas fiscais de venda de mercadorias que são contabilizadas durante o mês. </a:t>
            </a:r>
            <a:r>
              <a:rPr lang="pt-BR" sz="1200" dirty="0">
                <a:latin typeface="Hurme Geometric Sans 1"/>
              </a:rPr>
              <a:t>A</a:t>
            </a:r>
            <a:r>
              <a:rPr lang="pt-BR" sz="1200" dirty="0" smtClean="0">
                <a:latin typeface="Hurme Geometric Sans 1"/>
              </a:rPr>
              <a:t> Recuperanda possui apenas um cliente nomeado como Merco Design SRL, situado na Argentina, que dispõe do mesmo sócio Sr. Sergio Ricardo Silveira, este ponto será objeto de esclarecimento em petição específica.</a:t>
            </a:r>
          </a:p>
          <a:p>
            <a:pPr marL="171450" indent="-171450" algn="just">
              <a:lnSpc>
                <a:spcPct val="90000"/>
              </a:lnSpc>
              <a:spcBef>
                <a:spcPts val="1197"/>
              </a:spcBef>
              <a:buFont typeface="Arial" panose="020B0604020202020204" pitchFamily="34" charset="0"/>
              <a:buChar char="•"/>
            </a:pPr>
            <a:r>
              <a:rPr lang="pt-BR" sz="1200" b="1" dirty="0" smtClean="0">
                <a:latin typeface="Hurme Geometric Sans 1"/>
              </a:rPr>
              <a:t>Estoque: </a:t>
            </a:r>
            <a:r>
              <a:rPr lang="pt-BR" sz="1200" dirty="0" smtClean="0">
                <a:latin typeface="Hurme Geometric Sans 1"/>
              </a:rPr>
              <a:t>o saldo de estoque do Balanço Patrimonial é apurado conforme sistema do prestador de serviço contábil, a empresa não fornece o registro de inventário de forma periódica. Diante disso, o saldo constado no demonstrativo contábil não condiz com o que a empresa realmente possui armazenado, a Administração Judicial não obteve sucesso em diligência realizada, tampouco contato com o sócio da empresa. Dessa forma, estaremos peticionando nos autos fim de obtermos esclarecimentos.</a:t>
            </a:r>
            <a:endParaRPr lang="pt-BR" sz="1200" b="1" dirty="0">
              <a:latin typeface="Hurme Geometric Sans 1"/>
            </a:endParaRPr>
          </a:p>
          <a:p>
            <a:pPr marL="171450" indent="-171450" algn="just">
              <a:lnSpc>
                <a:spcPct val="90000"/>
              </a:lnSpc>
              <a:spcBef>
                <a:spcPts val="1197"/>
              </a:spcBef>
              <a:buFont typeface="Arial" panose="020B0604020202020204" pitchFamily="34" charset="0"/>
              <a:buChar char="•"/>
            </a:pPr>
            <a:r>
              <a:rPr lang="pt-BR" sz="1200" b="1" dirty="0" smtClean="0">
                <a:solidFill>
                  <a:schemeClr val="tx1">
                    <a:lumMod val="95000"/>
                    <a:lumOff val="5000"/>
                  </a:schemeClr>
                </a:solidFill>
                <a:latin typeface="Hurme Geometric Sans 1"/>
              </a:rPr>
              <a:t>Imobilizado: </a:t>
            </a:r>
            <a:r>
              <a:rPr lang="pt-BR" sz="1200" dirty="0" smtClean="0">
                <a:solidFill>
                  <a:schemeClr val="tx1">
                    <a:lumMod val="95000"/>
                    <a:lumOff val="5000"/>
                  </a:schemeClr>
                </a:solidFill>
                <a:latin typeface="Hurme Geometric Sans 1"/>
              </a:rPr>
              <a:t>a conta contábil com maior expressividade no grupo de imobilizado é a de veículos, com um total de R$ 8.845.204,80. Em reunião realizada no dia 16.05.2019, a Recuperanda informou que este saldo está incorreto, portanto, irá verificar junto a contabilidade os veículos existentes, para que desta forma as demonstrações contábeis sejam ajustadas e os saldos contábeis se igualem ao real cenário da empresa. As variações no grupo de imobilizados  referem-se as depreciações. </a:t>
            </a:r>
            <a:endParaRPr lang="pt-BR" sz="1200" b="1" dirty="0">
              <a:solidFill>
                <a:schemeClr val="tx1">
                  <a:lumMod val="95000"/>
                  <a:lumOff val="5000"/>
                </a:schemeClr>
              </a:solidFill>
              <a:latin typeface="Hurme Geometric Sans 1"/>
            </a:endParaRPr>
          </a:p>
          <a:p>
            <a:pPr algn="just">
              <a:lnSpc>
                <a:spcPct val="90000"/>
              </a:lnSpc>
              <a:spcBef>
                <a:spcPts val="1197"/>
              </a:spcBef>
            </a:pPr>
            <a:r>
              <a:rPr lang="pt-BR" sz="1200" b="1" dirty="0">
                <a:latin typeface="Hurme Geometric Sans 1"/>
              </a:rPr>
              <a:t>Passivo</a:t>
            </a:r>
            <a:r>
              <a:rPr lang="pt-BR" sz="1200" b="1" dirty="0" smtClean="0">
                <a:latin typeface="Hurme Geometric Sans 1"/>
              </a:rPr>
              <a:t>:</a:t>
            </a:r>
          </a:p>
          <a:p>
            <a:pPr marL="171450" indent="-171450" algn="just">
              <a:lnSpc>
                <a:spcPct val="90000"/>
              </a:lnSpc>
              <a:spcBef>
                <a:spcPts val="1197"/>
              </a:spcBef>
              <a:buFont typeface="Arial" panose="020B0604020202020204" pitchFamily="34" charset="0"/>
              <a:buChar char="•"/>
            </a:pPr>
            <a:r>
              <a:rPr lang="pt-BR" sz="1200" b="1" dirty="0" smtClean="0">
                <a:latin typeface="Hurme Geometric Sans 1"/>
              </a:rPr>
              <a:t>Parcelamentos: </a:t>
            </a:r>
            <a:r>
              <a:rPr lang="pt-BR" sz="1200" dirty="0" smtClean="0">
                <a:latin typeface="Hurme Geometric Sans 1"/>
              </a:rPr>
              <a:t>a contabilização dos pagamentos de parcelamentos de INSS e Simples Nacional estão sendo lançados no longo prazo, conforme o balancete em anexo não há esta mesma nomenclatura de conta no curto prazo. Informamos a empresa para que ajuste o procedimento contábil de forma correta. </a:t>
            </a:r>
            <a:endParaRPr lang="pt-BR" sz="1200" b="1" dirty="0" smtClean="0">
              <a:latin typeface="Hurme Geometric Sans 1"/>
            </a:endParaRPr>
          </a:p>
          <a:p>
            <a:pPr marL="171450" indent="-171450" algn="just">
              <a:lnSpc>
                <a:spcPct val="90000"/>
              </a:lnSpc>
              <a:spcBef>
                <a:spcPts val="1197"/>
              </a:spcBef>
              <a:buFont typeface="Arial" panose="020B0604020202020204" pitchFamily="34" charset="0"/>
              <a:buChar char="•"/>
            </a:pPr>
            <a:endParaRPr lang="pt-BR" sz="1200" b="1" dirty="0" smtClean="0">
              <a:latin typeface="Hurme Geometric Sans 1"/>
            </a:endParaRPr>
          </a:p>
          <a:p>
            <a:pPr marL="171450" indent="-171450" algn="just">
              <a:lnSpc>
                <a:spcPct val="90000"/>
              </a:lnSpc>
              <a:spcBef>
                <a:spcPts val="1197"/>
              </a:spcBef>
              <a:buFont typeface="Arial" panose="020B0604020202020204" pitchFamily="34" charset="0"/>
              <a:buChar char="•"/>
            </a:pPr>
            <a:endParaRPr lang="pt-BR" sz="1200" b="1" dirty="0" smtClean="0">
              <a:latin typeface="Hurme Geometric Sans 1"/>
            </a:endParaRPr>
          </a:p>
          <a:p>
            <a:pPr algn="just">
              <a:lnSpc>
                <a:spcPct val="90000"/>
              </a:lnSpc>
              <a:spcBef>
                <a:spcPts val="1197"/>
              </a:spcBef>
            </a:pPr>
            <a:endParaRPr lang="pt-BR" sz="1200" b="1" dirty="0">
              <a:latin typeface="Hurme Geometric Sans 1"/>
            </a:endParaRPr>
          </a:p>
        </p:txBody>
      </p:sp>
      <p:graphicFrame>
        <p:nvGraphicFramePr>
          <p:cNvPr id="12" name="Tabela 11"/>
          <p:cNvGraphicFramePr>
            <a:graphicFrameLocks noGrp="1"/>
          </p:cNvGraphicFramePr>
          <p:nvPr>
            <p:extLst>
              <p:ext uri="{D42A27DB-BD31-4B8C-83A1-F6EECF244321}">
                <p14:modId xmlns:p14="http://schemas.microsoft.com/office/powerpoint/2010/main" val="3084655275"/>
              </p:ext>
            </p:extLst>
          </p:nvPr>
        </p:nvGraphicFramePr>
        <p:xfrm>
          <a:off x="506746" y="891798"/>
          <a:ext cx="5400568" cy="6309115"/>
        </p:xfrm>
        <a:graphic>
          <a:graphicData uri="http://schemas.openxmlformats.org/drawingml/2006/table">
            <a:tbl>
              <a:tblPr/>
              <a:tblGrid>
                <a:gridCol w="2419454">
                  <a:extLst>
                    <a:ext uri="{9D8B030D-6E8A-4147-A177-3AD203B41FA5}">
                      <a16:colId xmlns:a16="http://schemas.microsoft.com/office/drawing/2014/main" val="3315896418"/>
                    </a:ext>
                  </a:extLst>
                </a:gridCol>
                <a:gridCol w="1137720">
                  <a:extLst>
                    <a:ext uri="{9D8B030D-6E8A-4147-A177-3AD203B41FA5}">
                      <a16:colId xmlns:a16="http://schemas.microsoft.com/office/drawing/2014/main" val="1240430721"/>
                    </a:ext>
                  </a:extLst>
                </a:gridCol>
                <a:gridCol w="921697">
                  <a:extLst>
                    <a:ext uri="{9D8B030D-6E8A-4147-A177-3AD203B41FA5}">
                      <a16:colId xmlns:a16="http://schemas.microsoft.com/office/drawing/2014/main" val="3793286909"/>
                    </a:ext>
                  </a:extLst>
                </a:gridCol>
                <a:gridCol w="921697">
                  <a:extLst>
                    <a:ext uri="{9D8B030D-6E8A-4147-A177-3AD203B41FA5}">
                      <a16:colId xmlns:a16="http://schemas.microsoft.com/office/drawing/2014/main" val="3007669797"/>
                    </a:ext>
                  </a:extLst>
                </a:gridCol>
              </a:tblGrid>
              <a:tr h="260961">
                <a:tc>
                  <a:txBody>
                    <a:bodyPr/>
                    <a:lstStyle/>
                    <a:p>
                      <a:pPr algn="ctr" fontAlgn="b"/>
                      <a:r>
                        <a:rPr lang="pt-BR" sz="1000" b="1" i="0" u="none" strike="noStrike">
                          <a:solidFill>
                            <a:srgbClr val="FFFFFF"/>
                          </a:solidFill>
                          <a:effectLst/>
                          <a:latin typeface="Hurme Geometric Sans 1"/>
                        </a:rPr>
                        <a:t>ATIVO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fontAlgn="b"/>
                      <a:r>
                        <a:rPr lang="pt-BR" sz="1000" b="1" i="0" u="none" strike="noStrike">
                          <a:solidFill>
                            <a:srgbClr val="FFFFFF"/>
                          </a:solidFill>
                          <a:effectLst/>
                          <a:latin typeface="Hurme Geometric Sans 1"/>
                        </a:rPr>
                        <a:t>jan/19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fontAlgn="b"/>
                      <a:r>
                        <a:rPr lang="pt-BR" sz="1000" b="1" i="0" u="none" strike="noStrike">
                          <a:solidFill>
                            <a:srgbClr val="FFFFFF"/>
                          </a:solidFill>
                          <a:effectLst/>
                          <a:latin typeface="Hurme Geometric Sans 1"/>
                        </a:rPr>
                        <a:t>fev/19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fontAlgn="b"/>
                      <a:r>
                        <a:rPr lang="pt-BR" sz="1000" b="1" i="0" u="none" strike="noStrike">
                          <a:solidFill>
                            <a:srgbClr val="FFFFFF"/>
                          </a:solidFill>
                          <a:effectLst/>
                          <a:latin typeface="Hurme Geometric Sans 1"/>
                        </a:rPr>
                        <a:t>mar/19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extLst>
                  <a:ext uri="{0D108BD9-81ED-4DB2-BD59-A6C34878D82A}">
                    <a16:rowId xmlns:a16="http://schemas.microsoft.com/office/drawing/2014/main" val="1285662491"/>
                  </a:ext>
                </a:extLst>
              </a:tr>
              <a:tr h="260961">
                <a:tc>
                  <a:txBody>
                    <a:bodyPr/>
                    <a:lstStyle/>
                    <a:p>
                      <a:pPr algn="ctr" fontAlgn="b"/>
                      <a:r>
                        <a:rPr lang="pt-BR" sz="1000" b="1" i="0" u="none" strike="noStrike">
                          <a:solidFill>
                            <a:srgbClr val="000000"/>
                          </a:solidFill>
                          <a:effectLst/>
                          <a:latin typeface="Hurme Geometric Sans 1"/>
                        </a:rPr>
                        <a:t>ATIVO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2.445.354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2.317.904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2.175.250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3131901541"/>
                  </a:ext>
                </a:extLst>
              </a:tr>
              <a:tr h="260961">
                <a:tc>
                  <a:txBody>
                    <a:bodyPr/>
                    <a:lstStyle/>
                    <a:p>
                      <a:pPr algn="ctr" fontAlgn="b"/>
                      <a:r>
                        <a:rPr lang="pt-BR" sz="1000" b="1" i="0" u="none" strike="noStrike">
                          <a:solidFill>
                            <a:srgbClr val="000000"/>
                          </a:solidFill>
                          <a:effectLst/>
                          <a:latin typeface="Hurme Geometric Sans 1"/>
                        </a:rPr>
                        <a:t>CIRCULANTE</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839.168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859.691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865.009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3663212024"/>
                  </a:ext>
                </a:extLst>
              </a:tr>
              <a:tr h="260961">
                <a:tc>
                  <a:txBody>
                    <a:bodyPr/>
                    <a:lstStyle/>
                    <a:p>
                      <a:pPr algn="ctr" fontAlgn="b"/>
                      <a:r>
                        <a:rPr lang="pt-BR" sz="1000" b="0" i="0" u="none" strike="noStrike">
                          <a:solidFill>
                            <a:srgbClr val="000000"/>
                          </a:solidFill>
                          <a:effectLst/>
                          <a:latin typeface="Hurme Geometric Sans 1"/>
                        </a:rPr>
                        <a:t>Disponivel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586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562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1.865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462397217"/>
                  </a:ext>
                </a:extLst>
              </a:tr>
              <a:tr h="260961">
                <a:tc>
                  <a:txBody>
                    <a:bodyPr/>
                    <a:lstStyle/>
                    <a:p>
                      <a:pPr algn="ctr" fontAlgn="b"/>
                      <a:r>
                        <a:rPr lang="pt-BR" sz="1000" b="0" i="0" u="none" strike="noStrike">
                          <a:solidFill>
                            <a:srgbClr val="000000"/>
                          </a:solidFill>
                          <a:effectLst/>
                          <a:latin typeface="Hurme Geometric Sans 1"/>
                        </a:rPr>
                        <a:t>Créditos Clientes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504.489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525.036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529.052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504048335"/>
                  </a:ext>
                </a:extLst>
              </a:tr>
              <a:tr h="260961">
                <a:tc>
                  <a:txBody>
                    <a:bodyPr/>
                    <a:lstStyle/>
                    <a:p>
                      <a:pPr algn="ctr" fontAlgn="b"/>
                      <a:r>
                        <a:rPr lang="pt-BR" sz="1000" b="0" i="0" u="none" strike="noStrike">
                          <a:solidFill>
                            <a:srgbClr val="000000"/>
                          </a:solidFill>
                          <a:effectLst/>
                          <a:latin typeface="Hurme Geometric Sans 1"/>
                        </a:rPr>
                        <a:t>Créditos de Funcionários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128877971"/>
                  </a:ext>
                </a:extLst>
              </a:tr>
              <a:tr h="260961">
                <a:tc>
                  <a:txBody>
                    <a:bodyPr/>
                    <a:lstStyle/>
                    <a:p>
                      <a:pPr algn="ctr" fontAlgn="b"/>
                      <a:r>
                        <a:rPr lang="pt-BR" sz="1000" b="0" i="0" u="none" strike="noStrike">
                          <a:solidFill>
                            <a:srgbClr val="000000"/>
                          </a:solidFill>
                          <a:effectLst/>
                          <a:latin typeface="Hurme Geometric Sans 1"/>
                        </a:rPr>
                        <a:t>Impostos a recuperar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28.565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28.565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28.565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42761104"/>
                  </a:ext>
                </a:extLst>
              </a:tr>
              <a:tr h="260961">
                <a:tc>
                  <a:txBody>
                    <a:bodyPr/>
                    <a:lstStyle/>
                    <a:p>
                      <a:pPr algn="ctr" fontAlgn="b"/>
                      <a:r>
                        <a:rPr lang="pt-BR" sz="1000" b="0" i="0" u="none" strike="noStrike">
                          <a:solidFill>
                            <a:srgbClr val="000000"/>
                          </a:solidFill>
                          <a:effectLst/>
                          <a:latin typeface="Hurme Geometric Sans 1"/>
                        </a:rPr>
                        <a:t>Estoques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305.528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305.528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305.528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40084038"/>
                  </a:ext>
                </a:extLst>
              </a:tr>
              <a:tr h="260961">
                <a:tc>
                  <a:txBody>
                    <a:bodyPr/>
                    <a:lstStyle/>
                    <a:p>
                      <a:pPr algn="ctr" fontAlgn="b"/>
                      <a:r>
                        <a:rPr lang="pt-BR" sz="1000" b="1" i="0" u="none" strike="noStrike">
                          <a:solidFill>
                            <a:srgbClr val="000000"/>
                          </a:solidFill>
                          <a:effectLst/>
                          <a:latin typeface="Hurme Geometric Sans 1"/>
                        </a:rPr>
                        <a:t>NÃO CIRCULANTE</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1.606.186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1.458.213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1.310.240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1307076805"/>
                  </a:ext>
                </a:extLst>
              </a:tr>
              <a:tr h="260961">
                <a:tc>
                  <a:txBody>
                    <a:bodyPr/>
                    <a:lstStyle/>
                    <a:p>
                      <a:pPr algn="ctr" fontAlgn="b"/>
                      <a:r>
                        <a:rPr lang="pt-BR" sz="1000" b="0" i="0" u="none" strike="noStrike">
                          <a:solidFill>
                            <a:srgbClr val="000000"/>
                          </a:solidFill>
                          <a:effectLst/>
                          <a:latin typeface="Hurme Geometric Sans 1"/>
                        </a:rPr>
                        <a:t>Imobilizado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8.910.520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8.910.520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8.910.520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11716470"/>
                  </a:ext>
                </a:extLst>
              </a:tr>
              <a:tr h="260961">
                <a:tc>
                  <a:txBody>
                    <a:bodyPr/>
                    <a:lstStyle/>
                    <a:p>
                      <a:pPr algn="ctr" fontAlgn="b"/>
                      <a:r>
                        <a:rPr lang="pt-BR" sz="1000" b="0" i="0" u="none" strike="noStrike">
                          <a:solidFill>
                            <a:srgbClr val="000000"/>
                          </a:solidFill>
                          <a:effectLst/>
                          <a:latin typeface="Hurme Geometric Sans 1"/>
                        </a:rPr>
                        <a:t>Depreciação Acumulada</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-7.304.334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-7.452.307</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-7.600.279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72628785"/>
                  </a:ext>
                </a:extLst>
              </a:tr>
              <a:tr h="260961">
                <a:tc>
                  <a:txBody>
                    <a:bodyPr/>
                    <a:lstStyle/>
                    <a:p>
                      <a:pPr algn="ctr" fontAlgn="b"/>
                      <a:r>
                        <a:rPr lang="pt-BR" sz="1000" b="1" i="0" u="none" strike="noStrike">
                          <a:solidFill>
                            <a:srgbClr val="FFFFFF"/>
                          </a:solidFill>
                          <a:effectLst/>
                          <a:latin typeface="Hurme Geometric Sans 1"/>
                        </a:rPr>
                        <a:t>PASSIVO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fontAlgn="b"/>
                      <a:r>
                        <a:rPr lang="pt-BR" sz="1000" b="1" i="0" u="none" strike="noStrike">
                          <a:solidFill>
                            <a:srgbClr val="FFFFFF"/>
                          </a:solidFill>
                          <a:effectLst/>
                          <a:latin typeface="Hurme Geometric Sans 1"/>
                        </a:rPr>
                        <a:t>jan/19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fontAlgn="b"/>
                      <a:r>
                        <a:rPr lang="pt-BR" sz="1000" b="1" i="0" u="none" strike="noStrike" dirty="0" err="1">
                          <a:solidFill>
                            <a:srgbClr val="FFFFFF"/>
                          </a:solidFill>
                          <a:effectLst/>
                          <a:latin typeface="Hurme Geometric Sans 1"/>
                        </a:rPr>
                        <a:t>fev</a:t>
                      </a:r>
                      <a:r>
                        <a:rPr lang="pt-BR" sz="1000" b="1" i="0" u="none" strike="noStrike" dirty="0">
                          <a:solidFill>
                            <a:srgbClr val="FFFFFF"/>
                          </a:solidFill>
                          <a:effectLst/>
                          <a:latin typeface="Hurme Geometric Sans 1"/>
                        </a:rPr>
                        <a:t>/19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fontAlgn="b"/>
                      <a:r>
                        <a:rPr lang="pt-BR" sz="1000" b="1" i="0" u="none" strike="noStrike">
                          <a:solidFill>
                            <a:srgbClr val="FFFFFF"/>
                          </a:solidFill>
                          <a:effectLst/>
                          <a:latin typeface="Hurme Geometric Sans 1"/>
                        </a:rPr>
                        <a:t>mar/19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extLst>
                  <a:ext uri="{0D108BD9-81ED-4DB2-BD59-A6C34878D82A}">
                    <a16:rowId xmlns:a16="http://schemas.microsoft.com/office/drawing/2014/main" val="3776728938"/>
                  </a:ext>
                </a:extLst>
              </a:tr>
              <a:tr h="260961">
                <a:tc>
                  <a:txBody>
                    <a:bodyPr/>
                    <a:lstStyle/>
                    <a:p>
                      <a:pPr algn="ctr" fontAlgn="b"/>
                      <a:r>
                        <a:rPr lang="pt-BR" sz="1000" b="1" i="0" u="none" strike="noStrike">
                          <a:solidFill>
                            <a:srgbClr val="000000"/>
                          </a:solidFill>
                          <a:effectLst/>
                          <a:latin typeface="Hurme Geometric Sans 1"/>
                        </a:rPr>
                        <a:t>PASSIVO E PATRIMÔNIO LÍQUIDO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2.616.343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2.317.904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2.175.250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2283316688"/>
                  </a:ext>
                </a:extLst>
              </a:tr>
              <a:tr h="260961">
                <a:tc>
                  <a:txBody>
                    <a:bodyPr/>
                    <a:lstStyle/>
                    <a:p>
                      <a:pPr algn="ctr" fontAlgn="b"/>
                      <a:r>
                        <a:rPr lang="pt-BR" sz="1000" b="1" i="0" u="none" strike="noStrike">
                          <a:solidFill>
                            <a:srgbClr val="000000"/>
                          </a:solidFill>
                          <a:effectLst/>
                          <a:latin typeface="Hurme Geometric Sans 1"/>
                        </a:rPr>
                        <a:t>CIRCULANTE</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8.768.813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8.791.893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8.809.859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3579027390"/>
                  </a:ext>
                </a:extLst>
              </a:tr>
              <a:tr h="260961">
                <a:tc>
                  <a:txBody>
                    <a:bodyPr/>
                    <a:lstStyle/>
                    <a:p>
                      <a:pPr algn="ctr" fontAlgn="b"/>
                      <a:r>
                        <a:rPr lang="pt-BR" sz="1000" b="0" i="0" u="none" strike="noStrike">
                          <a:solidFill>
                            <a:srgbClr val="000000"/>
                          </a:solidFill>
                          <a:effectLst/>
                          <a:latin typeface="Hurme Geometric Sans 1"/>
                        </a:rPr>
                        <a:t>Fornecedores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1.491.130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1.512.750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1.530.122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505498871"/>
                  </a:ext>
                </a:extLst>
              </a:tr>
              <a:tr h="260961">
                <a:tc>
                  <a:txBody>
                    <a:bodyPr/>
                    <a:lstStyle/>
                    <a:p>
                      <a:pPr algn="ctr" fontAlgn="b"/>
                      <a:r>
                        <a:rPr lang="pt-BR" sz="1000" b="0" i="0" u="none" strike="noStrike">
                          <a:solidFill>
                            <a:srgbClr val="000000"/>
                          </a:solidFill>
                          <a:effectLst/>
                          <a:latin typeface="Hurme Geometric Sans 1"/>
                        </a:rPr>
                        <a:t>Obrigações Fiscais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1.372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1.372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1.903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246893994"/>
                  </a:ext>
                </a:extLst>
              </a:tr>
              <a:tr h="260961">
                <a:tc>
                  <a:txBody>
                    <a:bodyPr/>
                    <a:lstStyle/>
                    <a:p>
                      <a:pPr algn="ctr" fontAlgn="b"/>
                      <a:r>
                        <a:rPr lang="pt-BR" sz="1000" b="0" i="0" u="none" strike="noStrike">
                          <a:solidFill>
                            <a:srgbClr val="000000"/>
                          </a:solidFill>
                          <a:effectLst/>
                          <a:latin typeface="Hurme Geometric Sans 1"/>
                        </a:rPr>
                        <a:t>Obrigações Sociais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59.719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61.179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61.243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02892277"/>
                  </a:ext>
                </a:extLst>
              </a:tr>
              <a:tr h="260961">
                <a:tc>
                  <a:txBody>
                    <a:bodyPr/>
                    <a:lstStyle/>
                    <a:p>
                      <a:pPr algn="ctr" fontAlgn="b"/>
                      <a:r>
                        <a:rPr lang="pt-BR" sz="1000" b="0" i="0" u="none" strike="noStrike">
                          <a:solidFill>
                            <a:srgbClr val="000000"/>
                          </a:solidFill>
                          <a:effectLst/>
                          <a:latin typeface="Hurme Geometric Sans 1"/>
                        </a:rPr>
                        <a:t>Financiamentos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7.216.591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7.216.591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7.216.591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518462670"/>
                  </a:ext>
                </a:extLst>
              </a:tr>
              <a:tr h="307012">
                <a:tc>
                  <a:txBody>
                    <a:bodyPr/>
                    <a:lstStyle/>
                    <a:p>
                      <a:pPr algn="ctr" fontAlgn="b"/>
                      <a:r>
                        <a:rPr lang="pt-BR" sz="1000" b="1" i="0" u="none" strike="noStrike">
                          <a:solidFill>
                            <a:srgbClr val="000000"/>
                          </a:solidFill>
                          <a:effectLst/>
                          <a:latin typeface="Hurme Geometric Sans 1"/>
                        </a:rPr>
                        <a:t>NÃO CIRCULANTE</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110.358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108.536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106.714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599867514"/>
                  </a:ext>
                </a:extLst>
              </a:tr>
              <a:tr h="260961">
                <a:tc>
                  <a:txBody>
                    <a:bodyPr/>
                    <a:lstStyle/>
                    <a:p>
                      <a:pPr algn="ctr" fontAlgn="b"/>
                      <a:r>
                        <a:rPr lang="pt-BR" sz="1000" b="0" i="0" u="none" strike="noStrike">
                          <a:solidFill>
                            <a:srgbClr val="000000"/>
                          </a:solidFill>
                          <a:effectLst/>
                          <a:latin typeface="Hurme Geometric Sans 1"/>
                        </a:rPr>
                        <a:t>Empréstimos e financiamentos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31215451"/>
                  </a:ext>
                </a:extLst>
              </a:tr>
              <a:tr h="260961">
                <a:tc>
                  <a:txBody>
                    <a:bodyPr/>
                    <a:lstStyle/>
                    <a:p>
                      <a:pPr algn="ctr" fontAlgn="b"/>
                      <a:r>
                        <a:rPr lang="pt-BR" sz="1000" b="0" i="0" u="none" strike="noStrike">
                          <a:solidFill>
                            <a:srgbClr val="000000"/>
                          </a:solidFill>
                          <a:effectLst/>
                          <a:latin typeface="Hurme Geometric Sans 1"/>
                        </a:rPr>
                        <a:t>Parcelamentos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110.358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108.536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106.714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97164325"/>
                  </a:ext>
                </a:extLst>
              </a:tr>
              <a:tr h="260961">
                <a:tc>
                  <a:txBody>
                    <a:bodyPr/>
                    <a:lstStyle/>
                    <a:p>
                      <a:pPr algn="ctr" fontAlgn="b"/>
                      <a:r>
                        <a:rPr lang="pt-BR" sz="1000" b="1" i="0" u="none" strike="noStrike">
                          <a:solidFill>
                            <a:srgbClr val="000000"/>
                          </a:solidFill>
                          <a:effectLst/>
                          <a:latin typeface="Hurme Geometric Sans 1"/>
                        </a:rPr>
                        <a:t>PATRIMÔNIO LÍQUIDO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-6.262.829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-6.582.525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-6.741.323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3371182641"/>
                  </a:ext>
                </a:extLst>
              </a:tr>
              <a:tr h="260961">
                <a:tc>
                  <a:txBody>
                    <a:bodyPr/>
                    <a:lstStyle/>
                    <a:p>
                      <a:pPr algn="ctr" fontAlgn="b"/>
                      <a:r>
                        <a:rPr lang="pt-BR" sz="1000" b="0" i="0" u="none" strike="noStrike">
                          <a:solidFill>
                            <a:srgbClr val="000000"/>
                          </a:solidFill>
                          <a:effectLst/>
                          <a:latin typeface="Hurme Geometric Sans 1"/>
                        </a:rPr>
                        <a:t>Capital social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60.000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60.000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60.000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010126555"/>
                  </a:ext>
                </a:extLst>
              </a:tr>
              <a:tr h="260961">
                <a:tc>
                  <a:txBody>
                    <a:bodyPr/>
                    <a:lstStyle/>
                    <a:p>
                      <a:pPr algn="ctr" fontAlgn="b"/>
                      <a:r>
                        <a:rPr lang="pt-BR" sz="1000" b="0" i="0" u="none" strike="noStrike">
                          <a:solidFill>
                            <a:srgbClr val="000000"/>
                          </a:solidFill>
                          <a:effectLst/>
                          <a:latin typeface="Hurme Geometric Sans 1"/>
                        </a:rPr>
                        <a:t>Lucros/Prejuízos Acumulados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-6.322.829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-6.642.525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dirty="0">
                          <a:solidFill>
                            <a:srgbClr val="000000"/>
                          </a:solidFill>
                          <a:effectLst/>
                          <a:latin typeface="Hurme Geometric Sans 1"/>
                        </a:rPr>
                        <a:t>-6.801.323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41348278"/>
                  </a:ext>
                </a:extLst>
              </a:tr>
            </a:tbl>
          </a:graphicData>
        </a:graphic>
      </p:graphicFrame>
    </p:spTree>
    <p:extLst>
      <p:ext uri="{BB962C8B-B14F-4D97-AF65-F5344CB8AC3E}">
        <p14:creationId xmlns:p14="http://schemas.microsoft.com/office/powerpoint/2010/main" val="18098772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a:xfrm>
            <a:off x="379123" y="991"/>
            <a:ext cx="11260104" cy="555682"/>
          </a:xfrm>
        </p:spPr>
        <p:txBody>
          <a:bodyPr>
            <a:noAutofit/>
          </a:bodyPr>
          <a:lstStyle/>
          <a:p>
            <a:r>
              <a:rPr lang="pt-BR" sz="2200" dirty="0"/>
              <a:t>6</a:t>
            </a:r>
            <a:r>
              <a:rPr lang="pt-BR" sz="2200" dirty="0" smtClean="0"/>
              <a:t>. DADOS ECONÔMICOS - FINANCEIROS </a:t>
            </a:r>
            <a:endParaRPr lang="pt-BR" sz="2200" dirty="0"/>
          </a:p>
        </p:txBody>
      </p:sp>
      <p:sp>
        <p:nvSpPr>
          <p:cNvPr id="9" name="Espaço Reservado para Texto 8"/>
          <p:cNvSpPr>
            <a:spLocks noGrp="1"/>
          </p:cNvSpPr>
          <p:nvPr>
            <p:ph type="body" sz="quarter" idx="17"/>
          </p:nvPr>
        </p:nvSpPr>
        <p:spPr>
          <a:xfrm>
            <a:off x="325630" y="460559"/>
            <a:ext cx="10344756" cy="556593"/>
          </a:xfrm>
        </p:spPr>
        <p:txBody>
          <a:bodyPr/>
          <a:lstStyle/>
          <a:p>
            <a:r>
              <a:rPr lang="pt-BR" dirty="0" smtClean="0"/>
              <a:t>Demonstrativo do resultado do exercício</a:t>
            </a:r>
            <a:endParaRPr lang="pt-BR" dirty="0"/>
          </a:p>
        </p:txBody>
      </p:sp>
      <p:sp>
        <p:nvSpPr>
          <p:cNvPr id="10" name="Espaço Reservado para Texto 11">
            <a:extLst>
              <a:ext uri="{FF2B5EF4-FFF2-40B4-BE49-F238E27FC236}">
                <a16:creationId xmlns:a16="http://schemas.microsoft.com/office/drawing/2014/main" id="{19C94711-E684-4DE0-AD6B-27B95B6F4C38}"/>
              </a:ext>
            </a:extLst>
          </p:cNvPr>
          <p:cNvSpPr txBox="1">
            <a:spLocks/>
          </p:cNvSpPr>
          <p:nvPr/>
        </p:nvSpPr>
        <p:spPr>
          <a:xfrm>
            <a:off x="6328228" y="885822"/>
            <a:ext cx="6714672" cy="6255208"/>
          </a:xfrm>
          <a:prstGeom prst="rect">
            <a:avLst/>
          </a:prstGeom>
          <a:ln w="19050">
            <a:solidFill>
              <a:srgbClr val="B48A20"/>
            </a:solidFill>
          </a:ln>
        </p:spPr>
        <p:txBody>
          <a:bodyPr vert="horz" lIns="106985" tIns="53492" rIns="106985" bIns="53492" rtlCol="0" anchor="t">
            <a:normAutofit/>
          </a:bodyPr>
          <a:lstStyle>
            <a:lvl1pPr marL="0" indent="0" algn="l" defTabSz="1069848" rtl="0" eaLnBrk="1" latinLnBrk="0" hangingPunct="1">
              <a:lnSpc>
                <a:spcPct val="200000"/>
              </a:lnSpc>
              <a:spcBef>
                <a:spcPts val="1170"/>
              </a:spcBef>
              <a:buFont typeface="Arial" panose="020B0604020202020204" pitchFamily="34" charset="0"/>
              <a:buNone/>
              <a:defRPr sz="1200" kern="1200" cap="all" baseline="0">
                <a:solidFill>
                  <a:srgbClr val="B48A20"/>
                </a:solidFill>
                <a:latin typeface="Hurme Geometric Sans 2"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just">
              <a:lnSpc>
                <a:spcPts val="1440"/>
              </a:lnSpc>
              <a:spcBef>
                <a:spcPts val="600"/>
              </a:spcBef>
              <a:spcAft>
                <a:spcPts val="600"/>
              </a:spcAft>
            </a:pPr>
            <a:endParaRPr lang="pt-BR" cap="none" dirty="0">
              <a:solidFill>
                <a:schemeClr val="tx1"/>
              </a:solidFill>
              <a:latin typeface="Hurme Geometric Sans 2"/>
            </a:endParaRPr>
          </a:p>
        </p:txBody>
      </p:sp>
      <p:sp>
        <p:nvSpPr>
          <p:cNvPr id="3" name="Retângulo 2"/>
          <p:cNvSpPr/>
          <p:nvPr/>
        </p:nvSpPr>
        <p:spPr>
          <a:xfrm>
            <a:off x="6328229" y="885822"/>
            <a:ext cx="6661178" cy="5890843"/>
          </a:xfrm>
          <a:prstGeom prst="rect">
            <a:avLst/>
          </a:prstGeom>
        </p:spPr>
        <p:txBody>
          <a:bodyPr wrap="square">
            <a:spAutoFit/>
          </a:bodyPr>
          <a:lstStyle/>
          <a:p>
            <a:pPr marL="171450" indent="-171450" algn="just">
              <a:lnSpc>
                <a:spcPct val="90000"/>
              </a:lnSpc>
              <a:spcBef>
                <a:spcPts val="1200"/>
              </a:spcBef>
              <a:spcAft>
                <a:spcPts val="600"/>
              </a:spcAft>
              <a:buFont typeface="Arial" panose="020B0604020202020204" pitchFamily="34" charset="0"/>
              <a:buChar char="•"/>
            </a:pPr>
            <a:r>
              <a:rPr lang="pt-BR" sz="1200" b="1" dirty="0" smtClean="0">
                <a:latin typeface="Hurme Geometric Sans 1"/>
              </a:rPr>
              <a:t>Depreciações e amortizações:</a:t>
            </a:r>
            <a:r>
              <a:rPr lang="pt-BR" sz="1200" b="1" i="1" dirty="0" smtClean="0">
                <a:latin typeface="Hurme Geometric Sans 1"/>
              </a:rPr>
              <a:t> </a:t>
            </a:r>
            <a:r>
              <a:rPr lang="pt-BR" sz="1200" dirty="0" smtClean="0">
                <a:latin typeface="Hurme Geometric Sans 1"/>
              </a:rPr>
              <a:t>conforme comentado na análise do Balanço Patrimonial, nas demonstrações contábeis da Recuperanda, o valor de imobilizado está indevido, como não houve os ajustes e retificações até o encerramento deste relatório. </a:t>
            </a:r>
          </a:p>
          <a:p>
            <a:pPr marL="171450" indent="-171450" algn="just">
              <a:lnSpc>
                <a:spcPct val="90000"/>
              </a:lnSpc>
              <a:spcBef>
                <a:spcPts val="1200"/>
              </a:spcBef>
              <a:spcAft>
                <a:spcPts val="600"/>
              </a:spcAft>
              <a:buFont typeface="Arial" panose="020B0604020202020204" pitchFamily="34" charset="0"/>
              <a:buChar char="•"/>
            </a:pPr>
            <a:r>
              <a:rPr lang="pt-BR" sz="1200" b="1" dirty="0" smtClean="0">
                <a:latin typeface="Hurme Geometric Sans 1"/>
              </a:rPr>
              <a:t>Utilidades e serviços: </a:t>
            </a:r>
            <a:r>
              <a:rPr lang="pt-BR" sz="1200" dirty="0" smtClean="0">
                <a:latin typeface="Hurme Geometric Sans 1"/>
              </a:rPr>
              <a:t>em março, houve pagamentos de energia elétrica, despesa com telefone e água que somaram R$ 3.142,00, alguns valores contabilizados são de competências anteriores, englobam dezembro à março de 2019.</a:t>
            </a:r>
          </a:p>
          <a:p>
            <a:pPr marL="171450" indent="-171450" algn="just">
              <a:lnSpc>
                <a:spcPct val="90000"/>
              </a:lnSpc>
              <a:spcBef>
                <a:spcPts val="1200"/>
              </a:spcBef>
              <a:spcAft>
                <a:spcPts val="600"/>
              </a:spcAft>
              <a:buFont typeface="Arial" panose="020B0604020202020204" pitchFamily="34" charset="0"/>
              <a:buChar char="•"/>
            </a:pPr>
            <a:r>
              <a:rPr lang="pt-BR" sz="1200" b="1" dirty="0" smtClean="0">
                <a:latin typeface="Hurme Geometric Sans 1"/>
              </a:rPr>
              <a:t>Despesas Gerais: </a:t>
            </a:r>
            <a:r>
              <a:rPr lang="pt-BR" sz="1200" dirty="0" smtClean="0">
                <a:latin typeface="Hurme Geometric Sans 1"/>
              </a:rPr>
              <a:t>no grupo de despesas gerais, em fevereiro, está contabilizado somente materiais auxiliares e de consumo no valor de R$ 370,00, em março houve 	pagamento de despesas com cartório, internet, honorários, IPTU e materiais auxiliares. As despesas gerais representam  15% da receita líquida. </a:t>
            </a:r>
          </a:p>
          <a:p>
            <a:pPr marL="171450" indent="-171450" algn="just">
              <a:lnSpc>
                <a:spcPct val="90000"/>
              </a:lnSpc>
              <a:spcBef>
                <a:spcPts val="1200"/>
              </a:spcBef>
              <a:spcAft>
                <a:spcPts val="600"/>
              </a:spcAft>
              <a:buFont typeface="Arial" panose="020B0604020202020204" pitchFamily="34" charset="0"/>
              <a:buChar char="•"/>
            </a:pPr>
            <a:r>
              <a:rPr lang="pt-BR" sz="1200" b="1" dirty="0" smtClean="0">
                <a:latin typeface="Hurme Geometric Sans 1"/>
              </a:rPr>
              <a:t>Despesas com veículos: </a:t>
            </a:r>
            <a:r>
              <a:rPr lang="pt-BR" sz="1200" dirty="0" smtClean="0">
                <a:latin typeface="Hurme Geometric Sans 1"/>
              </a:rPr>
              <a:t>no terceiro mês do ano as despesas com veículos totalizaram R$ 2.106,00, a empresa obteve despesas com manutenção de veículos que somou R$ 1.973,02 e IPVA no valor de R$ 133,14 referente ao veículos de placas IRS2189.</a:t>
            </a:r>
          </a:p>
          <a:p>
            <a:pPr marL="171450" indent="-171450" algn="just">
              <a:lnSpc>
                <a:spcPct val="90000"/>
              </a:lnSpc>
              <a:spcBef>
                <a:spcPts val="1200"/>
              </a:spcBef>
              <a:spcAft>
                <a:spcPts val="600"/>
              </a:spcAft>
              <a:buFont typeface="Arial" panose="020B0604020202020204" pitchFamily="34" charset="0"/>
              <a:buChar char="•"/>
            </a:pPr>
            <a:r>
              <a:rPr lang="pt-BR" sz="1200" b="1" dirty="0" smtClean="0">
                <a:latin typeface="Hurme Geometric Sans 1"/>
              </a:rPr>
              <a:t>Lucro Líquido do ano: </a:t>
            </a:r>
            <a:r>
              <a:rPr lang="pt-BR" sz="1200" dirty="0" smtClean="0">
                <a:latin typeface="Hurme Geometric Sans 1"/>
              </a:rPr>
              <a:t>por conta dos aumentos de várias despesa em março, a Recuperanda apresentou um prejuízo maior de 7% em relação ao mês de fevereiro.</a:t>
            </a:r>
            <a:endParaRPr lang="pt-BR" sz="1200" b="1" dirty="0" smtClean="0">
              <a:latin typeface="Hurme Geometric Sans 1"/>
            </a:endParaRPr>
          </a:p>
          <a:p>
            <a:pPr marL="171450" indent="-171450" algn="just">
              <a:lnSpc>
                <a:spcPct val="90000"/>
              </a:lnSpc>
              <a:spcBef>
                <a:spcPts val="1200"/>
              </a:spcBef>
              <a:spcAft>
                <a:spcPts val="600"/>
              </a:spcAft>
              <a:buFont typeface="Arial" panose="020B0604020202020204" pitchFamily="34" charset="0"/>
              <a:buChar char="•"/>
            </a:pPr>
            <a:endParaRPr lang="pt-BR" sz="1200" b="1" dirty="0" smtClean="0">
              <a:latin typeface="Hurme Geometric Sans 1"/>
            </a:endParaRPr>
          </a:p>
          <a:p>
            <a:pPr marL="171450" indent="-171450" algn="just">
              <a:lnSpc>
                <a:spcPct val="90000"/>
              </a:lnSpc>
              <a:spcBef>
                <a:spcPts val="1200"/>
              </a:spcBef>
              <a:spcAft>
                <a:spcPts val="600"/>
              </a:spcAft>
              <a:buFont typeface="Arial" panose="020B0604020202020204" pitchFamily="34" charset="0"/>
              <a:buChar char="•"/>
            </a:pPr>
            <a:endParaRPr lang="pt-BR" sz="1200" dirty="0" smtClean="0">
              <a:latin typeface="Hurme Geometric Sans 1"/>
            </a:endParaRPr>
          </a:p>
          <a:p>
            <a:pPr marL="171450" indent="-171450" algn="just">
              <a:lnSpc>
                <a:spcPct val="90000"/>
              </a:lnSpc>
              <a:spcBef>
                <a:spcPts val="1200"/>
              </a:spcBef>
              <a:spcAft>
                <a:spcPts val="600"/>
              </a:spcAft>
              <a:buFont typeface="Arial" panose="020B0604020202020204" pitchFamily="34" charset="0"/>
              <a:buChar char="•"/>
            </a:pPr>
            <a:endParaRPr lang="pt-BR" sz="1200" dirty="0">
              <a:latin typeface="Hurme Geometric Sans 1"/>
            </a:endParaRPr>
          </a:p>
          <a:p>
            <a:pPr marL="171450" indent="-171450" algn="just">
              <a:lnSpc>
                <a:spcPct val="90000"/>
              </a:lnSpc>
              <a:spcBef>
                <a:spcPts val="1200"/>
              </a:spcBef>
              <a:spcAft>
                <a:spcPts val="600"/>
              </a:spcAft>
              <a:buFont typeface="Arial" panose="020B0604020202020204" pitchFamily="34" charset="0"/>
              <a:buChar char="•"/>
            </a:pPr>
            <a:endParaRPr lang="pt-BR" sz="1200" dirty="0" smtClean="0">
              <a:latin typeface="Hurme Geometric Sans 1"/>
            </a:endParaRPr>
          </a:p>
          <a:p>
            <a:pPr marL="171450" indent="-171450" algn="just">
              <a:lnSpc>
                <a:spcPct val="90000"/>
              </a:lnSpc>
              <a:spcBef>
                <a:spcPts val="1200"/>
              </a:spcBef>
              <a:spcAft>
                <a:spcPts val="600"/>
              </a:spcAft>
              <a:buFont typeface="Arial" panose="020B0604020202020204" pitchFamily="34" charset="0"/>
              <a:buChar char="•"/>
            </a:pPr>
            <a:endParaRPr lang="pt-BR" sz="1200" dirty="0">
              <a:latin typeface="Hurme Geometric Sans 1"/>
            </a:endParaRPr>
          </a:p>
          <a:p>
            <a:pPr marL="171450" indent="-171450" algn="just">
              <a:lnSpc>
                <a:spcPct val="90000"/>
              </a:lnSpc>
              <a:spcBef>
                <a:spcPts val="1200"/>
              </a:spcBef>
              <a:spcAft>
                <a:spcPts val="600"/>
              </a:spcAft>
              <a:buFont typeface="Arial" panose="020B0604020202020204" pitchFamily="34" charset="0"/>
              <a:buChar char="•"/>
            </a:pPr>
            <a:endParaRPr lang="pt-BR" sz="1200" dirty="0" smtClean="0">
              <a:latin typeface="Hurme Geometric Sans 1"/>
            </a:endParaRPr>
          </a:p>
        </p:txBody>
      </p:sp>
      <p:sp>
        <p:nvSpPr>
          <p:cNvPr id="13" name="Espaço Reservado para Texto 11">
            <a:extLst>
              <a:ext uri="{FF2B5EF4-FFF2-40B4-BE49-F238E27FC236}">
                <a16:creationId xmlns:a16="http://schemas.microsoft.com/office/drawing/2014/main" id="{19C94711-E684-4DE0-AD6B-27B95B6F4C38}"/>
              </a:ext>
            </a:extLst>
          </p:cNvPr>
          <p:cNvSpPr txBox="1">
            <a:spLocks/>
          </p:cNvSpPr>
          <p:nvPr/>
        </p:nvSpPr>
        <p:spPr>
          <a:xfrm>
            <a:off x="415951" y="3936228"/>
            <a:ext cx="5858784" cy="3204802"/>
          </a:xfrm>
          <a:prstGeom prst="rect">
            <a:avLst/>
          </a:prstGeom>
          <a:ln w="19050">
            <a:solidFill>
              <a:srgbClr val="B48A20"/>
            </a:solidFill>
          </a:ln>
        </p:spPr>
        <p:txBody>
          <a:bodyPr vert="horz" lIns="106985" tIns="53492" rIns="106985" bIns="53492" rtlCol="0" anchor="t">
            <a:normAutofit/>
          </a:bodyPr>
          <a:lstStyle>
            <a:lvl1pPr marL="0" indent="0" algn="l" defTabSz="1069848" rtl="0" eaLnBrk="1" latinLnBrk="0" hangingPunct="1">
              <a:lnSpc>
                <a:spcPct val="200000"/>
              </a:lnSpc>
              <a:spcBef>
                <a:spcPts val="1170"/>
              </a:spcBef>
              <a:buFont typeface="Arial" panose="020B0604020202020204" pitchFamily="34" charset="0"/>
              <a:buNone/>
              <a:defRPr sz="1200" kern="1200" cap="all" baseline="0">
                <a:solidFill>
                  <a:srgbClr val="B48A20"/>
                </a:solidFill>
                <a:latin typeface="Hurme Geometric Sans 2"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just">
              <a:lnSpc>
                <a:spcPts val="1440"/>
              </a:lnSpc>
              <a:spcBef>
                <a:spcPts val="600"/>
              </a:spcBef>
              <a:spcAft>
                <a:spcPts val="600"/>
              </a:spcAft>
            </a:pPr>
            <a:endParaRPr lang="pt-BR" cap="none" dirty="0">
              <a:solidFill>
                <a:schemeClr val="tx1"/>
              </a:solidFill>
              <a:latin typeface="Hurme Geometric Sans 2"/>
            </a:endParaRPr>
          </a:p>
        </p:txBody>
      </p:sp>
      <p:sp>
        <p:nvSpPr>
          <p:cNvPr id="7" name="Retângulo 6"/>
          <p:cNvSpPr/>
          <p:nvPr/>
        </p:nvSpPr>
        <p:spPr>
          <a:xfrm>
            <a:off x="375887" y="3936227"/>
            <a:ext cx="5952339" cy="2317558"/>
          </a:xfrm>
          <a:prstGeom prst="rect">
            <a:avLst/>
          </a:prstGeom>
        </p:spPr>
        <p:txBody>
          <a:bodyPr wrap="square">
            <a:spAutoFit/>
          </a:bodyPr>
          <a:lstStyle/>
          <a:p>
            <a:pPr algn="just">
              <a:lnSpc>
                <a:spcPct val="90000"/>
              </a:lnSpc>
              <a:spcBef>
                <a:spcPts val="1200"/>
              </a:spcBef>
              <a:spcAft>
                <a:spcPts val="600"/>
              </a:spcAft>
            </a:pPr>
            <a:r>
              <a:rPr lang="pt-BR" sz="1000" b="1" dirty="0">
                <a:latin typeface="Hurme Geometric Sans 1"/>
              </a:rPr>
              <a:t>ANÁLISE DEMONSTRAÇÃO DE </a:t>
            </a:r>
            <a:r>
              <a:rPr lang="pt-BR" sz="1000" b="1" dirty="0" smtClean="0">
                <a:latin typeface="Hurme Geometric Sans 1"/>
              </a:rPr>
              <a:t>RESULTADO</a:t>
            </a:r>
          </a:p>
          <a:p>
            <a:pPr marL="171450" indent="-171450" algn="just">
              <a:lnSpc>
                <a:spcPct val="90000"/>
              </a:lnSpc>
              <a:spcBef>
                <a:spcPts val="1200"/>
              </a:spcBef>
              <a:spcAft>
                <a:spcPts val="600"/>
              </a:spcAft>
              <a:buFont typeface="Arial" panose="020B0604020202020204" pitchFamily="34" charset="0"/>
              <a:buChar char="•"/>
            </a:pPr>
            <a:r>
              <a:rPr lang="pt-BR" sz="1200" b="1" dirty="0" smtClean="0">
                <a:latin typeface="Hurme Geometric Sans 1"/>
              </a:rPr>
              <a:t>Faturamento: </a:t>
            </a:r>
            <a:r>
              <a:rPr lang="pt-BR" sz="1200" dirty="0">
                <a:latin typeface="Hurme Geometric Sans 1"/>
              </a:rPr>
              <a:t>em março, as receitas aumentaram </a:t>
            </a:r>
            <a:r>
              <a:rPr lang="pt-BR" sz="1200" dirty="0" smtClean="0">
                <a:latin typeface="Hurme Geometric Sans 1"/>
              </a:rPr>
              <a:t>9</a:t>
            </a:r>
            <a:r>
              <a:rPr lang="pt-BR" sz="1200" dirty="0">
                <a:latin typeface="Hurme Geometric Sans 1"/>
              </a:rPr>
              <a:t>% em relação ao mês anterior. </a:t>
            </a:r>
            <a:r>
              <a:rPr lang="pt-BR" sz="1200" dirty="0" smtClean="0">
                <a:latin typeface="Hurme Geometric Sans 1"/>
              </a:rPr>
              <a:t>Porém mesmo com a variação positiva, a Recuperanda continua apresentando prejuízo, visivelmente a empresa não está suprindo com as despesas ocorridas no período:</a:t>
            </a:r>
          </a:p>
          <a:p>
            <a:pPr marL="171450" indent="-171450" algn="just">
              <a:lnSpc>
                <a:spcPct val="90000"/>
              </a:lnSpc>
              <a:spcBef>
                <a:spcPts val="1200"/>
              </a:spcBef>
              <a:spcAft>
                <a:spcPts val="600"/>
              </a:spcAft>
              <a:buFont typeface="Arial" panose="020B0604020202020204" pitchFamily="34" charset="0"/>
              <a:buChar char="•"/>
            </a:pPr>
            <a:endParaRPr lang="pt-BR" sz="1200" b="1" dirty="0">
              <a:latin typeface="Hurme Geometric Sans 1"/>
            </a:endParaRPr>
          </a:p>
          <a:p>
            <a:pPr marL="171450" indent="-171450" algn="just">
              <a:lnSpc>
                <a:spcPct val="90000"/>
              </a:lnSpc>
              <a:spcBef>
                <a:spcPts val="1200"/>
              </a:spcBef>
              <a:spcAft>
                <a:spcPts val="600"/>
              </a:spcAft>
              <a:buFont typeface="Arial" panose="020B0604020202020204" pitchFamily="34" charset="0"/>
              <a:buChar char="•"/>
            </a:pPr>
            <a:endParaRPr lang="pt-BR" sz="1200" b="1" dirty="0" smtClean="0">
              <a:latin typeface="Hurme Geometric Sans 1"/>
            </a:endParaRPr>
          </a:p>
          <a:p>
            <a:pPr algn="just">
              <a:lnSpc>
                <a:spcPct val="90000"/>
              </a:lnSpc>
              <a:spcBef>
                <a:spcPts val="1200"/>
              </a:spcBef>
              <a:spcAft>
                <a:spcPts val="600"/>
              </a:spcAft>
            </a:pPr>
            <a:endParaRPr lang="pt-BR" sz="1200" b="1" dirty="0">
              <a:latin typeface="Hurme Geometric Sans 1"/>
            </a:endParaRPr>
          </a:p>
        </p:txBody>
      </p:sp>
      <p:graphicFrame>
        <p:nvGraphicFramePr>
          <p:cNvPr id="5" name="Tabela 4"/>
          <p:cNvGraphicFramePr>
            <a:graphicFrameLocks noGrp="1"/>
          </p:cNvGraphicFramePr>
          <p:nvPr>
            <p:extLst>
              <p:ext uri="{D42A27DB-BD31-4B8C-83A1-F6EECF244321}">
                <p14:modId xmlns:p14="http://schemas.microsoft.com/office/powerpoint/2010/main" val="3981060622"/>
              </p:ext>
            </p:extLst>
          </p:nvPr>
        </p:nvGraphicFramePr>
        <p:xfrm>
          <a:off x="415951" y="885822"/>
          <a:ext cx="5858783" cy="3228975"/>
        </p:xfrm>
        <a:graphic>
          <a:graphicData uri="http://schemas.openxmlformats.org/drawingml/2006/table">
            <a:tbl>
              <a:tblPr/>
              <a:tblGrid>
                <a:gridCol w="3326500">
                  <a:extLst>
                    <a:ext uri="{9D8B030D-6E8A-4147-A177-3AD203B41FA5}">
                      <a16:colId xmlns:a16="http://schemas.microsoft.com/office/drawing/2014/main" val="3065731466"/>
                    </a:ext>
                  </a:extLst>
                </a:gridCol>
                <a:gridCol w="840257">
                  <a:extLst>
                    <a:ext uri="{9D8B030D-6E8A-4147-A177-3AD203B41FA5}">
                      <a16:colId xmlns:a16="http://schemas.microsoft.com/office/drawing/2014/main" val="747147757"/>
                    </a:ext>
                  </a:extLst>
                </a:gridCol>
                <a:gridCol w="851769">
                  <a:extLst>
                    <a:ext uri="{9D8B030D-6E8A-4147-A177-3AD203B41FA5}">
                      <a16:colId xmlns:a16="http://schemas.microsoft.com/office/drawing/2014/main" val="619226728"/>
                    </a:ext>
                  </a:extLst>
                </a:gridCol>
                <a:gridCol w="840257">
                  <a:extLst>
                    <a:ext uri="{9D8B030D-6E8A-4147-A177-3AD203B41FA5}">
                      <a16:colId xmlns:a16="http://schemas.microsoft.com/office/drawing/2014/main" val="4286821410"/>
                    </a:ext>
                  </a:extLst>
                </a:gridCol>
              </a:tblGrid>
              <a:tr h="152970">
                <a:tc>
                  <a:txBody>
                    <a:bodyPr/>
                    <a:lstStyle/>
                    <a:p>
                      <a:pPr algn="ctr" fontAlgn="b"/>
                      <a:r>
                        <a:rPr lang="pt-BR" sz="1000" b="1" i="0" u="none" strike="noStrike">
                          <a:solidFill>
                            <a:srgbClr val="FFFFFF"/>
                          </a:solidFill>
                          <a:effectLst/>
                          <a:latin typeface="Hurme Geometric Sans 1"/>
                        </a:rPr>
                        <a:t>Demonstração do resultado do exercício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fontAlgn="b"/>
                      <a:r>
                        <a:rPr lang="pt-BR" sz="1000" b="1" i="0" u="none" strike="noStrike">
                          <a:solidFill>
                            <a:srgbClr val="FFFFFF"/>
                          </a:solidFill>
                          <a:effectLst/>
                          <a:latin typeface="Hurme Geometric Sans 1"/>
                        </a:rPr>
                        <a:t>jan/19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fontAlgn="b"/>
                      <a:r>
                        <a:rPr lang="pt-BR" sz="1000" b="1" i="0" u="none" strike="noStrike" dirty="0" err="1">
                          <a:solidFill>
                            <a:srgbClr val="FFFFFF"/>
                          </a:solidFill>
                          <a:effectLst/>
                          <a:latin typeface="Hurme Geometric Sans 1"/>
                        </a:rPr>
                        <a:t>fev</a:t>
                      </a:r>
                      <a:r>
                        <a:rPr lang="pt-BR" sz="1000" b="1" i="0" u="none" strike="noStrike" dirty="0">
                          <a:solidFill>
                            <a:srgbClr val="FFFFFF"/>
                          </a:solidFill>
                          <a:effectLst/>
                          <a:latin typeface="Hurme Geometric Sans 1"/>
                        </a:rPr>
                        <a:t>/19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a:txBody>
                    <a:bodyPr/>
                    <a:lstStyle/>
                    <a:p>
                      <a:pPr algn="ctr" fontAlgn="b"/>
                      <a:r>
                        <a:rPr lang="pt-BR" sz="1000" b="1" i="0" u="none" strike="noStrike">
                          <a:solidFill>
                            <a:srgbClr val="FFFFFF"/>
                          </a:solidFill>
                          <a:effectLst/>
                          <a:latin typeface="Hurme Geometric Sans 1"/>
                        </a:rPr>
                        <a:t>mar/19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extLst>
                  <a:ext uri="{0D108BD9-81ED-4DB2-BD59-A6C34878D82A}">
                    <a16:rowId xmlns:a16="http://schemas.microsoft.com/office/drawing/2014/main" val="3776002100"/>
                  </a:ext>
                </a:extLst>
              </a:tr>
              <a:tr h="152970">
                <a:tc>
                  <a:txBody>
                    <a:bodyPr/>
                    <a:lstStyle/>
                    <a:p>
                      <a:pPr algn="ctr" fontAlgn="b"/>
                      <a:r>
                        <a:rPr lang="pt-BR" sz="1000" b="1" i="0" u="none" strike="noStrike">
                          <a:solidFill>
                            <a:srgbClr val="000000"/>
                          </a:solidFill>
                          <a:effectLst/>
                          <a:latin typeface="Hurme Geometric Sans 1"/>
                        </a:rPr>
                        <a:t>Receita Bruta de Vendas e Serviços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20.855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26.769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29.192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2575336487"/>
                  </a:ext>
                </a:extLst>
              </a:tr>
              <a:tr h="152970">
                <a:tc>
                  <a:txBody>
                    <a:bodyPr/>
                    <a:lstStyle/>
                    <a:p>
                      <a:pPr algn="ctr" fontAlgn="b"/>
                      <a:r>
                        <a:rPr lang="pt-BR" sz="1000" b="0" i="0" u="none" strike="noStrike">
                          <a:solidFill>
                            <a:srgbClr val="000000"/>
                          </a:solidFill>
                          <a:effectLst/>
                          <a:latin typeface="Hurme Geometric Sans 1"/>
                        </a:rPr>
                        <a:t>Deduções de vendas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13368459"/>
                  </a:ext>
                </a:extLst>
              </a:tr>
              <a:tr h="152970">
                <a:tc>
                  <a:txBody>
                    <a:bodyPr/>
                    <a:lstStyle/>
                    <a:p>
                      <a:pPr algn="ctr" fontAlgn="b"/>
                      <a:r>
                        <a:rPr lang="pt-BR" sz="1000" b="1" i="0" u="none" strike="noStrike">
                          <a:solidFill>
                            <a:srgbClr val="000000"/>
                          </a:solidFill>
                          <a:effectLst/>
                          <a:latin typeface="Hurme Geometric Sans 1"/>
                        </a:rPr>
                        <a:t>Receita Líquida</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20.855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26.769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29.192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2644544649"/>
                  </a:ext>
                </a:extLst>
              </a:tr>
              <a:tr h="152970">
                <a:tc>
                  <a:txBody>
                    <a:bodyPr/>
                    <a:lstStyle/>
                    <a:p>
                      <a:pPr algn="ctr" fontAlgn="b"/>
                      <a:r>
                        <a:rPr lang="pt-BR" sz="1000" b="0" i="0" u="none" strike="noStrike">
                          <a:solidFill>
                            <a:srgbClr val="000000"/>
                          </a:solidFill>
                          <a:effectLst/>
                          <a:latin typeface="Hurme Geometric Sans 1"/>
                        </a:rPr>
                        <a:t>Custos dos produtos vendidos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-35.375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-21.250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-20.150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473102584"/>
                  </a:ext>
                </a:extLst>
              </a:tr>
              <a:tr h="152970">
                <a:tc>
                  <a:txBody>
                    <a:bodyPr/>
                    <a:lstStyle/>
                    <a:p>
                      <a:pPr algn="ctr" fontAlgn="b"/>
                      <a:r>
                        <a:rPr lang="pt-BR" sz="1000" b="1" i="0" u="none" strike="noStrike">
                          <a:solidFill>
                            <a:srgbClr val="000000"/>
                          </a:solidFill>
                          <a:effectLst/>
                          <a:latin typeface="Hurme Geometric Sans 1"/>
                        </a:rPr>
                        <a:t>Lucro bruto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-14.520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5.519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9.042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1214316338"/>
                  </a:ext>
                </a:extLst>
              </a:tr>
              <a:tr h="152970">
                <a:tc>
                  <a:txBody>
                    <a:bodyPr/>
                    <a:lstStyle/>
                    <a:p>
                      <a:pPr algn="ctr" fontAlgn="b"/>
                      <a:r>
                        <a:rPr lang="pt-BR" sz="1000" b="1" i="0" u="none" strike="noStrike">
                          <a:solidFill>
                            <a:srgbClr val="000000"/>
                          </a:solidFill>
                          <a:effectLst/>
                          <a:latin typeface="Hurme Geometric Sans 1"/>
                        </a:rPr>
                        <a:t>Despesas e receitas operacionais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1" i="0" u="none" strike="noStrike">
                          <a:solidFill>
                            <a:srgbClr val="000000"/>
                          </a:solidFill>
                          <a:effectLst/>
                          <a:latin typeface="Hurme Geometric Sans 1"/>
                        </a:rPr>
                        <a:t>-155.241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1" i="0" u="none" strike="noStrike">
                          <a:solidFill>
                            <a:srgbClr val="000000"/>
                          </a:solidFill>
                          <a:effectLst/>
                          <a:latin typeface="Hurme Geometric Sans 1"/>
                        </a:rPr>
                        <a:t>-153.597</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1" i="0" u="none" strike="noStrike">
                          <a:solidFill>
                            <a:srgbClr val="000000"/>
                          </a:solidFill>
                          <a:effectLst/>
                          <a:latin typeface="Hurme Geometric Sans 1"/>
                        </a:rPr>
                        <a:t>-165.293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37175276"/>
                  </a:ext>
                </a:extLst>
              </a:tr>
              <a:tr h="152970">
                <a:tc>
                  <a:txBody>
                    <a:bodyPr/>
                    <a:lstStyle/>
                    <a:p>
                      <a:pPr algn="ctr" fontAlgn="b"/>
                      <a:r>
                        <a:rPr lang="pt-BR" sz="1000" b="0" i="0" u="none" strike="noStrike">
                          <a:solidFill>
                            <a:srgbClr val="000000"/>
                          </a:solidFill>
                          <a:effectLst/>
                          <a:latin typeface="Hurme Geometric Sans 1"/>
                        </a:rPr>
                        <a:t>Despesas com pessoal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-5.277</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-5.254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-5.266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2287414"/>
                  </a:ext>
                </a:extLst>
              </a:tr>
              <a:tr h="152970">
                <a:tc>
                  <a:txBody>
                    <a:bodyPr/>
                    <a:lstStyle/>
                    <a:p>
                      <a:pPr algn="ctr" fontAlgn="b"/>
                      <a:r>
                        <a:rPr lang="pt-BR" sz="1000" b="0" i="0" u="none" strike="noStrike">
                          <a:solidFill>
                            <a:srgbClr val="000000"/>
                          </a:solidFill>
                          <a:effectLst/>
                          <a:latin typeface="Hurme Geometric Sans 1"/>
                        </a:rPr>
                        <a:t>Depreciações e amortizações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-147.973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-147.973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-147.973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90492304"/>
                  </a:ext>
                </a:extLst>
              </a:tr>
              <a:tr h="152970">
                <a:tc>
                  <a:txBody>
                    <a:bodyPr/>
                    <a:lstStyle/>
                    <a:p>
                      <a:pPr algn="ctr" fontAlgn="b"/>
                      <a:r>
                        <a:rPr lang="pt-BR" sz="1000" b="0" i="0" u="none" strike="noStrike">
                          <a:solidFill>
                            <a:srgbClr val="000000"/>
                          </a:solidFill>
                          <a:effectLst/>
                          <a:latin typeface="Hurme Geometric Sans 1"/>
                        </a:rPr>
                        <a:t>Utilidades e serviços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-183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-3.142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111730614"/>
                  </a:ext>
                </a:extLst>
              </a:tr>
              <a:tr h="152970">
                <a:tc>
                  <a:txBody>
                    <a:bodyPr/>
                    <a:lstStyle/>
                    <a:p>
                      <a:pPr algn="ctr" fontAlgn="b"/>
                      <a:r>
                        <a:rPr lang="pt-BR" sz="1000" b="0" i="0" u="none" strike="noStrike">
                          <a:solidFill>
                            <a:srgbClr val="000000"/>
                          </a:solidFill>
                          <a:effectLst/>
                          <a:latin typeface="Hurme Geometric Sans 1"/>
                        </a:rPr>
                        <a:t>Despesas gerais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-1.809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-370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-4.441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673809329"/>
                  </a:ext>
                </a:extLst>
              </a:tr>
              <a:tr h="152970">
                <a:tc>
                  <a:txBody>
                    <a:bodyPr/>
                    <a:lstStyle/>
                    <a:p>
                      <a:pPr algn="ctr" fontAlgn="b"/>
                      <a:r>
                        <a:rPr lang="pt-BR" sz="1000" b="0" i="0" u="none" strike="noStrike">
                          <a:solidFill>
                            <a:srgbClr val="000000"/>
                          </a:solidFill>
                          <a:effectLst/>
                          <a:latin typeface="Hurme Geometric Sans 1"/>
                        </a:rPr>
                        <a:t>Despesas com veiculos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dirty="0">
                          <a:solidFill>
                            <a:srgbClr val="000000"/>
                          </a:solidFill>
                          <a:effectLst/>
                          <a:latin typeface="Hurme Geometric Sans 1"/>
                        </a:rPr>
                        <a:t>-2.106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79669472"/>
                  </a:ext>
                </a:extLst>
              </a:tr>
              <a:tr h="152970">
                <a:tc>
                  <a:txBody>
                    <a:bodyPr/>
                    <a:lstStyle/>
                    <a:p>
                      <a:pPr algn="ctr" fontAlgn="b"/>
                      <a:r>
                        <a:rPr lang="pt-BR" sz="1000" b="0" i="0" u="none" strike="noStrike">
                          <a:solidFill>
                            <a:srgbClr val="000000"/>
                          </a:solidFill>
                          <a:effectLst/>
                          <a:latin typeface="Hurme Geometric Sans 1"/>
                        </a:rPr>
                        <a:t>Despesas tributárias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-2.365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371500749"/>
                  </a:ext>
                </a:extLst>
              </a:tr>
              <a:tr h="296942">
                <a:tc>
                  <a:txBody>
                    <a:bodyPr/>
                    <a:lstStyle/>
                    <a:p>
                      <a:pPr algn="ctr" fontAlgn="b"/>
                      <a:r>
                        <a:rPr lang="pt-BR" sz="1000" b="1" i="0" u="none" strike="noStrike">
                          <a:solidFill>
                            <a:srgbClr val="000000"/>
                          </a:solidFill>
                          <a:effectLst/>
                          <a:latin typeface="Hurme Geometric Sans 1"/>
                        </a:rPr>
                        <a:t>Lucro/Prejuízo operacional antes do resultado financeiro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dirty="0">
                          <a:solidFill>
                            <a:srgbClr val="000000"/>
                          </a:solidFill>
                          <a:effectLst/>
                          <a:latin typeface="Hurme Geometric Sans 1"/>
                        </a:rPr>
                        <a:t>-169.761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-148.078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dirty="0">
                          <a:solidFill>
                            <a:srgbClr val="000000"/>
                          </a:solidFill>
                          <a:effectLst/>
                          <a:latin typeface="Hurme Geometric Sans 1"/>
                        </a:rPr>
                        <a:t>-156.251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3111814660"/>
                  </a:ext>
                </a:extLst>
              </a:tr>
              <a:tr h="152970">
                <a:tc>
                  <a:txBody>
                    <a:bodyPr/>
                    <a:lstStyle/>
                    <a:p>
                      <a:pPr algn="ctr" fontAlgn="b"/>
                      <a:r>
                        <a:rPr lang="pt-BR" sz="1000" b="0" i="0" u="none" strike="noStrike">
                          <a:solidFill>
                            <a:srgbClr val="000000"/>
                          </a:solidFill>
                          <a:effectLst/>
                          <a:latin typeface="Hurme Geometric Sans 1"/>
                        </a:rPr>
                        <a:t>Receitas financeiras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273558678"/>
                  </a:ext>
                </a:extLst>
              </a:tr>
              <a:tr h="152970">
                <a:tc>
                  <a:txBody>
                    <a:bodyPr/>
                    <a:lstStyle/>
                    <a:p>
                      <a:pPr algn="ctr" fontAlgn="b"/>
                      <a:r>
                        <a:rPr lang="pt-BR" sz="1000" b="0" i="0" u="none" strike="noStrike">
                          <a:solidFill>
                            <a:srgbClr val="000000"/>
                          </a:solidFill>
                          <a:effectLst/>
                          <a:latin typeface="Hurme Geometric Sans 1"/>
                        </a:rPr>
                        <a:t>Despesas financeiras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-1.228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-630</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1000" b="0" i="0" u="none" strike="noStrike">
                          <a:solidFill>
                            <a:srgbClr val="000000"/>
                          </a:solidFill>
                          <a:effectLst/>
                          <a:latin typeface="Hurme Geometric Sans 1"/>
                        </a:rPr>
                        <a:t>-796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105707251"/>
                  </a:ext>
                </a:extLst>
              </a:tr>
              <a:tr h="152970">
                <a:tc>
                  <a:txBody>
                    <a:bodyPr/>
                    <a:lstStyle/>
                    <a:p>
                      <a:pPr algn="ctr" fontAlgn="b"/>
                      <a:r>
                        <a:rPr lang="pt-BR" sz="1000" b="1" i="0" u="none" strike="noStrike">
                          <a:solidFill>
                            <a:srgbClr val="000000"/>
                          </a:solidFill>
                          <a:effectLst/>
                          <a:latin typeface="Hurme Geometric Sans 1"/>
                        </a:rPr>
                        <a:t>Lucro/prejuízo antes dos impostos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-170.989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-148.707</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-157.047</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4203409414"/>
                  </a:ext>
                </a:extLst>
              </a:tr>
              <a:tr h="152970">
                <a:tc>
                  <a:txBody>
                    <a:bodyPr/>
                    <a:lstStyle/>
                    <a:p>
                      <a:pPr algn="ctr" fontAlgn="b"/>
                      <a:r>
                        <a:rPr lang="pt-BR" sz="1000" b="0" i="0" u="none" strike="noStrike">
                          <a:solidFill>
                            <a:srgbClr val="000000"/>
                          </a:solidFill>
                          <a:effectLst/>
                          <a:latin typeface="Hurme Geometric Sans 1"/>
                        </a:rPr>
                        <a:t>Imposto de renda e contribuição social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b"/>
                      <a:r>
                        <a:rPr lang="pt-BR" sz="1000" b="0" i="0" u="none" strike="noStrike">
                          <a:solidFill>
                            <a:srgbClr val="000000"/>
                          </a:solidFill>
                          <a:effectLst/>
                          <a:latin typeface="Hurme Geometric Sans 1"/>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b"/>
                      <a:r>
                        <a:rPr lang="pt-BR" sz="1000" b="0" i="0" u="none" strike="noStrike">
                          <a:solidFill>
                            <a:srgbClr val="000000"/>
                          </a:solidFill>
                          <a:effectLst/>
                          <a:latin typeface="Hurme Geometric Sans 1"/>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b"/>
                      <a:r>
                        <a:rPr lang="pt-BR" sz="1000" b="0" i="0" u="none" strike="noStrike">
                          <a:solidFill>
                            <a:srgbClr val="000000"/>
                          </a:solidFill>
                          <a:effectLst/>
                          <a:latin typeface="Hurme Geometric Sans 1"/>
                        </a:rPr>
                        <a:t>-1.751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2563106459"/>
                  </a:ext>
                </a:extLst>
              </a:tr>
              <a:tr h="152970">
                <a:tc>
                  <a:txBody>
                    <a:bodyPr/>
                    <a:lstStyle/>
                    <a:p>
                      <a:pPr algn="ctr" fontAlgn="b"/>
                      <a:r>
                        <a:rPr lang="pt-BR" sz="1000" b="1" i="0" u="none" strike="noStrike" dirty="0">
                          <a:solidFill>
                            <a:srgbClr val="000000"/>
                          </a:solidFill>
                          <a:effectLst/>
                          <a:latin typeface="Hurme Geometric Sans 1"/>
                        </a:rPr>
                        <a:t>Lucro/prejuízo líquido do exercício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-170.989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a:solidFill>
                            <a:srgbClr val="000000"/>
                          </a:solidFill>
                          <a:effectLst/>
                          <a:latin typeface="Hurme Geometric Sans 1"/>
                        </a:rPr>
                        <a:t>-148.707</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b"/>
                      <a:r>
                        <a:rPr lang="pt-BR" sz="1000" b="1" i="0" u="none" strike="noStrike" dirty="0">
                          <a:solidFill>
                            <a:srgbClr val="000000"/>
                          </a:solidFill>
                          <a:effectLst/>
                          <a:latin typeface="Hurme Geometric Sans 1"/>
                        </a:rPr>
                        <a:t>-158.798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3821536095"/>
                  </a:ext>
                </a:extLst>
              </a:tr>
            </a:tbl>
          </a:graphicData>
        </a:graphic>
      </p:graphicFrame>
      <p:graphicFrame>
        <p:nvGraphicFramePr>
          <p:cNvPr id="6" name="Objeto 5"/>
          <p:cNvGraphicFramePr>
            <a:graphicFrameLocks noChangeAspect="1"/>
          </p:cNvGraphicFramePr>
          <p:nvPr>
            <p:extLst>
              <p:ext uri="{D42A27DB-BD31-4B8C-83A1-F6EECF244321}">
                <p14:modId xmlns:p14="http://schemas.microsoft.com/office/powerpoint/2010/main" val="3992171791"/>
              </p:ext>
            </p:extLst>
          </p:nvPr>
        </p:nvGraphicFramePr>
        <p:xfrm>
          <a:off x="700397" y="5095006"/>
          <a:ext cx="5308778" cy="1929200"/>
        </p:xfrm>
        <a:graphic>
          <a:graphicData uri="http://schemas.openxmlformats.org/presentationml/2006/ole">
            <mc:AlternateContent xmlns:mc="http://schemas.openxmlformats.org/markup-compatibility/2006">
              <mc:Choice xmlns:v="urn:schemas-microsoft-com:vml" Requires="v">
                <p:oleObj spid="_x0000_s4216" name="Planilha" r:id="rId3" imgW="5543702" imgH="2076563" progId="Excel.Sheet.12">
                  <p:embed/>
                </p:oleObj>
              </mc:Choice>
              <mc:Fallback>
                <p:oleObj name="Planilha" r:id="rId3" imgW="5543702" imgH="2076563" progId="Excel.Sheet.12">
                  <p:embed/>
                  <p:pic>
                    <p:nvPicPr>
                      <p:cNvPr id="0" name=""/>
                      <p:cNvPicPr/>
                      <p:nvPr/>
                    </p:nvPicPr>
                    <p:blipFill>
                      <a:blip r:embed="rId4"/>
                      <a:stretch>
                        <a:fillRect/>
                      </a:stretch>
                    </p:blipFill>
                    <p:spPr>
                      <a:xfrm>
                        <a:off x="700397" y="5095006"/>
                        <a:ext cx="5308778" cy="1929200"/>
                      </a:xfrm>
                      <a:prstGeom prst="rect">
                        <a:avLst/>
                      </a:prstGeom>
                    </p:spPr>
                  </p:pic>
                </p:oleObj>
              </mc:Fallback>
            </mc:AlternateContent>
          </a:graphicData>
        </a:graphic>
      </p:graphicFrame>
      <p:graphicFrame>
        <p:nvGraphicFramePr>
          <p:cNvPr id="11" name="Objeto 10"/>
          <p:cNvGraphicFramePr>
            <a:graphicFrameLocks noChangeAspect="1"/>
          </p:cNvGraphicFramePr>
          <p:nvPr>
            <p:extLst>
              <p:ext uri="{D42A27DB-BD31-4B8C-83A1-F6EECF244321}">
                <p14:modId xmlns:p14="http://schemas.microsoft.com/office/powerpoint/2010/main" val="4075779233"/>
              </p:ext>
            </p:extLst>
          </p:nvPr>
        </p:nvGraphicFramePr>
        <p:xfrm>
          <a:off x="7363213" y="4495178"/>
          <a:ext cx="4727187" cy="2543175"/>
        </p:xfrm>
        <a:graphic>
          <a:graphicData uri="http://schemas.openxmlformats.org/presentationml/2006/ole">
            <mc:AlternateContent xmlns:mc="http://schemas.openxmlformats.org/markup-compatibility/2006">
              <mc:Choice xmlns:v="urn:schemas-microsoft-com:vml" Requires="v">
                <p:oleObj spid="_x0000_s4217" name="Planilha" r:id="rId5" imgW="4429186" imgH="2543145" progId="Excel.Sheet.12">
                  <p:embed/>
                </p:oleObj>
              </mc:Choice>
              <mc:Fallback>
                <p:oleObj name="Planilha" r:id="rId5" imgW="4429186" imgH="2543145" progId="Excel.Sheet.12">
                  <p:embed/>
                  <p:pic>
                    <p:nvPicPr>
                      <p:cNvPr id="0" name=""/>
                      <p:cNvPicPr/>
                      <p:nvPr/>
                    </p:nvPicPr>
                    <p:blipFill>
                      <a:blip r:embed="rId6"/>
                      <a:stretch>
                        <a:fillRect/>
                      </a:stretch>
                    </p:blipFill>
                    <p:spPr>
                      <a:xfrm>
                        <a:off x="7363213" y="4495178"/>
                        <a:ext cx="4727187" cy="2543175"/>
                      </a:xfrm>
                      <a:prstGeom prst="rect">
                        <a:avLst/>
                      </a:prstGeom>
                    </p:spPr>
                  </p:pic>
                </p:oleObj>
              </mc:Fallback>
            </mc:AlternateContent>
          </a:graphicData>
        </a:graphic>
      </p:graphicFrame>
    </p:spTree>
    <p:extLst>
      <p:ext uri="{BB962C8B-B14F-4D97-AF65-F5344CB8AC3E}">
        <p14:creationId xmlns:p14="http://schemas.microsoft.com/office/powerpoint/2010/main" val="16232916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a:extLst>
              <a:ext uri="{FF2B5EF4-FFF2-40B4-BE49-F238E27FC236}">
                <a16:creationId xmlns:a16="http://schemas.microsoft.com/office/drawing/2014/main" id="{169ED076-AC7B-40C0-8E2E-63313F47C169}"/>
              </a:ext>
            </a:extLst>
          </p:cNvPr>
          <p:cNvSpPr>
            <a:spLocks noGrp="1"/>
          </p:cNvSpPr>
          <p:nvPr>
            <p:ph type="body" sz="quarter" idx="18"/>
          </p:nvPr>
        </p:nvSpPr>
        <p:spPr>
          <a:xfrm>
            <a:off x="675245" y="2798584"/>
            <a:ext cx="4726745" cy="1724820"/>
          </a:xfrm>
        </p:spPr>
        <p:txBody>
          <a:bodyPr/>
          <a:lstStyle/>
          <a:p>
            <a:r>
              <a:rPr lang="pt-BR" sz="4000" dirty="0" smtClean="0"/>
              <a:t>PLANO DE RECUPERAÇÃO JUDICIAL</a:t>
            </a:r>
            <a:endParaRPr lang="pt-BR" sz="4000" dirty="0"/>
          </a:p>
        </p:txBody>
      </p:sp>
      <p:sp>
        <p:nvSpPr>
          <p:cNvPr id="5" name="Espaço Reservado para Texto 4">
            <a:extLst>
              <a:ext uri="{FF2B5EF4-FFF2-40B4-BE49-F238E27FC236}">
                <a16:creationId xmlns:a16="http://schemas.microsoft.com/office/drawing/2014/main" id="{4BAF371E-6736-477F-A8AF-5BF374FD6C62}"/>
              </a:ext>
            </a:extLst>
          </p:cNvPr>
          <p:cNvSpPr>
            <a:spLocks noGrp="1"/>
          </p:cNvSpPr>
          <p:nvPr>
            <p:ph type="body" sz="quarter" idx="23"/>
          </p:nvPr>
        </p:nvSpPr>
        <p:spPr>
          <a:xfrm>
            <a:off x="1322359" y="5570807"/>
            <a:ext cx="3432520" cy="548640"/>
          </a:xfrm>
        </p:spPr>
        <p:txBody>
          <a:bodyPr/>
          <a:lstStyle/>
          <a:p>
            <a:r>
              <a:rPr lang="pt-BR" dirty="0"/>
              <a:t>Relatório mensal de atividades</a:t>
            </a:r>
          </a:p>
        </p:txBody>
      </p:sp>
      <p:sp>
        <p:nvSpPr>
          <p:cNvPr id="7" name="Espaço Reservado para Texto 6">
            <a:extLst>
              <a:ext uri="{FF2B5EF4-FFF2-40B4-BE49-F238E27FC236}">
                <a16:creationId xmlns:a16="http://schemas.microsoft.com/office/drawing/2014/main" id="{1AB4EE7F-A9B1-48CC-89EF-DCAF903EC333}"/>
              </a:ext>
            </a:extLst>
          </p:cNvPr>
          <p:cNvSpPr>
            <a:spLocks noGrp="1"/>
          </p:cNvSpPr>
          <p:nvPr>
            <p:ph type="body" sz="quarter" idx="25"/>
          </p:nvPr>
        </p:nvSpPr>
        <p:spPr/>
        <p:txBody>
          <a:bodyPr/>
          <a:lstStyle/>
          <a:p>
            <a:r>
              <a:rPr lang="pt-BR" dirty="0"/>
              <a:t>recuperação judicial</a:t>
            </a:r>
          </a:p>
        </p:txBody>
      </p:sp>
      <p:sp>
        <p:nvSpPr>
          <p:cNvPr id="9" name="Espaço Reservado para Texto 3">
            <a:extLst>
              <a:ext uri="{FF2B5EF4-FFF2-40B4-BE49-F238E27FC236}">
                <a16:creationId xmlns:a16="http://schemas.microsoft.com/office/drawing/2014/main" id="{D2874CE7-26DE-42C4-9620-3E39C8413314}"/>
              </a:ext>
            </a:extLst>
          </p:cNvPr>
          <p:cNvSpPr txBox="1">
            <a:spLocks/>
          </p:cNvSpPr>
          <p:nvPr/>
        </p:nvSpPr>
        <p:spPr>
          <a:xfrm>
            <a:off x="5929460" y="913578"/>
            <a:ext cx="5997721" cy="5817159"/>
          </a:xfrm>
          <a:prstGeom prst="rect">
            <a:avLst/>
          </a:prstGeom>
        </p:spPr>
        <p:txBody>
          <a:bodyPr vert="horz" lIns="106985" tIns="53492" rIns="106985" bIns="53492" rtlCol="0" anchor="t">
            <a:noAutofit/>
          </a:bodyPr>
          <a:lstStyle>
            <a:lvl1pPr marL="0" indent="0" algn="l" defTabSz="1069848" rtl="0" eaLnBrk="1" latinLnBrk="0" hangingPunct="1">
              <a:lnSpc>
                <a:spcPct val="200000"/>
              </a:lnSpc>
              <a:spcBef>
                <a:spcPts val="1170"/>
              </a:spcBef>
              <a:buFont typeface="Arial" panose="020B0604020202020204" pitchFamily="34" charset="0"/>
              <a:buNone/>
              <a:defRPr sz="1200" kern="1200" cap="all" baseline="0">
                <a:solidFill>
                  <a:srgbClr val="B48A20"/>
                </a:solidFill>
                <a:latin typeface="Hurme Geometric Sans 2"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534924" indent="-534924">
              <a:buFont typeface="Arial" panose="020B0604020202020204" pitchFamily="34" charset="0"/>
              <a:buAutoNum type="arabicPeriod"/>
            </a:pPr>
            <a:r>
              <a:rPr lang="pt-BR" sz="1400" b="1" dirty="0">
                <a:solidFill>
                  <a:srgbClr val="E7C675"/>
                </a:solidFill>
              </a:rPr>
              <a:t>Introdução</a:t>
            </a:r>
          </a:p>
          <a:p>
            <a:pPr marL="534924" indent="-534924">
              <a:buAutoNum type="arabicPeriod"/>
            </a:pPr>
            <a:r>
              <a:rPr lang="pt-BR" sz="1400" b="1" dirty="0">
                <a:solidFill>
                  <a:srgbClr val="E7C675"/>
                </a:solidFill>
              </a:rPr>
              <a:t>SUMÁRIO EXECUTIVO</a:t>
            </a:r>
          </a:p>
          <a:p>
            <a:pPr marL="534924" indent="-534924">
              <a:buFont typeface="Arial" panose="020B0604020202020204" pitchFamily="34" charset="0"/>
              <a:buAutoNum type="arabicPeriod"/>
            </a:pPr>
            <a:r>
              <a:rPr lang="pt-BR" sz="1400" b="1" dirty="0" smtClean="0">
                <a:solidFill>
                  <a:srgbClr val="E7C675"/>
                </a:solidFill>
              </a:rPr>
              <a:t>Descrição da empresa</a:t>
            </a:r>
            <a:endParaRPr lang="pt-BR" sz="1400" b="1" dirty="0">
              <a:solidFill>
                <a:srgbClr val="E7C675"/>
              </a:solidFill>
            </a:endParaRPr>
          </a:p>
          <a:p>
            <a:pPr marL="534924" indent="-534924">
              <a:buAutoNum type="arabicPeriod"/>
            </a:pPr>
            <a:r>
              <a:rPr lang="pt-BR" sz="1400" b="1" dirty="0" smtClean="0">
                <a:solidFill>
                  <a:srgbClr val="E7C675"/>
                </a:solidFill>
              </a:rPr>
              <a:t>Endividamento</a:t>
            </a:r>
          </a:p>
          <a:p>
            <a:pPr marL="534924" indent="-534924">
              <a:buFont typeface="Arial" panose="020B0604020202020204" pitchFamily="34" charset="0"/>
              <a:buAutoNum type="arabicPeriod"/>
            </a:pPr>
            <a:r>
              <a:rPr lang="pt-BR" sz="1400" b="1" dirty="0" smtClean="0">
                <a:solidFill>
                  <a:srgbClr val="E7C675"/>
                </a:solidFill>
              </a:rPr>
              <a:t>Dados</a:t>
            </a:r>
            <a:r>
              <a:rPr lang="pt-BR" sz="1400" b="1" dirty="0" smtClean="0"/>
              <a:t> </a:t>
            </a:r>
            <a:r>
              <a:rPr lang="pt-BR" sz="1400" b="1" dirty="0">
                <a:solidFill>
                  <a:srgbClr val="E7C675"/>
                </a:solidFill>
              </a:rPr>
              <a:t>financeiros-</a:t>
            </a:r>
            <a:r>
              <a:rPr lang="pt-BR" sz="1400" b="1" dirty="0"/>
              <a:t> </a:t>
            </a:r>
            <a:r>
              <a:rPr lang="pt-BR" sz="1400" b="1" dirty="0">
                <a:solidFill>
                  <a:srgbClr val="E7C675"/>
                </a:solidFill>
              </a:rPr>
              <a:t>econômicos</a:t>
            </a:r>
          </a:p>
          <a:p>
            <a:pPr marL="534924" indent="-534924">
              <a:buFont typeface="Arial" panose="020B0604020202020204" pitchFamily="34" charset="0"/>
              <a:buAutoNum type="arabicPeriod"/>
            </a:pPr>
            <a:r>
              <a:rPr lang="pt-BR" sz="1400" b="1" dirty="0"/>
              <a:t>Plano de Recuperação Judicial</a:t>
            </a:r>
          </a:p>
          <a:p>
            <a:pPr lvl="1" indent="0">
              <a:buNone/>
            </a:pPr>
            <a:r>
              <a:rPr lang="pt-BR" sz="1200" b="1" cap="all" dirty="0">
                <a:solidFill>
                  <a:srgbClr val="B58B23"/>
                </a:solidFill>
                <a:latin typeface="Hurme Geometric Sans 1"/>
              </a:rPr>
              <a:t>Resumo do plano E Prestação de contas</a:t>
            </a:r>
            <a:endParaRPr lang="pt-BR" sz="1200" b="1" dirty="0">
              <a:solidFill>
                <a:srgbClr val="E7C675"/>
              </a:solidFill>
            </a:endParaRPr>
          </a:p>
          <a:p>
            <a:pPr marL="534924" indent="-534924">
              <a:buFont typeface="Arial" panose="020B0604020202020204" pitchFamily="34" charset="0"/>
              <a:buAutoNum type="arabicPeriod"/>
            </a:pPr>
            <a:endParaRPr lang="pt-BR" sz="1400" b="1" dirty="0"/>
          </a:p>
          <a:p>
            <a:r>
              <a:rPr lang="pt-BR" sz="1400" b="1" dirty="0"/>
              <a:t>	</a:t>
            </a:r>
          </a:p>
        </p:txBody>
      </p:sp>
    </p:spTree>
    <p:extLst>
      <p:ext uri="{BB962C8B-B14F-4D97-AF65-F5344CB8AC3E}">
        <p14:creationId xmlns:p14="http://schemas.microsoft.com/office/powerpoint/2010/main" val="16840399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a:xfrm>
            <a:off x="379123" y="991"/>
            <a:ext cx="11260104" cy="555682"/>
          </a:xfrm>
        </p:spPr>
        <p:txBody>
          <a:bodyPr>
            <a:noAutofit/>
          </a:bodyPr>
          <a:lstStyle/>
          <a:p>
            <a:r>
              <a:rPr lang="pt-BR" sz="2200" dirty="0" smtClean="0"/>
              <a:t>7. PLANO DE RECUPERAÇÃO JUDICIAL </a:t>
            </a:r>
            <a:endParaRPr lang="pt-BR" sz="2200" dirty="0"/>
          </a:p>
        </p:txBody>
      </p:sp>
      <p:sp>
        <p:nvSpPr>
          <p:cNvPr id="9" name="Espaço Reservado para Texto 8"/>
          <p:cNvSpPr>
            <a:spLocks noGrp="1"/>
          </p:cNvSpPr>
          <p:nvPr>
            <p:ph type="body" sz="quarter" idx="17"/>
          </p:nvPr>
        </p:nvSpPr>
        <p:spPr/>
        <p:txBody>
          <a:bodyPr/>
          <a:lstStyle/>
          <a:p>
            <a:r>
              <a:rPr lang="pt-BR" dirty="0" smtClean="0"/>
              <a:t>Resumo do plano e prestação de contas</a:t>
            </a:r>
            <a:endParaRPr lang="pt-BR" dirty="0"/>
          </a:p>
        </p:txBody>
      </p:sp>
      <p:sp>
        <p:nvSpPr>
          <p:cNvPr id="10" name="Espaço Reservado para Texto 11">
            <a:extLst>
              <a:ext uri="{FF2B5EF4-FFF2-40B4-BE49-F238E27FC236}">
                <a16:creationId xmlns:a16="http://schemas.microsoft.com/office/drawing/2014/main" id="{19C94711-E684-4DE0-AD6B-27B95B6F4C38}"/>
              </a:ext>
            </a:extLst>
          </p:cNvPr>
          <p:cNvSpPr txBox="1">
            <a:spLocks/>
          </p:cNvSpPr>
          <p:nvPr/>
        </p:nvSpPr>
        <p:spPr>
          <a:xfrm>
            <a:off x="506438" y="1168925"/>
            <a:ext cx="11706226" cy="5669730"/>
          </a:xfrm>
          <a:prstGeom prst="rect">
            <a:avLst/>
          </a:prstGeom>
          <a:ln w="19050">
            <a:solidFill>
              <a:srgbClr val="B48A20"/>
            </a:solidFill>
          </a:ln>
        </p:spPr>
        <p:txBody>
          <a:bodyPr vert="horz" lIns="106985" tIns="53492" rIns="106985" bIns="53492" rtlCol="0" anchor="t">
            <a:normAutofit/>
          </a:bodyPr>
          <a:lstStyle>
            <a:lvl1pPr marL="0" indent="0" algn="l" defTabSz="1069848" rtl="0" eaLnBrk="1" latinLnBrk="0" hangingPunct="1">
              <a:lnSpc>
                <a:spcPct val="200000"/>
              </a:lnSpc>
              <a:spcBef>
                <a:spcPts val="1170"/>
              </a:spcBef>
              <a:buFont typeface="Arial" panose="020B0604020202020204" pitchFamily="34" charset="0"/>
              <a:buNone/>
              <a:defRPr sz="1200" kern="1200" cap="all" baseline="0">
                <a:solidFill>
                  <a:srgbClr val="B48A20"/>
                </a:solidFill>
                <a:latin typeface="Hurme Geometric Sans 2"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just">
              <a:lnSpc>
                <a:spcPts val="1440"/>
              </a:lnSpc>
              <a:spcBef>
                <a:spcPts val="600"/>
              </a:spcBef>
              <a:spcAft>
                <a:spcPts val="600"/>
              </a:spcAft>
            </a:pPr>
            <a:endParaRPr lang="pt-BR" cap="none" dirty="0">
              <a:solidFill>
                <a:schemeClr val="tx1"/>
              </a:solidFill>
              <a:latin typeface="Hurme Geometric Sans 2"/>
            </a:endParaRPr>
          </a:p>
        </p:txBody>
      </p:sp>
      <p:sp>
        <p:nvSpPr>
          <p:cNvPr id="4" name="Retângulo 3"/>
          <p:cNvSpPr/>
          <p:nvPr/>
        </p:nvSpPr>
        <p:spPr>
          <a:xfrm>
            <a:off x="506437" y="1194764"/>
            <a:ext cx="11605845" cy="461665"/>
          </a:xfrm>
          <a:prstGeom prst="rect">
            <a:avLst/>
          </a:prstGeom>
        </p:spPr>
        <p:txBody>
          <a:bodyPr wrap="square">
            <a:spAutoFit/>
          </a:bodyPr>
          <a:lstStyle/>
          <a:p>
            <a:pPr algn="just"/>
            <a:r>
              <a:rPr lang="pt-BR" sz="1200" dirty="0">
                <a:latin typeface="Hurme Geometric Sans 1"/>
              </a:rPr>
              <a:t>Visando objetividade e melhor entendimento do presente Plano de Recuperação Judicial, </a:t>
            </a:r>
            <a:r>
              <a:rPr lang="pt-BR" sz="1200" dirty="0" smtClean="0">
                <a:latin typeface="Hurme Geometric Sans 1"/>
              </a:rPr>
              <a:t>abaixo vão demonstradas </a:t>
            </a:r>
            <a:r>
              <a:rPr lang="pt-BR" sz="1200" dirty="0">
                <a:latin typeface="Hurme Geometric Sans 1"/>
              </a:rPr>
              <a:t>as condições de pagamento aos </a:t>
            </a:r>
            <a:r>
              <a:rPr lang="pt-BR" sz="1200" dirty="0" smtClean="0">
                <a:latin typeface="Hurme Geometric Sans 1"/>
              </a:rPr>
              <a:t>credores, votadas </a:t>
            </a:r>
            <a:r>
              <a:rPr lang="pt-BR" sz="1200" dirty="0">
                <a:latin typeface="Hurme Geometric Sans 1"/>
              </a:rPr>
              <a:t>em </a:t>
            </a:r>
            <a:r>
              <a:rPr lang="pt-BR" sz="1200" dirty="0" smtClean="0">
                <a:latin typeface="Hurme Geometric Sans 1"/>
              </a:rPr>
              <a:t>assembleia, </a:t>
            </a:r>
            <a:r>
              <a:rPr lang="pt-BR" sz="1200" dirty="0">
                <a:latin typeface="Hurme Geometric Sans 1"/>
              </a:rPr>
              <a:t>realizada </a:t>
            </a:r>
            <a:r>
              <a:rPr lang="pt-BR" sz="1200" dirty="0" smtClean="0">
                <a:latin typeface="Hurme Geometric Sans 1"/>
              </a:rPr>
              <a:t>em 05 </a:t>
            </a:r>
            <a:r>
              <a:rPr lang="pt-BR" sz="1200" dirty="0">
                <a:latin typeface="Hurme Geometric Sans 1"/>
              </a:rPr>
              <a:t>de julho de 2017: </a:t>
            </a:r>
          </a:p>
        </p:txBody>
      </p:sp>
      <p:sp>
        <p:nvSpPr>
          <p:cNvPr id="11" name="Espaço Reservado para Texto 20"/>
          <p:cNvSpPr txBox="1">
            <a:spLocks/>
          </p:cNvSpPr>
          <p:nvPr/>
        </p:nvSpPr>
        <p:spPr>
          <a:xfrm>
            <a:off x="629616" y="1758462"/>
            <a:ext cx="1452401" cy="1229463"/>
          </a:xfrm>
          <a:prstGeom prst="rect">
            <a:avLst/>
          </a:prstGeom>
          <a:solidFill>
            <a:srgbClr val="565656"/>
          </a:solidFill>
        </p:spPr>
        <p:txBody>
          <a:bodyPr anchor="ctr">
            <a:normAutofit/>
          </a:bodyPr>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ctr">
              <a:buNone/>
            </a:pPr>
            <a:r>
              <a:rPr lang="pt-BR" sz="1600" b="1" dirty="0" smtClean="0">
                <a:solidFill>
                  <a:srgbClr val="B48A20"/>
                </a:solidFill>
                <a:latin typeface="Hurme Geometric Sans 1"/>
              </a:rPr>
              <a:t>Classe I</a:t>
            </a:r>
            <a:endParaRPr lang="pt-BR" sz="1600" b="1" dirty="0">
              <a:solidFill>
                <a:srgbClr val="B48A20"/>
              </a:solidFill>
              <a:latin typeface="Hurme Geometric Sans 1"/>
            </a:endParaRPr>
          </a:p>
        </p:txBody>
      </p:sp>
      <p:sp>
        <p:nvSpPr>
          <p:cNvPr id="5" name="Retângulo 4"/>
          <p:cNvSpPr/>
          <p:nvPr/>
        </p:nvSpPr>
        <p:spPr>
          <a:xfrm>
            <a:off x="2082017" y="1776807"/>
            <a:ext cx="3460654" cy="1200329"/>
          </a:xfrm>
          <a:prstGeom prst="rect">
            <a:avLst/>
          </a:prstGeom>
          <a:solidFill>
            <a:srgbClr val="DDDDDD"/>
          </a:solidFill>
        </p:spPr>
        <p:txBody>
          <a:bodyPr wrap="square">
            <a:spAutoFit/>
          </a:bodyPr>
          <a:lstStyle/>
          <a:p>
            <a:r>
              <a:rPr lang="pt-BR" sz="1200" dirty="0">
                <a:latin typeface="Hurme Geometric Sans 1"/>
              </a:rPr>
              <a:t>Prazo total de 36 meses, com carência de 12 meses a contar </a:t>
            </a:r>
            <a:r>
              <a:rPr lang="pt-BR" sz="1200" dirty="0" smtClean="0">
                <a:latin typeface="Hurme Geometric Sans 1"/>
              </a:rPr>
              <a:t>de </a:t>
            </a:r>
            <a:r>
              <a:rPr lang="pt-BR" sz="1200" dirty="0">
                <a:latin typeface="Hurme Geometric Sans 1"/>
              </a:rPr>
              <a:t>16 de agosto de 2018, taxa de juros de 8% a.a. A forma de pagamento é </a:t>
            </a:r>
            <a:r>
              <a:rPr lang="pt-BR" sz="1200" dirty="0" smtClean="0">
                <a:latin typeface="Hurme Geometric Sans 1"/>
              </a:rPr>
              <a:t>mensal, </a:t>
            </a:r>
            <a:r>
              <a:rPr lang="pt-BR" sz="1200" dirty="0">
                <a:latin typeface="Hurme Geometric Sans 1"/>
              </a:rPr>
              <a:t>com TR aplicada nas parcelas do plano desde a data de aprovação em AGC até o pagamento final.</a:t>
            </a:r>
          </a:p>
        </p:txBody>
      </p:sp>
      <p:sp>
        <p:nvSpPr>
          <p:cNvPr id="12" name="Espaço Reservado para Texto 20"/>
          <p:cNvSpPr txBox="1">
            <a:spLocks/>
          </p:cNvSpPr>
          <p:nvPr/>
        </p:nvSpPr>
        <p:spPr>
          <a:xfrm>
            <a:off x="629615" y="3057888"/>
            <a:ext cx="1452401" cy="1229463"/>
          </a:xfrm>
          <a:prstGeom prst="rect">
            <a:avLst/>
          </a:prstGeom>
          <a:solidFill>
            <a:srgbClr val="565656"/>
          </a:solidFill>
        </p:spPr>
        <p:txBody>
          <a:bodyPr anchor="ctr">
            <a:normAutofit/>
          </a:bodyPr>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ctr">
              <a:buNone/>
            </a:pPr>
            <a:r>
              <a:rPr lang="pt-BR" sz="1600" b="1" dirty="0" smtClean="0">
                <a:solidFill>
                  <a:srgbClr val="B48A20"/>
                </a:solidFill>
                <a:latin typeface="Hurme Geometric Sans 1"/>
              </a:rPr>
              <a:t>Classe II</a:t>
            </a:r>
            <a:endParaRPr lang="pt-BR" sz="1600" b="1" dirty="0">
              <a:solidFill>
                <a:srgbClr val="B48A20"/>
              </a:solidFill>
              <a:latin typeface="Hurme Geometric Sans 1"/>
            </a:endParaRPr>
          </a:p>
        </p:txBody>
      </p:sp>
      <p:sp>
        <p:nvSpPr>
          <p:cNvPr id="13" name="Retângulo 12"/>
          <p:cNvSpPr/>
          <p:nvPr/>
        </p:nvSpPr>
        <p:spPr>
          <a:xfrm>
            <a:off x="2082016" y="3072454"/>
            <a:ext cx="3460654" cy="1200329"/>
          </a:xfrm>
          <a:prstGeom prst="rect">
            <a:avLst/>
          </a:prstGeom>
          <a:solidFill>
            <a:srgbClr val="DDDDDD"/>
          </a:solidFill>
        </p:spPr>
        <p:txBody>
          <a:bodyPr wrap="square">
            <a:spAutoFit/>
          </a:bodyPr>
          <a:lstStyle/>
          <a:p>
            <a:r>
              <a:rPr lang="pt-BR" sz="1200" dirty="0">
                <a:latin typeface="Hurme Geometric Sans 1"/>
              </a:rPr>
              <a:t>Prazo total de 36 meses, com carência de 12 meses </a:t>
            </a:r>
            <a:r>
              <a:rPr lang="pt-BR" sz="1200" dirty="0" smtClean="0">
                <a:latin typeface="Hurme Geometric Sans 1"/>
              </a:rPr>
              <a:t>a </a:t>
            </a:r>
            <a:r>
              <a:rPr lang="pt-BR" sz="1200" dirty="0">
                <a:latin typeface="Hurme Geometric Sans 1"/>
              </a:rPr>
              <a:t>partir de 16 de agosto de 2018, taxa de juros de 8% a.a. A forma de pagamento é </a:t>
            </a:r>
            <a:r>
              <a:rPr lang="pt-BR" sz="1200" dirty="0" smtClean="0">
                <a:latin typeface="Hurme Geometric Sans 1"/>
              </a:rPr>
              <a:t>mensal, </a:t>
            </a:r>
            <a:r>
              <a:rPr lang="pt-BR" sz="1200" dirty="0">
                <a:latin typeface="Hurme Geometric Sans 1"/>
              </a:rPr>
              <a:t>com TR aplicada nas parcelas do plano desde a data de aprovação em AGC até o pagamento final.</a:t>
            </a:r>
          </a:p>
        </p:txBody>
      </p:sp>
      <p:sp>
        <p:nvSpPr>
          <p:cNvPr id="14" name="Espaço Reservado para Texto 20"/>
          <p:cNvSpPr txBox="1">
            <a:spLocks/>
          </p:cNvSpPr>
          <p:nvPr/>
        </p:nvSpPr>
        <p:spPr>
          <a:xfrm>
            <a:off x="629614" y="4376298"/>
            <a:ext cx="1452401" cy="1229463"/>
          </a:xfrm>
          <a:prstGeom prst="rect">
            <a:avLst/>
          </a:prstGeom>
          <a:solidFill>
            <a:srgbClr val="565656"/>
          </a:solidFill>
        </p:spPr>
        <p:txBody>
          <a:bodyPr anchor="ctr">
            <a:normAutofit/>
          </a:bodyPr>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ctr">
              <a:buNone/>
            </a:pPr>
            <a:r>
              <a:rPr lang="pt-BR" sz="1600" b="1" dirty="0" smtClean="0">
                <a:solidFill>
                  <a:srgbClr val="B48A20"/>
                </a:solidFill>
                <a:latin typeface="Hurme Geometric Sans 1"/>
              </a:rPr>
              <a:t>Classe III</a:t>
            </a:r>
            <a:endParaRPr lang="pt-BR" sz="1600" b="1" dirty="0">
              <a:solidFill>
                <a:srgbClr val="B48A20"/>
              </a:solidFill>
              <a:latin typeface="Hurme Geometric Sans 1"/>
            </a:endParaRPr>
          </a:p>
        </p:txBody>
      </p:sp>
      <p:sp>
        <p:nvSpPr>
          <p:cNvPr id="15" name="Retângulo 14"/>
          <p:cNvSpPr/>
          <p:nvPr/>
        </p:nvSpPr>
        <p:spPr>
          <a:xfrm>
            <a:off x="2082015" y="4403951"/>
            <a:ext cx="3460654" cy="1200329"/>
          </a:xfrm>
          <a:prstGeom prst="rect">
            <a:avLst/>
          </a:prstGeom>
          <a:solidFill>
            <a:srgbClr val="DDDDDD"/>
          </a:solidFill>
        </p:spPr>
        <p:txBody>
          <a:bodyPr wrap="square">
            <a:spAutoFit/>
          </a:bodyPr>
          <a:lstStyle/>
          <a:p>
            <a:r>
              <a:rPr lang="pt-BR" sz="1200" dirty="0">
                <a:latin typeface="Hurme Geometric Sans 1"/>
              </a:rPr>
              <a:t>Prazo total de 36 meses, com carência de 12 meses a contar </a:t>
            </a:r>
            <a:r>
              <a:rPr lang="pt-BR" sz="1200" dirty="0" smtClean="0">
                <a:latin typeface="Hurme Geometric Sans 1"/>
              </a:rPr>
              <a:t>de </a:t>
            </a:r>
            <a:r>
              <a:rPr lang="pt-BR" sz="1200" dirty="0">
                <a:latin typeface="Hurme Geometric Sans 1"/>
              </a:rPr>
              <a:t>16 de agosto de 2018, taxa de juros de 8% a.a. A forma de pagamento é </a:t>
            </a:r>
            <a:r>
              <a:rPr lang="pt-BR" sz="1200" dirty="0" smtClean="0">
                <a:latin typeface="Hurme Geometric Sans 1"/>
              </a:rPr>
              <a:t>mensal, </a:t>
            </a:r>
            <a:r>
              <a:rPr lang="pt-BR" sz="1200" dirty="0">
                <a:latin typeface="Hurme Geometric Sans 1"/>
              </a:rPr>
              <a:t>com TR aplicada nas parcelas do plano desde a data de aprovação em AGC até o pagamento final.</a:t>
            </a:r>
            <a:endParaRPr lang="pt-BR" sz="1200" b="1" dirty="0">
              <a:latin typeface="Hurme Geometric Sans 1"/>
            </a:endParaRPr>
          </a:p>
        </p:txBody>
      </p:sp>
      <p:sp>
        <p:nvSpPr>
          <p:cNvPr id="6" name="Retângulo 5"/>
          <p:cNvSpPr/>
          <p:nvPr/>
        </p:nvSpPr>
        <p:spPr>
          <a:xfrm>
            <a:off x="5786114" y="1945515"/>
            <a:ext cx="6326168" cy="2308324"/>
          </a:xfrm>
          <a:prstGeom prst="rect">
            <a:avLst/>
          </a:prstGeom>
        </p:spPr>
        <p:txBody>
          <a:bodyPr wrap="square">
            <a:spAutoFit/>
          </a:bodyPr>
          <a:lstStyle/>
          <a:p>
            <a:pPr algn="just"/>
            <a:r>
              <a:rPr lang="pt-BR" sz="1200" dirty="0">
                <a:latin typeface="Hurme Geometric Sans 1"/>
              </a:rPr>
              <a:t>É de suma importância destacar que o plano foi homologado em agosto de 2018, sendo assim, </a:t>
            </a:r>
            <a:r>
              <a:rPr lang="pt-BR" sz="1200" dirty="0" smtClean="0">
                <a:latin typeface="Hurme Geometric Sans 1"/>
              </a:rPr>
              <a:t>computando a </a:t>
            </a:r>
            <a:r>
              <a:rPr lang="pt-BR" sz="1200" dirty="0">
                <a:latin typeface="Hurme Geometric Sans 1"/>
              </a:rPr>
              <a:t>carência de 12 </a:t>
            </a:r>
            <a:r>
              <a:rPr lang="pt-BR" sz="1200" dirty="0" smtClean="0">
                <a:latin typeface="Hurme Geometric Sans 1"/>
              </a:rPr>
              <a:t>meses </a:t>
            </a:r>
            <a:r>
              <a:rPr lang="pt-BR" sz="1200" dirty="0">
                <a:latin typeface="Hurme Geometric Sans 1"/>
              </a:rPr>
              <a:t>estipulada no plano de recuperação </a:t>
            </a:r>
            <a:r>
              <a:rPr lang="pt-BR" sz="1200" dirty="0" smtClean="0">
                <a:latin typeface="Hurme Geometric Sans 1"/>
              </a:rPr>
              <a:t>judicial, o início </a:t>
            </a:r>
            <a:r>
              <a:rPr lang="pt-BR" sz="1200" dirty="0">
                <a:latin typeface="Hurme Geometric Sans 1"/>
              </a:rPr>
              <a:t>dos pagamentos </a:t>
            </a:r>
            <a:r>
              <a:rPr lang="pt-BR" sz="1200" dirty="0" smtClean="0">
                <a:latin typeface="Hurme Geometric Sans 1"/>
              </a:rPr>
              <a:t>deve ocorrer em </a:t>
            </a:r>
            <a:r>
              <a:rPr lang="pt-BR" sz="1200" dirty="0">
                <a:latin typeface="Hurme Geometric Sans 1"/>
              </a:rPr>
              <a:t>agosto de 2019</a:t>
            </a:r>
            <a:r>
              <a:rPr lang="pt-BR" sz="1200" dirty="0" smtClean="0">
                <a:latin typeface="Hurme Geometric Sans 1"/>
              </a:rPr>
              <a:t>.</a:t>
            </a:r>
          </a:p>
          <a:p>
            <a:pPr algn="just"/>
            <a:endParaRPr lang="pt-BR" sz="1200" dirty="0">
              <a:latin typeface="Hurme Geometric Sans 1"/>
            </a:endParaRPr>
          </a:p>
          <a:p>
            <a:pPr algn="just"/>
            <a:r>
              <a:rPr lang="pt-BR" sz="1200" dirty="0" smtClean="0">
                <a:latin typeface="Hurme Geometric Sans 1"/>
              </a:rPr>
              <a:t>Ao que verificamos nas demonstrações contábeis a empresa não terá condições de realizar os pagamentos aos credores, isso porque realiza a venda dos produtos para seu cliente na Argentina, contudo, ao que se verifica não há o efetivo recebimento, ou seja, não há reservas ou geração de caixa pela atividade, embora estejam havendo vendas.</a:t>
            </a:r>
          </a:p>
          <a:p>
            <a:pPr algn="just"/>
            <a:endParaRPr lang="pt-BR" sz="1200" dirty="0">
              <a:latin typeface="Hurme Geometric Sans 1"/>
            </a:endParaRPr>
          </a:p>
          <a:p>
            <a:pPr algn="just"/>
            <a:r>
              <a:rPr lang="pt-BR" sz="1200" dirty="0" smtClean="0">
                <a:latin typeface="Hurme Geometric Sans 1"/>
              </a:rPr>
              <a:t>Como já mencionamos, em vista, das dificuldades de esclarecimentos por parte da empresa, estaremos questionando no processo de recuperação judicial e informando ao juízo.</a:t>
            </a:r>
            <a:endParaRPr lang="pt-BR" sz="1200" dirty="0">
              <a:latin typeface="Hurme Geometric Sans 1"/>
            </a:endParaRPr>
          </a:p>
        </p:txBody>
      </p:sp>
    </p:spTree>
    <p:extLst>
      <p:ext uri="{BB962C8B-B14F-4D97-AF65-F5344CB8AC3E}">
        <p14:creationId xmlns:p14="http://schemas.microsoft.com/office/powerpoint/2010/main" val="31484837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3">
            <a:extLst>
              <a:ext uri="{FF2B5EF4-FFF2-40B4-BE49-F238E27FC236}">
                <a16:creationId xmlns:a16="http://schemas.microsoft.com/office/drawing/2014/main" id="{D6B5ACE5-37EA-4F24-8FE9-0255B421AFD3}"/>
              </a:ext>
            </a:extLst>
          </p:cNvPr>
          <p:cNvSpPr>
            <a:spLocks noGrp="1"/>
          </p:cNvSpPr>
          <p:nvPr>
            <p:ph type="body" sz="quarter" idx="17"/>
          </p:nvPr>
        </p:nvSpPr>
        <p:spPr>
          <a:xfrm>
            <a:off x="5064369" y="572877"/>
            <a:ext cx="8048127" cy="5673528"/>
          </a:xfrm>
        </p:spPr>
        <p:txBody>
          <a:bodyPr anchor="t">
            <a:noAutofit/>
          </a:bodyPr>
          <a:lstStyle/>
          <a:p>
            <a:pPr lvl="1" indent="0">
              <a:buNone/>
            </a:pPr>
            <a:endParaRPr lang="pt-BR" sz="1800" cap="all" dirty="0">
              <a:solidFill>
                <a:srgbClr val="B48A20"/>
              </a:solidFill>
              <a:latin typeface="Hurme Geometric Sans 1"/>
            </a:endParaRPr>
          </a:p>
          <a:p>
            <a:r>
              <a:rPr lang="pt-BR" sz="1800" b="1" cap="all" dirty="0">
                <a:latin typeface="Hurme Geometric Sans 1"/>
              </a:rPr>
              <a:t>I – demonstrações </a:t>
            </a:r>
            <a:r>
              <a:rPr lang="pt-BR" sz="1800" b="1" dirty="0">
                <a:latin typeface="Hurme Geometric Sans 1"/>
              </a:rPr>
              <a:t>contábeis </a:t>
            </a:r>
            <a:r>
              <a:rPr lang="pt-BR" sz="1800" b="1" cap="all" dirty="0">
                <a:latin typeface="Hurme Geometric Sans 1"/>
              </a:rPr>
              <a:t>de </a:t>
            </a:r>
            <a:r>
              <a:rPr lang="pt-BR" sz="1800" b="1" cap="all" dirty="0" smtClean="0">
                <a:latin typeface="Hurme Geometric Sans 1"/>
              </a:rPr>
              <a:t>DEZEMBRO à MARÇO de 2019 RETIFICADAS.</a:t>
            </a:r>
          </a:p>
        </p:txBody>
      </p:sp>
      <p:sp>
        <p:nvSpPr>
          <p:cNvPr id="8" name="Espaço Reservado para Texto 7">
            <a:extLst>
              <a:ext uri="{FF2B5EF4-FFF2-40B4-BE49-F238E27FC236}">
                <a16:creationId xmlns:a16="http://schemas.microsoft.com/office/drawing/2014/main" id="{6C769581-4D2F-4E4A-8885-A5A1EF31CC69}"/>
              </a:ext>
            </a:extLst>
          </p:cNvPr>
          <p:cNvSpPr>
            <a:spLocks noGrp="1"/>
          </p:cNvSpPr>
          <p:nvPr>
            <p:ph type="body" sz="quarter" idx="18"/>
          </p:nvPr>
        </p:nvSpPr>
        <p:spPr/>
        <p:txBody>
          <a:bodyPr/>
          <a:lstStyle/>
          <a:p>
            <a:r>
              <a:rPr lang="pt-BR" sz="4800" dirty="0"/>
              <a:t>ANEXOS</a:t>
            </a:r>
          </a:p>
        </p:txBody>
      </p:sp>
      <p:sp>
        <p:nvSpPr>
          <p:cNvPr id="13" name="Espaço Reservado para Texto 6">
            <a:extLst>
              <a:ext uri="{FF2B5EF4-FFF2-40B4-BE49-F238E27FC236}">
                <a16:creationId xmlns:a16="http://schemas.microsoft.com/office/drawing/2014/main" id="{5688D608-28A7-4979-A5D7-F124422363F1}"/>
              </a:ext>
            </a:extLst>
          </p:cNvPr>
          <p:cNvSpPr>
            <a:spLocks noGrp="1"/>
          </p:cNvSpPr>
          <p:nvPr>
            <p:ph type="body" sz="quarter" idx="25"/>
          </p:nvPr>
        </p:nvSpPr>
        <p:spPr>
          <a:xfrm>
            <a:off x="1322388" y="4522788"/>
            <a:ext cx="3051175" cy="598487"/>
          </a:xfrm>
        </p:spPr>
        <p:txBody>
          <a:bodyPr/>
          <a:lstStyle/>
          <a:p>
            <a:r>
              <a:rPr lang="pt-BR" dirty="0"/>
              <a:t>recuperação judicial</a:t>
            </a:r>
          </a:p>
        </p:txBody>
      </p:sp>
      <p:sp>
        <p:nvSpPr>
          <p:cNvPr id="14" name="Espaço Reservado para Texto 4">
            <a:extLst>
              <a:ext uri="{FF2B5EF4-FFF2-40B4-BE49-F238E27FC236}">
                <a16:creationId xmlns:a16="http://schemas.microsoft.com/office/drawing/2014/main" id="{B9A24DB4-C237-425F-9DCB-BCC79399F24A}"/>
              </a:ext>
            </a:extLst>
          </p:cNvPr>
          <p:cNvSpPr txBox="1">
            <a:spLocks/>
          </p:cNvSpPr>
          <p:nvPr/>
        </p:nvSpPr>
        <p:spPr>
          <a:xfrm>
            <a:off x="1322359" y="5678338"/>
            <a:ext cx="3203921" cy="349579"/>
          </a:xfrm>
          <a:prstGeom prst="rect">
            <a:avLst/>
          </a:prstGeom>
        </p:spPr>
        <p:txBody>
          <a:bodyPr vert="horz" lIns="106985" tIns="53492" rIns="106985" bIns="53492" rtlCol="0" anchor="t">
            <a:noAutofit/>
          </a:bodyPr>
          <a:lstStyle>
            <a:lvl1pPr marL="0" indent="0" algn="l" defTabSz="1069848" rtl="0" eaLnBrk="1" latinLnBrk="0" hangingPunct="1">
              <a:lnSpc>
                <a:spcPct val="100000"/>
              </a:lnSpc>
              <a:spcBef>
                <a:spcPts val="0"/>
              </a:spcBef>
              <a:buFont typeface="Arial" panose="020B0604020202020204" pitchFamily="34" charset="0"/>
              <a:buNone/>
              <a:defRPr sz="1400" b="0" kern="1200" cap="all" baseline="0">
                <a:solidFill>
                  <a:schemeClr val="tx1"/>
                </a:solidFill>
                <a:latin typeface="Hurme Geometric Sans 1" pitchFamily="34" charset="0"/>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r>
              <a:rPr lang="pt-BR" dirty="0"/>
              <a:t>Relatório mensal de atividades</a:t>
            </a:r>
          </a:p>
        </p:txBody>
      </p:sp>
    </p:spTree>
    <p:extLst>
      <p:ext uri="{BB962C8B-B14F-4D97-AF65-F5344CB8AC3E}">
        <p14:creationId xmlns:p14="http://schemas.microsoft.com/office/powerpoint/2010/main" val="1040212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31713938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ço Reservado para Conteúdo 7"/>
          <p:cNvSpPr>
            <a:spLocks noGrp="1"/>
          </p:cNvSpPr>
          <p:nvPr>
            <p:ph sz="half" idx="14"/>
          </p:nvPr>
        </p:nvSpPr>
        <p:spPr/>
        <p:txBody>
          <a:bodyPr anchor="ctr">
            <a:normAutofit/>
          </a:bodyPr>
          <a:lstStyle/>
          <a:p>
            <a:r>
              <a:rPr lang="pt-BR" sz="3500" dirty="0">
                <a:latin typeface="Hurme Geometric Sans 1"/>
              </a:rPr>
              <a:t>ANEXO I</a:t>
            </a:r>
          </a:p>
        </p:txBody>
      </p:sp>
    </p:spTree>
    <p:extLst>
      <p:ext uri="{BB962C8B-B14F-4D97-AF65-F5344CB8AC3E}">
        <p14:creationId xmlns:p14="http://schemas.microsoft.com/office/powerpoint/2010/main" val="216128265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leDs8D4wyUyzR70VR6nx5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SlqQSQ3D7kSLx3Blnvm2p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gyh1hehj6UWXOi_PfnH5F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EqjQoIvI8ku.RJyh3vMCk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5xu4EWvG0GYovXdbYzn6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eQD7800BEkSxh9_rA67aD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8BB08R.lY0e6R8FpUAgoa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aEHAWLbGfkSumWtgmjvmO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5xu4EWvG0GYovXdbYzn6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eQD7800BEkSxh9_rA67aD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8BB08R.lY0e6R8FpUAgoa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aEHAWLbGfkSumWtgmjvmO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eDs8D4wyUyzR70VR6nx5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SlqQSQ3D7kSLx3Blnvm2p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gyh1hehj6UWXOi_PfnH5F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EqjQoIvI8ku.RJyh3vMCk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5xu4EWvG0GYovXdbYzn6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eQD7800BEkSxh9_rA67aD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8BB08R.lY0e6R8FpUAgoa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aEHAWLbGfkSumWtgmjvmO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U5xu4EWvG0GYovXdbYzn6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eQD7800BEkSxh9_rA67aD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8BB08R.lY0e6R8FpUAgoa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aEHAWLbGfkSumWtgmjvmO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heme/theme1.xml><?xml version="1.0" encoding="utf-8"?>
<a:theme xmlns:a="http://schemas.openxmlformats.org/drawingml/2006/main" name="Tema do Office">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Personalizada 1">
      <a:dk1>
        <a:srgbClr val="000000"/>
      </a:dk1>
      <a:lt1>
        <a:sysClr val="window" lastClr="FFFFFF"/>
      </a:lt1>
      <a:dk2>
        <a:srgbClr val="CC9900"/>
      </a:dk2>
      <a:lt2>
        <a:srgbClr val="8B661D"/>
      </a:lt2>
      <a:accent1>
        <a:srgbClr val="DDDDDD"/>
      </a:accent1>
      <a:accent2>
        <a:srgbClr val="B2B2B2"/>
      </a:accent2>
      <a:accent3>
        <a:srgbClr val="7C7C7C"/>
      </a:accent3>
      <a:accent4>
        <a:srgbClr val="808080"/>
      </a:accent4>
      <a:accent5>
        <a:srgbClr val="5F5F5F"/>
      </a:accent5>
      <a:accent6>
        <a:srgbClr val="4D4D4D"/>
      </a:accent6>
      <a:hlink>
        <a:srgbClr val="000000"/>
      </a:hlink>
      <a:folHlink>
        <a:srgbClr val="000000"/>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800" dirty="0"/>
        </a:defPPr>
      </a:lstStyle>
      <a:style>
        <a:lnRef idx="2">
          <a:schemeClr val="accent4">
            <a:shade val="50000"/>
          </a:schemeClr>
        </a:lnRef>
        <a:fillRef idx="1">
          <a:schemeClr val="accent4"/>
        </a:fillRef>
        <a:effectRef idx="0">
          <a:schemeClr val="accent4"/>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9530</TotalTime>
  <Words>3023</Words>
  <Application>Microsoft Office PowerPoint</Application>
  <PresentationFormat>Personalizar</PresentationFormat>
  <Paragraphs>474</Paragraphs>
  <Slides>20</Slides>
  <Notes>0</Notes>
  <HiddenSlides>0</HiddenSlides>
  <MMClips>0</MMClips>
  <ScaleCrop>false</ScaleCrop>
  <HeadingPairs>
    <vt:vector size="8" baseType="variant">
      <vt:variant>
        <vt:lpstr>Fontes usadas</vt:lpstr>
      </vt:variant>
      <vt:variant>
        <vt:i4>10</vt:i4>
      </vt:variant>
      <vt:variant>
        <vt:lpstr>Tema</vt:lpstr>
      </vt:variant>
      <vt:variant>
        <vt:i4>2</vt:i4>
      </vt:variant>
      <vt:variant>
        <vt:lpstr>Servidores OLE inseridos</vt:lpstr>
      </vt:variant>
      <vt:variant>
        <vt:i4>1</vt:i4>
      </vt:variant>
      <vt:variant>
        <vt:lpstr>Títulos de slides</vt:lpstr>
      </vt:variant>
      <vt:variant>
        <vt:i4>20</vt:i4>
      </vt:variant>
    </vt:vector>
  </HeadingPairs>
  <TitlesOfParts>
    <vt:vector size="33" baseType="lpstr">
      <vt:lpstr>Arial</vt:lpstr>
      <vt:lpstr>Calibri</vt:lpstr>
      <vt:lpstr>Calibri Light</vt:lpstr>
      <vt:lpstr>Candara</vt:lpstr>
      <vt:lpstr>Hurme Geometric Sans 1</vt:lpstr>
      <vt:lpstr>Hurme Geometric Sans 2</vt:lpstr>
      <vt:lpstr>Hurme Geometric Sans 4</vt:lpstr>
      <vt:lpstr>Tautz-Regular3</vt:lpstr>
      <vt:lpstr>Times New Roman</vt:lpstr>
      <vt:lpstr>Wingdings</vt:lpstr>
      <vt:lpstr>Tema do Office</vt:lpstr>
      <vt:lpstr>1_Tema do Office</vt:lpstr>
      <vt:lpstr>Planilha</vt:lpstr>
      <vt:lpstr>Apresentação do PowerPoint</vt:lpstr>
      <vt:lpstr>Apresentação do PowerPoint</vt:lpstr>
      <vt:lpstr>Apresentação do PowerPoint</vt:lpstr>
      <vt:lpstr>1. ASPECTOS JURÍDICOS</vt:lpstr>
      <vt:lpstr>Apresentação do PowerPoint</vt:lpstr>
      <vt:lpstr>2. SUMÁRIO EXECUTIVO</vt:lpstr>
      <vt:lpstr>Apresentação do PowerPoint</vt:lpstr>
      <vt:lpstr>3. DESCRIÇÃO DA EMPRESA</vt:lpstr>
      <vt:lpstr>3. DESCRIÇÃO DA EMPRESA</vt:lpstr>
      <vt:lpstr>Apresentação do PowerPoint</vt:lpstr>
      <vt:lpstr>4. ENDIVIDAMENTO - CREDORES SUJEITOS A RECUPERAÇÃO JUDICIAL</vt:lpstr>
      <vt:lpstr>4. ENDIVIDAMENTO – CREDORES NÃO SUJEITOS A RECUPERAÇÃO JUDICIAL </vt:lpstr>
      <vt:lpstr>Apresentação do PowerPoint</vt:lpstr>
      <vt:lpstr>6. DADOS ECONÔMICOS - FINANCEIROS </vt:lpstr>
      <vt:lpstr>6. DADOS ECONÔMICOS - FINANCEIROS </vt:lpstr>
      <vt:lpstr>Apresentação do PowerPoint</vt:lpstr>
      <vt:lpstr>7. PLANO DE RECUPERAÇÃO JUDICIAL </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Danielle Rezende</dc:creator>
  <cp:lastModifiedBy>Susana</cp:lastModifiedBy>
  <cp:revision>876</cp:revision>
  <cp:lastPrinted>2019-05-15T17:46:59Z</cp:lastPrinted>
  <dcterms:created xsi:type="dcterms:W3CDTF">2018-06-26T03:16:42Z</dcterms:created>
  <dcterms:modified xsi:type="dcterms:W3CDTF">2019-06-03T11:48:10Z</dcterms:modified>
</cp:coreProperties>
</file>